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5"/>
  </p:notesMasterIdLst>
  <p:sldIdLst>
    <p:sldId id="370" r:id="rId2"/>
    <p:sldId id="35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362" r:id="rId13"/>
    <p:sldId id="371" r:id="rId14"/>
    <p:sldId id="355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363" r:id="rId25"/>
    <p:sldId id="372" r:id="rId26"/>
    <p:sldId id="357" r:id="rId27"/>
    <p:sldId id="352" r:id="rId28"/>
    <p:sldId id="283" r:id="rId29"/>
    <p:sldId id="284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373" r:id="rId40"/>
    <p:sldId id="364" r:id="rId41"/>
    <p:sldId id="358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65" r:id="rId54"/>
    <p:sldId id="374" r:id="rId55"/>
    <p:sldId id="359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66" r:id="rId66"/>
    <p:sldId id="375" r:id="rId67"/>
    <p:sldId id="360" r:id="rId68"/>
    <p:sldId id="315" r:id="rId69"/>
    <p:sldId id="316" r:id="rId70"/>
    <p:sldId id="317" r:id="rId71"/>
    <p:sldId id="318" r:id="rId72"/>
    <p:sldId id="319" r:id="rId73"/>
    <p:sldId id="320" r:id="rId74"/>
    <p:sldId id="321" r:id="rId75"/>
    <p:sldId id="322" r:id="rId76"/>
    <p:sldId id="323" r:id="rId77"/>
    <p:sldId id="324" r:id="rId78"/>
    <p:sldId id="325" r:id="rId79"/>
    <p:sldId id="367" r:id="rId80"/>
    <p:sldId id="376" r:id="rId81"/>
    <p:sldId id="361" r:id="rId82"/>
    <p:sldId id="326" r:id="rId83"/>
    <p:sldId id="327" r:id="rId84"/>
    <p:sldId id="328" r:id="rId85"/>
    <p:sldId id="329" r:id="rId86"/>
    <p:sldId id="330" r:id="rId87"/>
    <p:sldId id="331" r:id="rId88"/>
    <p:sldId id="332" r:id="rId89"/>
    <p:sldId id="333" r:id="rId90"/>
    <p:sldId id="334" r:id="rId91"/>
    <p:sldId id="335" r:id="rId92"/>
    <p:sldId id="368" r:id="rId93"/>
    <p:sldId id="377" r:id="rId94"/>
  </p:sldIdLst>
  <p:sldSz cx="9906000" cy="6858000" type="A4"/>
  <p:notesSz cx="9906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K" initials="WK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94660"/>
  </p:normalViewPr>
  <p:slideViewPr>
    <p:cSldViewPr>
      <p:cViewPr varScale="1">
        <p:scale>
          <a:sx n="101" d="100"/>
          <a:sy n="101" d="100"/>
        </p:scale>
        <p:origin x="110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710" y="-84"/>
      </p:cViewPr>
      <p:guideLst>
        <p:guide orient="horz" pos="2160"/>
        <p:guide pos="31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8383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990600" y="3257550"/>
            <a:ext cx="7924800" cy="30861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940" y="1696116"/>
            <a:ext cx="8834119" cy="10363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1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60606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95B57-70F6-47C9-B3EE-D3074B2AEB7D}" type="datetime1">
              <a:rPr lang="en-US" smtClean="0"/>
              <a:t>4/30/2018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1F2A7B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A1261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60606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96D86-ED65-49E0-AF3D-F2A414513F6A}" type="datetime1">
              <a:rPr lang="en-US" smtClean="0"/>
              <a:t>4/30/2018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1F2A7B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A1261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940" y="1759386"/>
            <a:ext cx="4404360" cy="3630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89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60606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8DA10-2922-46DA-AE76-DB4C6A1EBAB3}" type="datetime1">
              <a:rPr lang="en-US" smtClean="0"/>
              <a:t>4/30/2018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1F2A7B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A1261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60606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CF841-24D9-4E2E-8436-51F4E1B5CD0C}" type="datetime1">
              <a:rPr lang="en-US" smtClean="0"/>
              <a:t>4/30/2018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1F2A7B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k object 19"/>
          <p:cNvSpPr/>
          <p:nvPr/>
        </p:nvSpPr>
        <p:spPr>
          <a:xfrm>
            <a:off x="2032325" y="4014664"/>
            <a:ext cx="2526449" cy="3103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726409" y="4014666"/>
            <a:ext cx="3169415" cy="3907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00343" y="4507297"/>
            <a:ext cx="3291302" cy="3053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60606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4D31-9148-4F90-86AF-AEEC4FF2C939}" type="datetime1">
              <a:rPr lang="en-US" smtClean="0"/>
              <a:t>4/30/2018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1F2A7B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839594" y="3081800"/>
            <a:ext cx="6553200" cy="8309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cap="none" spc="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Federal Motor</a:t>
            </a:r>
            <a:r>
              <a:rPr lang="en-US" sz="2400" b="1" cap="none" spc="0" baseline="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Carrier Safety Administration </a:t>
            </a:r>
          </a:p>
          <a:p>
            <a:pPr algn="ctr"/>
            <a:r>
              <a:rPr lang="en-US" sz="2400" b="1" cap="none" spc="0" baseline="0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(FMCSA)</a:t>
            </a:r>
            <a:endParaRPr lang="en-US" sz="2400" b="1" cap="none" spc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1077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A1261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83186"/>
            <a:ext cx="8834119" cy="4014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9740" y="6437144"/>
            <a:ext cx="232410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60606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7B55E-584B-4E6C-A96D-3B34ACB814E8}" type="datetime1">
              <a:rPr lang="en-US" smtClean="0"/>
              <a:t>4/30/2018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866640" y="6385346"/>
            <a:ext cx="249554" cy="203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1F2A7B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t.gov/publication-portal.cf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mailto:9-awa-soc@faa.gov" TargetMode="Externa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icole.moore@dot.gov" TargetMode="Externa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2872026"/>
            <a:ext cx="9138919" cy="861774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Role-Based Cybersecurity Training for Information Technology Administrators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006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graphicFrame>
        <p:nvGraphicFramePr>
          <p:cNvPr id="5" name="object 5" descr="IT Security Legislation and Guidance; Privacy Legislation; National Institute of Standards and Technology (NIST) Special Publications&#10;&#10;&#10;" title="Procedur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387149"/>
              </p:ext>
            </p:extLst>
          </p:nvPr>
        </p:nvGraphicFramePr>
        <p:xfrm>
          <a:off x="447040" y="2821109"/>
          <a:ext cx="8839199" cy="33642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73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9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8060">
                <a:tc>
                  <a:txBody>
                    <a:bodyPr/>
                    <a:lstStyle/>
                    <a:p>
                      <a:pPr marL="1172845" marR="445770" indent="-721360">
                        <a:lnSpc>
                          <a:spcPct val="100000"/>
                        </a:lnSpc>
                      </a:pP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Sec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ri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ty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io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885190" marR="875030" indent="153670">
                        <a:lnSpc>
                          <a:spcPct val="100000"/>
                        </a:lnSpc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ri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acy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ion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166370" indent="1270"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S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nd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ds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hno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og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ub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ions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18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Webdings"/>
                          <a:cs typeface="Webdings"/>
                        </a:rPr>
                        <a:t></a:t>
                      </a:r>
                      <a:r>
                        <a:rPr sz="1600" spc="-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nment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2002</a:t>
                      </a: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600" dirty="0">
                          <a:latin typeface="Webdings"/>
                          <a:cs typeface="Webdings"/>
                        </a:rPr>
                        <a:t></a:t>
                      </a:r>
                      <a:r>
                        <a:rPr sz="1600" spc="-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nge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r-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Cohen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1996</a:t>
                      </a:r>
                    </a:p>
                    <a:p>
                      <a:pPr marL="313690" marR="130175" indent="-22923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600" dirty="0">
                          <a:latin typeface="Webdings"/>
                          <a:cs typeface="Webdings"/>
                        </a:rPr>
                        <a:t></a:t>
                      </a:r>
                      <a:r>
                        <a:rPr sz="1600" spc="-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Hea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tab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ili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ty and</a:t>
                      </a:r>
                      <a:r>
                        <a:rPr sz="16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ountab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ili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ty</a:t>
                      </a:r>
                      <a:r>
                        <a:rPr sz="16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1996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HI</a:t>
                      </a:r>
                      <a:r>
                        <a:rPr sz="1600" spc="-12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AA)</a:t>
                      </a:r>
                    </a:p>
                    <a:p>
                      <a:pPr marL="313690" marR="196215" indent="-22923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600" dirty="0">
                          <a:latin typeface="Webdings"/>
                          <a:cs typeface="Webdings"/>
                        </a:rPr>
                        <a:t></a:t>
                      </a:r>
                      <a:r>
                        <a:rPr sz="1600" spc="-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Management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and Budget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(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MB)</a:t>
                      </a:r>
                      <a:r>
                        <a:rPr sz="16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ar</a:t>
                      </a:r>
                      <a:r>
                        <a:rPr sz="16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130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Webdings"/>
                          <a:cs typeface="Webdings"/>
                        </a:rPr>
                        <a:t></a:t>
                      </a:r>
                      <a:r>
                        <a:rPr sz="1600" spc="-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iv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6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1974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600" dirty="0">
                          <a:latin typeface="Webdings"/>
                          <a:cs typeface="Webdings"/>
                        </a:rPr>
                        <a:t></a:t>
                      </a:r>
                      <a:r>
                        <a:rPr sz="1600" spc="-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Pape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6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Redu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6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313690" marR="121920" indent="-22923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600" dirty="0">
                          <a:latin typeface="Webdings"/>
                          <a:cs typeface="Webdings"/>
                        </a:rPr>
                        <a:t></a:t>
                      </a:r>
                      <a:r>
                        <a:rPr sz="1600" spc="-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il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’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iv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y P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ote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6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(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600" spc="-12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313690" marR="177165" indent="-22923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Webdings"/>
                          <a:cs typeface="Webdings"/>
                        </a:rPr>
                        <a:t></a:t>
                      </a:r>
                      <a:r>
                        <a:rPr sz="1600" spc="-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NIST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iss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ues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tanda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ds</a:t>
                      </a:r>
                      <a:r>
                        <a:rPr sz="16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and gu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nes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ssis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fede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al agen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es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mp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ement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ng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ty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iv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y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egu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.</a:t>
                      </a:r>
                    </a:p>
                    <a:p>
                      <a:pPr marL="313690" marR="154940" indent="-22860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600" dirty="0">
                          <a:latin typeface="Webdings"/>
                          <a:cs typeface="Webdings"/>
                        </a:rPr>
                        <a:t></a:t>
                      </a:r>
                      <a:r>
                        <a:rPr sz="1600" spc="-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5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Special publications can be</a:t>
                      </a:r>
                      <a:r>
                        <a:rPr sz="1600" spc="5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  <a:hlinkClick r:id="rId3"/>
                        </a:rPr>
                        <a:t> </a:t>
                      </a:r>
                      <a:r>
                        <a:rPr sz="1600" spc="5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found on the </a:t>
                      </a:r>
                      <a:r>
                        <a:rPr lang="en-US" sz="1600" spc="5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NIST</a:t>
                      </a:r>
                      <a:r>
                        <a:rPr sz="1600" spc="5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 Portal.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535940" y="1759386"/>
            <a:ext cx="7600315" cy="925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D</a:t>
            </a:r>
            <a:r>
              <a:rPr sz="1800" spc="-10" dirty="0">
                <a:latin typeface="Arial"/>
                <a:cs typeface="Arial"/>
              </a:rPr>
              <a:t>epa</a:t>
            </a:r>
            <a:r>
              <a:rPr sz="1800" dirty="0">
                <a:latin typeface="Arial"/>
                <a:cs typeface="Arial"/>
              </a:rPr>
              <a:t>rtm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’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al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egua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165100" marR="63500">
              <a:lnSpc>
                <a:spcPts val="1680"/>
              </a:lnSpc>
              <a:spcBef>
                <a:spcPts val="20"/>
              </a:spcBef>
            </a:pPr>
            <a:r>
              <a:rPr sz="1400" i="1" spc="-10" dirty="0">
                <a:latin typeface="Arial"/>
                <a:cs typeface="Arial"/>
              </a:rPr>
              <a:t>T</a:t>
            </a:r>
            <a:r>
              <a:rPr sz="1400" i="1" spc="-5" dirty="0">
                <a:latin typeface="Arial"/>
                <a:cs typeface="Arial"/>
              </a:rPr>
              <a:t>h</a:t>
            </a:r>
            <a:r>
              <a:rPr sz="1400" i="1" dirty="0">
                <a:latin typeface="Arial"/>
                <a:cs typeface="Arial"/>
              </a:rPr>
              <a:t>e</a:t>
            </a:r>
            <a:r>
              <a:rPr sz="1400" i="1" spc="-20" dirty="0">
                <a:latin typeface="Arial"/>
                <a:cs typeface="Arial"/>
              </a:rPr>
              <a:t> </a:t>
            </a:r>
            <a:r>
              <a:rPr sz="1400" i="1" spc="5" dirty="0">
                <a:latin typeface="Arial"/>
                <a:cs typeface="Arial"/>
              </a:rPr>
              <a:t>t</a:t>
            </a:r>
            <a:r>
              <a:rPr sz="1400" i="1" spc="-5" dirty="0">
                <a:latin typeface="Arial"/>
                <a:cs typeface="Arial"/>
              </a:rPr>
              <a:t>ab</a:t>
            </a:r>
            <a:r>
              <a:rPr sz="1400" i="1" dirty="0">
                <a:latin typeface="Arial"/>
                <a:cs typeface="Arial"/>
              </a:rPr>
              <a:t>le</a:t>
            </a:r>
            <a:r>
              <a:rPr sz="1400" i="1" spc="-20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li</a:t>
            </a:r>
            <a:r>
              <a:rPr sz="1400" i="1" spc="5" dirty="0">
                <a:latin typeface="Arial"/>
                <a:cs typeface="Arial"/>
              </a:rPr>
              <a:t>st</a:t>
            </a:r>
            <a:r>
              <a:rPr sz="1400" i="1" dirty="0">
                <a:latin typeface="Arial"/>
                <a:cs typeface="Arial"/>
              </a:rPr>
              <a:t>s</a:t>
            </a:r>
            <a:r>
              <a:rPr sz="1400" i="1" spc="-25" dirty="0">
                <a:latin typeface="Arial"/>
                <a:cs typeface="Arial"/>
              </a:rPr>
              <a:t> </a:t>
            </a:r>
            <a:r>
              <a:rPr sz="1400" i="1" spc="5" dirty="0">
                <a:latin typeface="Arial"/>
                <a:cs typeface="Arial"/>
              </a:rPr>
              <a:t>s</a:t>
            </a:r>
            <a:r>
              <a:rPr sz="1400" i="1" spc="-5" dirty="0">
                <a:latin typeface="Arial"/>
                <a:cs typeface="Arial"/>
              </a:rPr>
              <a:t>o</a:t>
            </a:r>
            <a:r>
              <a:rPr sz="1400" i="1" spc="-10" dirty="0">
                <a:latin typeface="Arial"/>
                <a:cs typeface="Arial"/>
              </a:rPr>
              <a:t>m</a:t>
            </a:r>
            <a:r>
              <a:rPr sz="1400" i="1" dirty="0">
                <a:latin typeface="Arial"/>
                <a:cs typeface="Arial"/>
              </a:rPr>
              <a:t>e</a:t>
            </a:r>
            <a:r>
              <a:rPr sz="1400" i="1" spc="-20" dirty="0">
                <a:latin typeface="Arial"/>
                <a:cs typeface="Arial"/>
              </a:rPr>
              <a:t> </a:t>
            </a:r>
            <a:r>
              <a:rPr sz="1400" i="1" spc="5" dirty="0">
                <a:latin typeface="Arial"/>
                <a:cs typeface="Arial"/>
              </a:rPr>
              <a:t>s</a:t>
            </a:r>
            <a:r>
              <a:rPr sz="1400" i="1" spc="-5" dirty="0">
                <a:latin typeface="Arial"/>
                <a:cs typeface="Arial"/>
              </a:rPr>
              <a:t>ou</a:t>
            </a:r>
            <a:r>
              <a:rPr sz="1400" i="1" dirty="0">
                <a:latin typeface="Arial"/>
                <a:cs typeface="Arial"/>
              </a:rPr>
              <a:t>r</a:t>
            </a:r>
            <a:r>
              <a:rPr sz="1400" i="1" spc="5" dirty="0">
                <a:latin typeface="Arial"/>
                <a:cs typeface="Arial"/>
              </a:rPr>
              <a:t>c</a:t>
            </a:r>
            <a:r>
              <a:rPr sz="1400" i="1" spc="-5" dirty="0">
                <a:latin typeface="Arial"/>
                <a:cs typeface="Arial"/>
              </a:rPr>
              <a:t>e</a:t>
            </a:r>
            <a:r>
              <a:rPr sz="1400" i="1" dirty="0">
                <a:latin typeface="Arial"/>
                <a:cs typeface="Arial"/>
              </a:rPr>
              <a:t>s</a:t>
            </a:r>
            <a:r>
              <a:rPr sz="1400" i="1" spc="-5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o</a:t>
            </a:r>
            <a:r>
              <a:rPr sz="1400" i="1" dirty="0">
                <a:latin typeface="Arial"/>
                <a:cs typeface="Arial"/>
              </a:rPr>
              <a:t>f</a:t>
            </a:r>
            <a:r>
              <a:rPr sz="1400" i="1" spc="-15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l</a:t>
            </a:r>
            <a:r>
              <a:rPr sz="1400" i="1" spc="-5" dirty="0">
                <a:latin typeface="Arial"/>
                <a:cs typeface="Arial"/>
              </a:rPr>
              <a:t>eg</a:t>
            </a:r>
            <a:r>
              <a:rPr sz="1400" i="1" dirty="0">
                <a:latin typeface="Arial"/>
                <a:cs typeface="Arial"/>
              </a:rPr>
              <a:t>i</a:t>
            </a:r>
            <a:r>
              <a:rPr sz="1400" i="1" spc="5" dirty="0">
                <a:latin typeface="Arial"/>
                <a:cs typeface="Arial"/>
              </a:rPr>
              <a:t>s</a:t>
            </a:r>
            <a:r>
              <a:rPr sz="1400" i="1" dirty="0">
                <a:latin typeface="Arial"/>
                <a:cs typeface="Arial"/>
              </a:rPr>
              <a:t>l</a:t>
            </a:r>
            <a:r>
              <a:rPr sz="1400" i="1" spc="-5" dirty="0">
                <a:latin typeface="Arial"/>
                <a:cs typeface="Arial"/>
              </a:rPr>
              <a:t>a</a:t>
            </a:r>
            <a:r>
              <a:rPr sz="1400" i="1" spc="5" dirty="0">
                <a:latin typeface="Arial"/>
                <a:cs typeface="Arial"/>
              </a:rPr>
              <a:t>t</a:t>
            </a:r>
            <a:r>
              <a:rPr sz="1400" i="1" dirty="0">
                <a:latin typeface="Arial"/>
                <a:cs typeface="Arial"/>
              </a:rPr>
              <a:t>i</a:t>
            </a:r>
            <a:r>
              <a:rPr sz="1400" i="1" spc="-5" dirty="0">
                <a:latin typeface="Arial"/>
                <a:cs typeface="Arial"/>
              </a:rPr>
              <a:t>o</a:t>
            </a:r>
            <a:r>
              <a:rPr sz="1400" i="1" dirty="0">
                <a:latin typeface="Arial"/>
                <a:cs typeface="Arial"/>
              </a:rPr>
              <a:t>n</a:t>
            </a:r>
            <a:r>
              <a:rPr sz="1400" i="1" spc="-4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an</a:t>
            </a:r>
            <a:r>
              <a:rPr sz="1400" i="1" dirty="0">
                <a:latin typeface="Arial"/>
                <a:cs typeface="Arial"/>
              </a:rPr>
              <a:t>d</a:t>
            </a:r>
            <a:r>
              <a:rPr sz="1400" i="1" spc="-2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gu</a:t>
            </a:r>
            <a:r>
              <a:rPr sz="1400" i="1" dirty="0">
                <a:latin typeface="Arial"/>
                <a:cs typeface="Arial"/>
              </a:rPr>
              <a:t>i</a:t>
            </a:r>
            <a:r>
              <a:rPr sz="1400" i="1" spc="-5" dirty="0">
                <a:latin typeface="Arial"/>
                <a:cs typeface="Arial"/>
              </a:rPr>
              <a:t>dan</a:t>
            </a:r>
            <a:r>
              <a:rPr sz="1400" i="1" spc="5" dirty="0">
                <a:latin typeface="Arial"/>
                <a:cs typeface="Arial"/>
              </a:rPr>
              <a:t>c</a:t>
            </a:r>
            <a:r>
              <a:rPr sz="1400" i="1" dirty="0">
                <a:latin typeface="Arial"/>
                <a:cs typeface="Arial"/>
              </a:rPr>
              <a:t>e</a:t>
            </a:r>
            <a:r>
              <a:rPr sz="1400" i="1" spc="-35" dirty="0">
                <a:latin typeface="Arial"/>
                <a:cs typeface="Arial"/>
              </a:rPr>
              <a:t> </a:t>
            </a:r>
            <a:r>
              <a:rPr sz="1400" i="1" spc="5" dirty="0">
                <a:latin typeface="Arial"/>
                <a:cs typeface="Arial"/>
              </a:rPr>
              <a:t>t</a:t>
            </a:r>
            <a:r>
              <a:rPr sz="1400" i="1" spc="-5" dirty="0">
                <a:latin typeface="Arial"/>
                <a:cs typeface="Arial"/>
              </a:rPr>
              <a:t>ha</a:t>
            </a:r>
            <a:r>
              <a:rPr sz="1400" i="1" dirty="0">
                <a:latin typeface="Arial"/>
                <a:cs typeface="Arial"/>
              </a:rPr>
              <a:t>t</a:t>
            </a:r>
            <a:r>
              <a:rPr sz="1400" i="1" spc="-2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he</a:t>
            </a:r>
            <a:r>
              <a:rPr sz="1400" i="1" dirty="0">
                <a:latin typeface="Arial"/>
                <a:cs typeface="Arial"/>
              </a:rPr>
              <a:t>lp</a:t>
            </a:r>
            <a:r>
              <a:rPr sz="1400" i="1" spc="-20" dirty="0">
                <a:latin typeface="Arial"/>
                <a:cs typeface="Arial"/>
              </a:rPr>
              <a:t> </a:t>
            </a:r>
            <a:r>
              <a:rPr sz="1400" i="1" spc="5" dirty="0">
                <a:latin typeface="Arial"/>
                <a:cs typeface="Arial"/>
              </a:rPr>
              <a:t>t</a:t>
            </a:r>
            <a:r>
              <a:rPr sz="1400" i="1" dirty="0">
                <a:latin typeface="Arial"/>
                <a:cs typeface="Arial"/>
              </a:rPr>
              <a:t>o</a:t>
            </a:r>
            <a:r>
              <a:rPr sz="1400" i="1" spc="-2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bu</a:t>
            </a:r>
            <a:r>
              <a:rPr sz="1400" i="1" dirty="0">
                <a:latin typeface="Arial"/>
                <a:cs typeface="Arial"/>
              </a:rPr>
              <a:t>ild</a:t>
            </a:r>
            <a:r>
              <a:rPr sz="1400" i="1" spc="-2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a</a:t>
            </a:r>
            <a:r>
              <a:rPr sz="1400" i="1" dirty="0">
                <a:latin typeface="Arial"/>
                <a:cs typeface="Arial"/>
              </a:rPr>
              <a:t>n</a:t>
            </a:r>
            <a:r>
              <a:rPr sz="1400" i="1" spc="-1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e</a:t>
            </a:r>
            <a:r>
              <a:rPr sz="1400" i="1" spc="5" dirty="0">
                <a:latin typeface="Arial"/>
                <a:cs typeface="Arial"/>
              </a:rPr>
              <a:t>ff</a:t>
            </a:r>
            <a:r>
              <a:rPr sz="1400" i="1" spc="-5" dirty="0">
                <a:latin typeface="Arial"/>
                <a:cs typeface="Arial"/>
              </a:rPr>
              <a:t>e</a:t>
            </a:r>
            <a:r>
              <a:rPr sz="1400" i="1" spc="5" dirty="0">
                <a:latin typeface="Arial"/>
                <a:cs typeface="Arial"/>
              </a:rPr>
              <a:t>c</a:t>
            </a:r>
            <a:r>
              <a:rPr sz="1400" i="1" spc="-10" dirty="0">
                <a:latin typeface="Arial"/>
                <a:cs typeface="Arial"/>
              </a:rPr>
              <a:t>t</a:t>
            </a:r>
            <a:r>
              <a:rPr sz="1400" i="1" dirty="0">
                <a:latin typeface="Arial"/>
                <a:cs typeface="Arial"/>
              </a:rPr>
              <a:t>i</a:t>
            </a:r>
            <a:r>
              <a:rPr sz="1400" i="1" spc="-10" dirty="0">
                <a:latin typeface="Arial"/>
                <a:cs typeface="Arial"/>
              </a:rPr>
              <a:t>v</a:t>
            </a:r>
            <a:r>
              <a:rPr sz="1400" i="1" dirty="0">
                <a:latin typeface="Arial"/>
                <a:cs typeface="Arial"/>
              </a:rPr>
              <a:t>e</a:t>
            </a:r>
            <a:r>
              <a:rPr sz="1400" i="1" spc="-45" dirty="0">
                <a:latin typeface="Arial"/>
                <a:cs typeface="Arial"/>
              </a:rPr>
              <a:t> </a:t>
            </a:r>
            <a:r>
              <a:rPr sz="1400" i="1" spc="5" dirty="0">
                <a:latin typeface="Arial"/>
                <a:cs typeface="Arial"/>
              </a:rPr>
              <a:t>s</a:t>
            </a:r>
            <a:r>
              <a:rPr sz="1400" i="1" spc="-5" dirty="0">
                <a:latin typeface="Arial"/>
                <a:cs typeface="Arial"/>
              </a:rPr>
              <a:t>e</a:t>
            </a:r>
            <a:r>
              <a:rPr sz="1400" i="1" spc="5" dirty="0">
                <a:latin typeface="Arial"/>
                <a:cs typeface="Arial"/>
              </a:rPr>
              <a:t>c</a:t>
            </a:r>
            <a:r>
              <a:rPr sz="1400" i="1" spc="-5" dirty="0">
                <a:latin typeface="Arial"/>
                <a:cs typeface="Arial"/>
              </a:rPr>
              <a:t>u</a:t>
            </a:r>
            <a:r>
              <a:rPr sz="1400" i="1" dirty="0">
                <a:latin typeface="Arial"/>
                <a:cs typeface="Arial"/>
              </a:rPr>
              <a:t>ri</a:t>
            </a:r>
            <a:r>
              <a:rPr sz="1400" i="1" spc="5" dirty="0">
                <a:latin typeface="Arial"/>
                <a:cs typeface="Arial"/>
              </a:rPr>
              <a:t>t</a:t>
            </a:r>
            <a:r>
              <a:rPr sz="1400" i="1" dirty="0">
                <a:latin typeface="Arial"/>
                <a:cs typeface="Arial"/>
              </a:rPr>
              <a:t>y </a:t>
            </a:r>
            <a:r>
              <a:rPr sz="1400" i="1" spc="-5" dirty="0">
                <a:latin typeface="Arial"/>
                <a:cs typeface="Arial"/>
              </a:rPr>
              <a:t>p</a:t>
            </a:r>
            <a:r>
              <a:rPr sz="1400" i="1" dirty="0">
                <a:latin typeface="Arial"/>
                <a:cs typeface="Arial"/>
              </a:rPr>
              <a:t>r</a:t>
            </a:r>
            <a:r>
              <a:rPr sz="1400" i="1" spc="-5" dirty="0">
                <a:latin typeface="Arial"/>
                <a:cs typeface="Arial"/>
              </a:rPr>
              <a:t>og</a:t>
            </a:r>
            <a:r>
              <a:rPr sz="1400" i="1" dirty="0">
                <a:latin typeface="Arial"/>
                <a:cs typeface="Arial"/>
              </a:rPr>
              <a:t>r</a:t>
            </a:r>
            <a:r>
              <a:rPr sz="1400" i="1" spc="-5" dirty="0">
                <a:latin typeface="Arial"/>
                <a:cs typeface="Arial"/>
              </a:rPr>
              <a:t>a</a:t>
            </a:r>
            <a:r>
              <a:rPr sz="1400" i="1" spc="-10" dirty="0">
                <a:latin typeface="Arial"/>
                <a:cs typeface="Arial"/>
              </a:rPr>
              <a:t>m</a:t>
            </a:r>
            <a:r>
              <a:rPr sz="1400" i="1" dirty="0">
                <a:latin typeface="Arial"/>
                <a:cs typeface="Arial"/>
              </a:rPr>
              <a:t>,</a:t>
            </a:r>
            <a:r>
              <a:rPr sz="1400" i="1" spc="-40" dirty="0">
                <a:latin typeface="Arial"/>
                <a:cs typeface="Arial"/>
              </a:rPr>
              <a:t> </a:t>
            </a:r>
            <a:r>
              <a:rPr sz="1400" i="1" spc="5" dirty="0">
                <a:latin typeface="Arial"/>
                <a:cs typeface="Arial"/>
              </a:rPr>
              <a:t>t</a:t>
            </a:r>
            <a:r>
              <a:rPr sz="1400" i="1" spc="-5" dirty="0">
                <a:latin typeface="Arial"/>
                <a:cs typeface="Arial"/>
              </a:rPr>
              <a:t>he</a:t>
            </a:r>
            <a:r>
              <a:rPr sz="1400" i="1" dirty="0">
                <a:latin typeface="Arial"/>
                <a:cs typeface="Arial"/>
              </a:rPr>
              <a:t>r</a:t>
            </a:r>
            <a:r>
              <a:rPr sz="1400" i="1" spc="-5" dirty="0">
                <a:latin typeface="Arial"/>
                <a:cs typeface="Arial"/>
              </a:rPr>
              <a:t>eb</a:t>
            </a:r>
            <a:r>
              <a:rPr sz="1400" i="1" dirty="0">
                <a:latin typeface="Arial"/>
                <a:cs typeface="Arial"/>
              </a:rPr>
              <a:t>y</a:t>
            </a:r>
            <a:r>
              <a:rPr sz="1400" i="1" spc="-4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p</a:t>
            </a:r>
            <a:r>
              <a:rPr sz="1400" i="1" dirty="0">
                <a:latin typeface="Arial"/>
                <a:cs typeface="Arial"/>
              </a:rPr>
              <a:t>r</a:t>
            </a:r>
            <a:r>
              <a:rPr sz="1400" i="1" spc="-5" dirty="0">
                <a:latin typeface="Arial"/>
                <a:cs typeface="Arial"/>
              </a:rPr>
              <a:t>o</a:t>
            </a:r>
            <a:r>
              <a:rPr sz="1400" i="1" spc="5" dirty="0">
                <a:latin typeface="Arial"/>
                <a:cs typeface="Arial"/>
              </a:rPr>
              <a:t>t</a:t>
            </a:r>
            <a:r>
              <a:rPr sz="1400" i="1" spc="-5" dirty="0">
                <a:latin typeface="Arial"/>
                <a:cs typeface="Arial"/>
              </a:rPr>
              <a:t>e</a:t>
            </a:r>
            <a:r>
              <a:rPr sz="1400" i="1" spc="5" dirty="0">
                <a:latin typeface="Arial"/>
                <a:cs typeface="Arial"/>
              </a:rPr>
              <a:t>c</a:t>
            </a:r>
            <a:r>
              <a:rPr sz="1400" i="1" spc="-10" dirty="0">
                <a:latin typeface="Arial"/>
                <a:cs typeface="Arial"/>
              </a:rPr>
              <a:t>t</a:t>
            </a:r>
            <a:r>
              <a:rPr sz="1400" i="1" dirty="0">
                <a:latin typeface="Arial"/>
                <a:cs typeface="Arial"/>
              </a:rPr>
              <a:t>i</a:t>
            </a:r>
            <a:r>
              <a:rPr sz="1400" i="1" spc="-5" dirty="0">
                <a:latin typeface="Arial"/>
                <a:cs typeface="Arial"/>
              </a:rPr>
              <a:t>n</a:t>
            </a:r>
            <a:r>
              <a:rPr sz="1400" i="1" dirty="0">
                <a:latin typeface="Arial"/>
                <a:cs typeface="Arial"/>
              </a:rPr>
              <a:t>g</a:t>
            </a:r>
            <a:r>
              <a:rPr sz="1400" i="1" spc="-55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i</a:t>
            </a:r>
            <a:r>
              <a:rPr sz="1400" i="1" spc="-5" dirty="0">
                <a:latin typeface="Arial"/>
                <a:cs typeface="Arial"/>
              </a:rPr>
              <a:t>n</a:t>
            </a:r>
            <a:r>
              <a:rPr sz="1400" i="1" spc="5" dirty="0">
                <a:latin typeface="Arial"/>
                <a:cs typeface="Arial"/>
              </a:rPr>
              <a:t>f</a:t>
            </a:r>
            <a:r>
              <a:rPr sz="1400" i="1" spc="-5" dirty="0">
                <a:latin typeface="Arial"/>
                <a:cs typeface="Arial"/>
              </a:rPr>
              <a:t>o</a:t>
            </a:r>
            <a:r>
              <a:rPr sz="1400" i="1" dirty="0">
                <a:latin typeface="Arial"/>
                <a:cs typeface="Arial"/>
              </a:rPr>
              <a:t>r</a:t>
            </a:r>
            <a:r>
              <a:rPr sz="1400" i="1" spc="-10" dirty="0">
                <a:latin typeface="Arial"/>
                <a:cs typeface="Arial"/>
              </a:rPr>
              <a:t>m</a:t>
            </a:r>
            <a:r>
              <a:rPr sz="1400" i="1" spc="-5" dirty="0">
                <a:latin typeface="Arial"/>
                <a:cs typeface="Arial"/>
              </a:rPr>
              <a:t>a</a:t>
            </a:r>
            <a:r>
              <a:rPr sz="1400" i="1" spc="5" dirty="0">
                <a:latin typeface="Arial"/>
                <a:cs typeface="Arial"/>
              </a:rPr>
              <a:t>t</a:t>
            </a:r>
            <a:r>
              <a:rPr sz="1400" i="1" dirty="0">
                <a:latin typeface="Arial"/>
                <a:cs typeface="Arial"/>
              </a:rPr>
              <a:t>i</a:t>
            </a:r>
            <a:r>
              <a:rPr sz="1400" i="1" spc="-5" dirty="0">
                <a:latin typeface="Arial"/>
                <a:cs typeface="Arial"/>
              </a:rPr>
              <a:t>o</a:t>
            </a:r>
            <a:r>
              <a:rPr sz="1400" i="1" dirty="0">
                <a:latin typeface="Arial"/>
                <a:cs typeface="Arial"/>
              </a:rPr>
              <a:t>n</a:t>
            </a:r>
            <a:r>
              <a:rPr sz="1400" i="1" spc="-4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an</a:t>
            </a:r>
            <a:r>
              <a:rPr sz="1400" i="1" dirty="0">
                <a:latin typeface="Arial"/>
                <a:cs typeface="Arial"/>
              </a:rPr>
              <a:t>d</a:t>
            </a:r>
            <a:r>
              <a:rPr sz="1400" i="1" spc="-15" dirty="0">
                <a:latin typeface="Arial"/>
                <a:cs typeface="Arial"/>
              </a:rPr>
              <a:t> </a:t>
            </a:r>
            <a:r>
              <a:rPr sz="1400" i="1" spc="5" dirty="0">
                <a:latin typeface="Arial"/>
                <a:cs typeface="Arial"/>
              </a:rPr>
              <a:t>syst</a:t>
            </a:r>
            <a:r>
              <a:rPr sz="1400" i="1" spc="-5" dirty="0">
                <a:latin typeface="Arial"/>
                <a:cs typeface="Arial"/>
              </a:rPr>
              <a:t>e</a:t>
            </a:r>
            <a:r>
              <a:rPr sz="1400" i="1" spc="-20" dirty="0">
                <a:latin typeface="Arial"/>
                <a:cs typeface="Arial"/>
              </a:rPr>
              <a:t>m</a:t>
            </a:r>
            <a:r>
              <a:rPr sz="1400" i="1" spc="5" dirty="0">
                <a:latin typeface="Arial"/>
                <a:cs typeface="Arial"/>
              </a:rPr>
              <a:t>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73866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Sa</a:t>
            </a:r>
            <a:r>
              <a:rPr sz="1800" dirty="0"/>
              <a:t>f</a:t>
            </a:r>
            <a:r>
              <a:rPr sz="1800" spc="-5" dirty="0"/>
              <a:t>e</a:t>
            </a:r>
            <a:r>
              <a:rPr sz="1800" dirty="0"/>
              <a:t>gu</a:t>
            </a:r>
            <a:r>
              <a:rPr sz="1800" spc="-5" dirty="0"/>
              <a:t>ar</a:t>
            </a:r>
            <a:r>
              <a:rPr sz="1800" dirty="0"/>
              <a:t>ding</a:t>
            </a:r>
            <a:r>
              <a:rPr sz="1800" spc="-5" dirty="0"/>
              <a:t> </a:t>
            </a:r>
            <a:r>
              <a:rPr sz="1800" dirty="0"/>
              <a:t>the</a:t>
            </a:r>
            <a:r>
              <a:rPr sz="1800" spc="-5" dirty="0"/>
              <a:t> </a:t>
            </a:r>
            <a:r>
              <a:rPr lang="en-US" sz="1800" spc="-5" dirty="0"/>
              <a:t>FMCSA</a:t>
            </a:r>
            <a:r>
              <a:rPr sz="1800" dirty="0"/>
              <a:t> Mi</a:t>
            </a:r>
            <a:r>
              <a:rPr sz="1800" spc="-5" dirty="0"/>
              <a:t>ss</a:t>
            </a:r>
            <a:r>
              <a:rPr sz="1800" dirty="0"/>
              <a:t>ion</a:t>
            </a:r>
          </a:p>
          <a:p>
            <a:pPr marL="12700">
              <a:lnSpc>
                <a:spcPts val="3315"/>
              </a:lnSpc>
            </a:pPr>
            <a:r>
              <a:rPr spc="-25" dirty="0"/>
              <a:t>P</a:t>
            </a:r>
            <a:r>
              <a:rPr spc="-15" dirty="0"/>
              <a:t>r</a:t>
            </a:r>
            <a:r>
              <a:rPr spc="-25" dirty="0"/>
              <a:t>o</a:t>
            </a:r>
            <a:r>
              <a:rPr spc="-15" dirty="0"/>
              <a:t>ce</a:t>
            </a:r>
            <a:r>
              <a:rPr spc="-25" dirty="0"/>
              <a:t>du</a:t>
            </a:r>
            <a:r>
              <a:rPr spc="-15" dirty="0"/>
              <a:t>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59386"/>
            <a:ext cx="5940425" cy="2642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76581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m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or a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y IT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35" dirty="0">
                <a:latin typeface="Arial"/>
                <a:cs typeface="Arial"/>
              </a:rPr>
              <a:t>f</a:t>
            </a:r>
            <a:r>
              <a:rPr sz="1800" spc="10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-t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f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–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phe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ke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–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3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eb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hat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t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and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ee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 marL="241300" marR="10160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Al</a:t>
            </a:r>
            <a:r>
              <a:rPr sz="1800" dirty="0">
                <a:latin typeface="Arial"/>
                <a:cs typeface="Arial"/>
              </a:rPr>
              <a:t>l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ponen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-10" dirty="0">
                <a:latin typeface="Arial"/>
                <a:cs typeface="Arial"/>
              </a:rPr>
              <a:t>–ha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" dirty="0">
                <a:latin typeface="Arial"/>
                <a:cs typeface="Arial"/>
              </a:rPr>
              <a:t>d</a:t>
            </a:r>
            <a:r>
              <a:rPr sz="1800" spc="-3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onne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 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.,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00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),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tc</a:t>
            </a:r>
            <a:r>
              <a:rPr sz="1800" spc="10" dirty="0">
                <a:latin typeface="Arial"/>
                <a:cs typeface="Arial"/>
              </a:rPr>
              <a:t>.</a:t>
            </a:r>
            <a:r>
              <a:rPr sz="1800" dirty="0">
                <a:latin typeface="Arial"/>
                <a:cs typeface="Arial"/>
              </a:rPr>
              <a:t>–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“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odu</a:t>
            </a:r>
            <a:r>
              <a:rPr sz="1800" dirty="0">
                <a:latin typeface="Arial"/>
                <a:cs typeface="Arial"/>
              </a:rPr>
              <a:t>ct.”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73866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Sa</a:t>
            </a:r>
            <a:r>
              <a:rPr sz="1800" dirty="0"/>
              <a:t>f</a:t>
            </a:r>
            <a:r>
              <a:rPr sz="1800" spc="-5" dirty="0"/>
              <a:t>e</a:t>
            </a:r>
            <a:r>
              <a:rPr sz="1800" dirty="0"/>
              <a:t>gu</a:t>
            </a:r>
            <a:r>
              <a:rPr sz="1800" spc="-5" dirty="0"/>
              <a:t>ar</a:t>
            </a:r>
            <a:r>
              <a:rPr sz="1800" dirty="0"/>
              <a:t>ding</a:t>
            </a:r>
            <a:r>
              <a:rPr sz="1800" spc="-5" dirty="0"/>
              <a:t> </a:t>
            </a:r>
            <a:r>
              <a:rPr sz="1800" dirty="0"/>
              <a:t>the</a:t>
            </a:r>
            <a:r>
              <a:rPr sz="1800" spc="-5" dirty="0"/>
              <a:t> </a:t>
            </a:r>
            <a:r>
              <a:rPr lang="en-US" sz="1800" spc="-5" dirty="0"/>
              <a:t>FMCSA</a:t>
            </a:r>
            <a:r>
              <a:rPr sz="1800" dirty="0"/>
              <a:t> Mi</a:t>
            </a:r>
            <a:r>
              <a:rPr sz="1800" spc="-5" dirty="0"/>
              <a:t>ss</a:t>
            </a:r>
            <a:r>
              <a:rPr sz="1800" dirty="0"/>
              <a:t>ion</a:t>
            </a:r>
          </a:p>
          <a:p>
            <a:pPr marL="12700">
              <a:lnSpc>
                <a:spcPts val="3315"/>
              </a:lnSpc>
            </a:pPr>
            <a:r>
              <a:rPr spc="-25" dirty="0"/>
              <a:t>P</a:t>
            </a:r>
            <a:r>
              <a:rPr spc="-15" dirty="0"/>
              <a:t>r</a:t>
            </a:r>
            <a:r>
              <a:rPr spc="-25" dirty="0"/>
              <a:t>odu</a:t>
            </a:r>
            <a:r>
              <a:rPr spc="-10" dirty="0"/>
              <a:t>ct</a:t>
            </a:r>
            <a:r>
              <a:rPr spc="-20" dirty="0"/>
              <a:t>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614681" y="3733800"/>
            <a:ext cx="8834119" cy="23288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55600" indent="-342900">
              <a:lnSpc>
                <a:spcPct val="100000"/>
              </a:lnSpc>
              <a:spcBef>
                <a:spcPts val="1290"/>
              </a:spcBef>
              <a:buAutoNum type="arabicPeriod" startAt="2"/>
            </a:pPr>
            <a:r>
              <a:rPr lang="en-US" spc="-5" dirty="0"/>
              <a:t>When should Cybersecurity be taken into consideration?</a:t>
            </a:r>
          </a:p>
          <a:p>
            <a:pPr marL="812800" lvl="1" indent="-342900">
              <a:spcBef>
                <a:spcPts val="1290"/>
              </a:spcBef>
              <a:buAutoNum type="alphaUcPeriod"/>
            </a:pPr>
            <a:r>
              <a:rPr lang="en-US" kern="0" dirty="0">
                <a:latin typeface="Arial"/>
                <a:cs typeface="Arial"/>
              </a:rPr>
              <a:t>When acquiring or developing a system</a:t>
            </a:r>
          </a:p>
          <a:p>
            <a:pPr marL="812800" lvl="1" indent="-342900">
              <a:spcBef>
                <a:spcPts val="1290"/>
              </a:spcBef>
              <a:buAutoNum type="alphaUcPeriod"/>
            </a:pPr>
            <a:r>
              <a:rPr lang="en-US" kern="0" dirty="0">
                <a:latin typeface="Arial"/>
                <a:cs typeface="Arial"/>
              </a:rPr>
              <a:t>During operation</a:t>
            </a:r>
          </a:p>
          <a:p>
            <a:pPr marL="812800" lvl="1" indent="-342900">
              <a:spcBef>
                <a:spcPts val="1290"/>
              </a:spcBef>
              <a:buAutoNum type="alphaUcPeriod"/>
            </a:pPr>
            <a:r>
              <a:rPr lang="en-US" kern="0" dirty="0">
                <a:latin typeface="Arial"/>
                <a:cs typeface="Arial"/>
              </a:rPr>
              <a:t>During disposal</a:t>
            </a:r>
          </a:p>
          <a:p>
            <a:pPr marL="812800" lvl="1" indent="-342900">
              <a:spcBef>
                <a:spcPts val="1290"/>
              </a:spcBef>
              <a:buAutoNum type="alphaUcPeriod"/>
            </a:pPr>
            <a:r>
              <a:rPr lang="en-US" kern="0" dirty="0">
                <a:latin typeface="Arial"/>
                <a:cs typeface="Arial"/>
              </a:rPr>
              <a:t>During implementation</a:t>
            </a:r>
          </a:p>
          <a:p>
            <a:endParaRPr lang="en-US" kern="0" dirty="0"/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585704" y="1600200"/>
            <a:ext cx="8834119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kern="0" dirty="0"/>
              <a:t>FISMA is: (Select all that apply)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latin typeface="Arial"/>
                <a:cs typeface="Arial"/>
              </a:rPr>
              <a:t>Is a guidance from DOT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latin typeface="Arial"/>
                <a:cs typeface="Arial"/>
              </a:rPr>
              <a:t>It requires FMCSA to develop, document, and implement an enterprise information security program to cost- effectively reduce risks to IT assets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latin typeface="Arial"/>
                <a:cs typeface="Arial"/>
              </a:rPr>
              <a:t>It is a Federal law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latin typeface="Arial"/>
                <a:cs typeface="Arial"/>
              </a:rPr>
              <a:t>It does not apply to FMCSA</a:t>
            </a:r>
          </a:p>
          <a:p>
            <a:pPr marL="800100" lvl="1" indent="-342900">
              <a:buFontTx/>
              <a:buAutoNum type="arabicPeriod"/>
            </a:pPr>
            <a:endParaRPr lang="en-US" kern="0" dirty="0"/>
          </a:p>
          <a:p>
            <a:endParaRPr lang="en-US" kern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861774"/>
          </a:xfrm>
        </p:spPr>
        <p:txBody>
          <a:bodyPr/>
          <a:lstStyle/>
          <a:p>
            <a:pPr algn="ctr"/>
            <a:r>
              <a:rPr lang="en-US" dirty="0"/>
              <a:t>TEST YOUR KNOWLEDGE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862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614681" y="3733800"/>
            <a:ext cx="8834119" cy="23288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55600" indent="-342900">
              <a:lnSpc>
                <a:spcPct val="100000"/>
              </a:lnSpc>
              <a:spcBef>
                <a:spcPts val="1290"/>
              </a:spcBef>
              <a:buAutoNum type="arabicPeriod" startAt="2"/>
            </a:pPr>
            <a:r>
              <a:rPr lang="en-US" spc="-5" dirty="0"/>
              <a:t>When should Cybersecurity be taken into consideration?</a:t>
            </a:r>
          </a:p>
          <a:p>
            <a:pPr marL="812800" lvl="1" indent="-342900">
              <a:spcBef>
                <a:spcPts val="1290"/>
              </a:spcBef>
              <a:buAutoNum type="alphaUcPeriod"/>
            </a:pPr>
            <a:r>
              <a:rPr lang="en-US" kern="0" dirty="0">
                <a:solidFill>
                  <a:srgbClr val="00B050"/>
                </a:solidFill>
                <a:latin typeface="Arial"/>
                <a:cs typeface="Arial"/>
              </a:rPr>
              <a:t>When acquiring or developing a system</a:t>
            </a:r>
          </a:p>
          <a:p>
            <a:pPr marL="812800" lvl="1" indent="-342900">
              <a:spcBef>
                <a:spcPts val="1290"/>
              </a:spcBef>
              <a:buAutoNum type="alphaUcPeriod"/>
            </a:pPr>
            <a:r>
              <a:rPr lang="en-US" kern="0" dirty="0">
                <a:latin typeface="Arial"/>
                <a:cs typeface="Arial"/>
              </a:rPr>
              <a:t>During operation</a:t>
            </a:r>
          </a:p>
          <a:p>
            <a:pPr marL="812800" lvl="1" indent="-342900">
              <a:spcBef>
                <a:spcPts val="1290"/>
              </a:spcBef>
              <a:buAutoNum type="alphaUcPeriod"/>
            </a:pPr>
            <a:r>
              <a:rPr lang="en-US" kern="0" dirty="0">
                <a:latin typeface="Arial"/>
                <a:cs typeface="Arial"/>
              </a:rPr>
              <a:t>During disposal</a:t>
            </a:r>
          </a:p>
          <a:p>
            <a:pPr marL="812800" lvl="1" indent="-342900">
              <a:spcBef>
                <a:spcPts val="1290"/>
              </a:spcBef>
              <a:buAutoNum type="alphaUcPeriod"/>
            </a:pPr>
            <a:r>
              <a:rPr lang="en-US" kern="0" dirty="0">
                <a:latin typeface="Arial"/>
                <a:cs typeface="Arial"/>
              </a:rPr>
              <a:t>During implementation</a:t>
            </a:r>
          </a:p>
          <a:p>
            <a:endParaRPr lang="en-US" kern="0" dirty="0"/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585704" y="1600200"/>
            <a:ext cx="8834119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kern="0" dirty="0"/>
              <a:t>FISMA is: (Select all that apply)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latin typeface="Arial"/>
                <a:cs typeface="Arial"/>
              </a:rPr>
              <a:t>Is a guidance from DOT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solidFill>
                  <a:srgbClr val="00B050"/>
                </a:solidFill>
                <a:latin typeface="Arial"/>
                <a:cs typeface="Arial"/>
              </a:rPr>
              <a:t>It requires FMCSA to develop, document, and implement an enterprise information security program to cost- effectively reduce risks to IT assets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solidFill>
                  <a:srgbClr val="00B050"/>
                </a:solidFill>
                <a:latin typeface="Arial"/>
                <a:cs typeface="Arial"/>
              </a:rPr>
              <a:t>It is a Federal law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latin typeface="Arial"/>
                <a:cs typeface="Arial"/>
              </a:rPr>
              <a:t>It does not apply to FMCSA</a:t>
            </a:r>
          </a:p>
          <a:p>
            <a:pPr marL="800100" lvl="1" indent="-342900">
              <a:buFontTx/>
              <a:buAutoNum type="arabicPeriod"/>
            </a:pPr>
            <a:endParaRPr lang="en-US" kern="0" dirty="0"/>
          </a:p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861774"/>
          </a:xfrm>
        </p:spPr>
        <p:txBody>
          <a:bodyPr/>
          <a:lstStyle/>
          <a:p>
            <a:pPr algn="ctr"/>
            <a:r>
              <a:rPr lang="en-US" dirty="0"/>
              <a:t>TEST YOUR KNOWLEDGE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542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430887"/>
          </a:xfrm>
        </p:spPr>
        <p:txBody>
          <a:bodyPr/>
          <a:lstStyle/>
          <a:p>
            <a:pPr algn="ctr"/>
            <a:r>
              <a:rPr lang="en-US" dirty="0"/>
              <a:t>Module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5940" y="1759386"/>
            <a:ext cx="8836660" cy="1569660"/>
          </a:xfrm>
        </p:spPr>
        <p:txBody>
          <a:bodyPr/>
          <a:lstStyle/>
          <a:p>
            <a:r>
              <a:rPr lang="en-US" sz="2800" dirty="0"/>
              <a:t>This module will cover topic: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Information Security Program Management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060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2743200"/>
            <a:ext cx="9138919" cy="1077595"/>
          </a:xfrm>
          <a:prstGeom prst="rect">
            <a:avLst/>
          </a:prstGeom>
        </p:spPr>
        <p:txBody>
          <a:bodyPr vert="horz" wrap="square" lIns="0" tIns="99685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</a:t>
            </a:r>
            <a:r>
              <a:rPr spc="-25" dirty="0"/>
              <a:t>n</a:t>
            </a:r>
            <a:r>
              <a:rPr spc="-5" dirty="0"/>
              <a:t>f</a:t>
            </a:r>
            <a:r>
              <a:rPr spc="-25" dirty="0"/>
              <a:t>o</a:t>
            </a:r>
            <a:r>
              <a:rPr spc="-15" dirty="0"/>
              <a:t>r</a:t>
            </a:r>
            <a:r>
              <a:rPr spc="-30" dirty="0"/>
              <a:t>m</a:t>
            </a:r>
            <a:r>
              <a:rPr spc="-15" dirty="0"/>
              <a:t>a</a:t>
            </a:r>
            <a:r>
              <a:rPr spc="-10" dirty="0"/>
              <a:t>ti</a:t>
            </a:r>
            <a:r>
              <a:rPr spc="-25" dirty="0"/>
              <a:t>o</a:t>
            </a:r>
            <a:r>
              <a:rPr spc="-20" dirty="0"/>
              <a:t>n</a:t>
            </a:r>
            <a:r>
              <a:rPr spc="20" dirty="0"/>
              <a:t> </a:t>
            </a:r>
            <a:r>
              <a:rPr spc="-25" dirty="0"/>
              <a:t>S</a:t>
            </a:r>
            <a:r>
              <a:rPr spc="-15" dirty="0"/>
              <a:t>ec</a:t>
            </a:r>
            <a:r>
              <a:rPr spc="-25" dirty="0"/>
              <a:t>u</a:t>
            </a:r>
            <a:r>
              <a:rPr spc="-10" dirty="0"/>
              <a:t>ri</a:t>
            </a:r>
            <a:r>
              <a:rPr spc="-5" dirty="0"/>
              <a:t>t</a:t>
            </a:r>
            <a:r>
              <a:rPr spc="-20" dirty="0"/>
              <a:t>y</a:t>
            </a:r>
            <a:r>
              <a:rPr spc="5" dirty="0"/>
              <a:t> </a:t>
            </a:r>
            <a:r>
              <a:rPr spc="-25" dirty="0"/>
              <a:t>P</a:t>
            </a:r>
            <a:r>
              <a:rPr spc="-15" dirty="0"/>
              <a:t>r</a:t>
            </a:r>
            <a:r>
              <a:rPr spc="-25" dirty="0"/>
              <a:t>og</a:t>
            </a:r>
            <a:r>
              <a:rPr spc="-15" dirty="0"/>
              <a:t>ra</a:t>
            </a:r>
            <a:r>
              <a:rPr spc="-25" dirty="0"/>
              <a:t>m</a:t>
            </a:r>
            <a:r>
              <a:rPr spc="10" dirty="0"/>
              <a:t> </a:t>
            </a:r>
            <a:r>
              <a:rPr spc="-30" dirty="0"/>
              <a:t>M</a:t>
            </a:r>
            <a:r>
              <a:rPr spc="-15" dirty="0"/>
              <a:t>a</a:t>
            </a:r>
            <a:r>
              <a:rPr spc="-25" dirty="0"/>
              <a:t>n</a:t>
            </a:r>
            <a:r>
              <a:rPr spc="-15" dirty="0"/>
              <a:t>a</a:t>
            </a:r>
            <a:r>
              <a:rPr spc="-25" dirty="0"/>
              <a:t>g</a:t>
            </a:r>
            <a:r>
              <a:rPr spc="-15" dirty="0"/>
              <a:t>e</a:t>
            </a:r>
            <a:r>
              <a:rPr spc="-30" dirty="0"/>
              <a:t>m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59386"/>
            <a:ext cx="5787390" cy="2054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hand</a:t>
            </a:r>
            <a:r>
              <a:rPr sz="1800" spc="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 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es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lang="en-US" sz="1800" spc="-5" dirty="0">
                <a:latin typeface="Arial"/>
                <a:cs typeface="Arial"/>
              </a:rPr>
              <a:t>FMCSA </a:t>
            </a:r>
            <a:r>
              <a:rPr dirty="0">
                <a:latin typeface="Arial"/>
                <a:cs typeface="Arial"/>
              </a:rPr>
              <a:t>and </a:t>
            </a:r>
            <a:r>
              <a:rPr lang="en-US" dirty="0">
                <a:latin typeface="Arial"/>
                <a:cs typeface="Arial"/>
              </a:rPr>
              <a:t>system </a:t>
            </a:r>
            <a:r>
              <a:rPr dirty="0">
                <a:latin typeface="Arial"/>
                <a:cs typeface="Arial"/>
              </a:rPr>
              <a:t>level.</a:t>
            </a:r>
          </a:p>
          <a:p>
            <a:pPr marL="241300" marR="1397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 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adequa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’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Info</a:t>
            </a:r>
            <a:r>
              <a:rPr sz="1800" spc="-5" dirty="0"/>
              <a:t>rma</a:t>
            </a:r>
            <a:r>
              <a:rPr sz="1800" dirty="0"/>
              <a:t>tion</a:t>
            </a:r>
            <a:r>
              <a:rPr sz="1800" spc="-5" dirty="0"/>
              <a:t> Sec</a:t>
            </a:r>
            <a:r>
              <a:rPr sz="1800" dirty="0"/>
              <a:t>u</a:t>
            </a:r>
            <a:r>
              <a:rPr sz="1800" spc="-5" dirty="0"/>
              <a:t>r</a:t>
            </a:r>
            <a:r>
              <a:rPr sz="1800" dirty="0"/>
              <a:t>ity</a:t>
            </a:r>
            <a:r>
              <a:rPr sz="1800" spc="-5" dirty="0"/>
              <a:t> Pr</a:t>
            </a:r>
            <a:r>
              <a:rPr sz="1800" dirty="0"/>
              <a:t>og</a:t>
            </a:r>
            <a:r>
              <a:rPr sz="1800" spc="-5" dirty="0"/>
              <a:t>ra</a:t>
            </a:r>
            <a:r>
              <a:rPr sz="1800" dirty="0"/>
              <a:t>m</a:t>
            </a:r>
            <a:r>
              <a:rPr sz="1800" spc="-5" dirty="0"/>
              <a:t> </a:t>
            </a:r>
            <a:r>
              <a:rPr sz="1800" dirty="0"/>
              <a:t>M</a:t>
            </a:r>
            <a:r>
              <a:rPr sz="1800" spc="-5" dirty="0"/>
              <a:t>a</a:t>
            </a:r>
            <a:r>
              <a:rPr sz="1800" dirty="0"/>
              <a:t>n</a:t>
            </a:r>
            <a:r>
              <a:rPr sz="1800" spc="-5" dirty="0"/>
              <a:t>a</a:t>
            </a:r>
            <a:r>
              <a:rPr sz="1800" dirty="0"/>
              <a:t>g</a:t>
            </a:r>
            <a:r>
              <a:rPr sz="1800" spc="-5" dirty="0"/>
              <a:t>eme</a:t>
            </a:r>
            <a:r>
              <a:rPr sz="1800" dirty="0"/>
              <a:t>nt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10" dirty="0"/>
              <a:t>I</a:t>
            </a:r>
            <a:r>
              <a:rPr spc="-25" dirty="0"/>
              <a:t>n</a:t>
            </a:r>
            <a:r>
              <a:rPr spc="-5" dirty="0"/>
              <a:t>t</a:t>
            </a:r>
            <a:r>
              <a:rPr spc="-15" dirty="0"/>
              <a:t>r</a:t>
            </a:r>
            <a:r>
              <a:rPr spc="-25" dirty="0"/>
              <a:t>odu</a:t>
            </a:r>
            <a:r>
              <a:rPr spc="-15" dirty="0"/>
              <a:t>c</a:t>
            </a:r>
            <a:r>
              <a:rPr spc="-10" dirty="0"/>
              <a:t>ti</a:t>
            </a:r>
            <a:r>
              <a:rPr spc="-25" dirty="0"/>
              <a:t>o</a:t>
            </a:r>
            <a:r>
              <a:rPr spc="-20" dirty="0"/>
              <a:t>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6132830" cy="4339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ob</a:t>
            </a:r>
            <a:r>
              <a:rPr sz="1800" spc="-5" dirty="0">
                <a:latin typeface="Arial"/>
                <a:cs typeface="Arial"/>
              </a:rPr>
              <a:t>j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to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uppo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240665" marR="3225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egua</a:t>
            </a:r>
            <a:r>
              <a:rPr sz="1800" dirty="0">
                <a:latin typeface="Arial"/>
                <a:cs typeface="Arial"/>
              </a:rPr>
              <a:t>rd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ob</a:t>
            </a:r>
            <a:r>
              <a:rPr sz="1800" spc="-5" dirty="0">
                <a:latin typeface="Arial"/>
                <a:cs typeface="Arial"/>
              </a:rPr>
              <a:t>j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on:</a:t>
            </a:r>
            <a:endParaRPr sz="1800" dirty="0">
              <a:latin typeface="Arial"/>
              <a:cs typeface="Arial"/>
            </a:endParaRPr>
          </a:p>
          <a:p>
            <a:pPr marL="584200" marR="100838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b="1" spc="-5" dirty="0">
                <a:latin typeface="Arial"/>
                <a:cs typeface="Arial"/>
              </a:rPr>
              <a:t>C</a:t>
            </a:r>
            <a:r>
              <a:rPr sz="1800" b="1" dirty="0">
                <a:latin typeface="Arial"/>
                <a:cs typeface="Arial"/>
              </a:rPr>
              <a:t>onfid</a:t>
            </a: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nti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lity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 Pr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om unau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 dirty="0">
              <a:latin typeface="Arial"/>
              <a:cs typeface="Arial"/>
            </a:endParaRPr>
          </a:p>
          <a:p>
            <a:pPr marL="584200" marR="236854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b="1" dirty="0">
                <a:latin typeface="Arial"/>
                <a:cs typeface="Arial"/>
              </a:rPr>
              <a:t>Int</a:t>
            </a: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g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ity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 Ass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gua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st </a:t>
            </a:r>
            <a:r>
              <a:rPr sz="1800" spc="-10" dirty="0">
                <a:latin typeface="Arial"/>
                <a:cs typeface="Arial"/>
              </a:rPr>
              <a:t>unau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  <a:p>
            <a:pPr marL="583565" marR="400050" indent="-227965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b="1" spc="-40" dirty="0">
                <a:latin typeface="Arial"/>
                <a:cs typeface="Arial"/>
              </a:rPr>
              <a:t>A</a:t>
            </a:r>
            <a:r>
              <a:rPr sz="1800" b="1" spc="-20" dirty="0">
                <a:latin typeface="Arial"/>
                <a:cs typeface="Arial"/>
              </a:rPr>
              <a:t>v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il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bility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 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 </a:t>
            </a:r>
            <a:r>
              <a:rPr sz="1800" spc="-10" dirty="0">
                <a:latin typeface="Arial"/>
                <a:cs typeface="Arial"/>
              </a:rPr>
              <a:t>and 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Info</a:t>
            </a:r>
            <a:r>
              <a:rPr sz="1800" spc="-5" dirty="0"/>
              <a:t>rma</a:t>
            </a:r>
            <a:r>
              <a:rPr sz="1800" dirty="0"/>
              <a:t>tion</a:t>
            </a:r>
            <a:r>
              <a:rPr sz="1800" spc="-5" dirty="0"/>
              <a:t> Sec</a:t>
            </a:r>
            <a:r>
              <a:rPr sz="1800" dirty="0"/>
              <a:t>u</a:t>
            </a:r>
            <a:r>
              <a:rPr sz="1800" spc="-5" dirty="0"/>
              <a:t>r</a:t>
            </a:r>
            <a:r>
              <a:rPr sz="1800" dirty="0"/>
              <a:t>ity</a:t>
            </a:r>
            <a:r>
              <a:rPr sz="1800" spc="-5" dirty="0"/>
              <a:t> Pr</a:t>
            </a:r>
            <a:r>
              <a:rPr sz="1800" dirty="0"/>
              <a:t>og</a:t>
            </a:r>
            <a:r>
              <a:rPr sz="1800" spc="-5" dirty="0"/>
              <a:t>ra</a:t>
            </a:r>
            <a:r>
              <a:rPr sz="1800" dirty="0"/>
              <a:t>m</a:t>
            </a:r>
            <a:r>
              <a:rPr sz="1800" spc="-5" dirty="0"/>
              <a:t> </a:t>
            </a:r>
            <a:r>
              <a:rPr sz="1800" dirty="0"/>
              <a:t>M</a:t>
            </a:r>
            <a:r>
              <a:rPr sz="1800" spc="-5" dirty="0"/>
              <a:t>a</a:t>
            </a:r>
            <a:r>
              <a:rPr sz="1800" dirty="0"/>
              <a:t>n</a:t>
            </a:r>
            <a:r>
              <a:rPr sz="1800" spc="-5" dirty="0"/>
              <a:t>a</a:t>
            </a:r>
            <a:r>
              <a:rPr sz="1800" dirty="0"/>
              <a:t>g</a:t>
            </a:r>
            <a:r>
              <a:rPr sz="1800" spc="-5" dirty="0"/>
              <a:t>eme</a:t>
            </a:r>
            <a:r>
              <a:rPr sz="1800" dirty="0"/>
              <a:t>nt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10" dirty="0"/>
              <a:t>I</a:t>
            </a:r>
            <a:r>
              <a:rPr spc="-25" dirty="0"/>
              <a:t>n</a:t>
            </a:r>
            <a:r>
              <a:rPr spc="-5" dirty="0"/>
              <a:t>f</a:t>
            </a:r>
            <a:r>
              <a:rPr spc="-25" dirty="0"/>
              <a:t>o</a:t>
            </a:r>
            <a:r>
              <a:rPr spc="-10" dirty="0"/>
              <a:t>r</a:t>
            </a:r>
            <a:r>
              <a:rPr spc="-30" dirty="0"/>
              <a:t>m</a:t>
            </a:r>
            <a:r>
              <a:rPr spc="-10" dirty="0"/>
              <a:t>ati</a:t>
            </a:r>
            <a:r>
              <a:rPr spc="-25" dirty="0"/>
              <a:t>o</a:t>
            </a:r>
            <a:r>
              <a:rPr spc="-20" dirty="0"/>
              <a:t>n</a:t>
            </a:r>
            <a:r>
              <a:rPr spc="20" dirty="0"/>
              <a:t> </a:t>
            </a:r>
            <a:r>
              <a:rPr spc="-25" dirty="0"/>
              <a:t>S</a:t>
            </a:r>
            <a:r>
              <a:rPr spc="-15" dirty="0"/>
              <a:t>ec</a:t>
            </a:r>
            <a:r>
              <a:rPr spc="-25" dirty="0"/>
              <a:t>u</a:t>
            </a:r>
            <a:r>
              <a:rPr spc="-10" dirty="0"/>
              <a:t>ri</a:t>
            </a:r>
            <a:r>
              <a:rPr spc="-5" dirty="0"/>
              <a:t>t</a:t>
            </a:r>
            <a:r>
              <a:rPr spc="-20" dirty="0"/>
              <a:t>y</a:t>
            </a:r>
            <a:r>
              <a:rPr spc="5" dirty="0"/>
              <a:t> </a:t>
            </a:r>
            <a:r>
              <a:rPr spc="-25" dirty="0"/>
              <a:t>P</a:t>
            </a:r>
            <a:r>
              <a:rPr spc="-10" dirty="0"/>
              <a:t>r</a:t>
            </a:r>
            <a:r>
              <a:rPr spc="-25" dirty="0"/>
              <a:t>og</a:t>
            </a:r>
            <a:r>
              <a:rPr spc="-15" dirty="0"/>
              <a:t>ra</a:t>
            </a:r>
            <a:r>
              <a:rPr spc="-25" dirty="0"/>
              <a:t>m</a:t>
            </a:r>
            <a:r>
              <a:rPr spc="10" dirty="0"/>
              <a:t> </a:t>
            </a:r>
            <a:r>
              <a:rPr spc="-25" dirty="0"/>
              <a:t>Ob</a:t>
            </a:r>
            <a:r>
              <a:rPr spc="-10" dirty="0"/>
              <a:t>jecti</a:t>
            </a:r>
            <a:r>
              <a:rPr spc="-15" dirty="0"/>
              <a:t>ves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59386"/>
            <a:ext cx="6259195" cy="37856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peop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hat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m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hey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e,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up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pu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  <a:p>
            <a:pPr marL="241300" marR="21082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A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unau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e, una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t.</a:t>
            </a: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584200" marR="133985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sr</a:t>
            </a:r>
            <a:r>
              <a:rPr sz="1800" spc="-10" dirty="0">
                <a:latin typeface="Arial"/>
                <a:cs typeface="Arial"/>
              </a:rPr>
              <a:t>up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ck</a:t>
            </a:r>
            <a:r>
              <a:rPr sz="1800" spc="-10" dirty="0">
                <a:latin typeface="Arial"/>
                <a:cs typeface="Arial"/>
              </a:rPr>
              <a:t>er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up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sr</a:t>
            </a:r>
            <a:r>
              <a:rPr sz="1800" spc="-10" dirty="0">
                <a:latin typeface="Arial"/>
                <a:cs typeface="Arial"/>
              </a:rPr>
              <a:t>up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ss.</a:t>
            </a:r>
          </a:p>
          <a:p>
            <a:pPr marL="584200" marR="35306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ho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napp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Info</a:t>
            </a:r>
            <a:r>
              <a:rPr sz="1800" spc="-5" dirty="0"/>
              <a:t>rma</a:t>
            </a:r>
            <a:r>
              <a:rPr sz="1800" dirty="0"/>
              <a:t>tion</a:t>
            </a:r>
            <a:r>
              <a:rPr sz="1800" spc="-5" dirty="0"/>
              <a:t> Sec</a:t>
            </a:r>
            <a:r>
              <a:rPr sz="1800" dirty="0"/>
              <a:t>u</a:t>
            </a:r>
            <a:r>
              <a:rPr sz="1800" spc="-5" dirty="0"/>
              <a:t>r</a:t>
            </a:r>
            <a:r>
              <a:rPr sz="1800" dirty="0"/>
              <a:t>ity</a:t>
            </a:r>
            <a:r>
              <a:rPr sz="1800" spc="-5" dirty="0"/>
              <a:t> Pr</a:t>
            </a:r>
            <a:r>
              <a:rPr sz="1800" dirty="0"/>
              <a:t>og</a:t>
            </a:r>
            <a:r>
              <a:rPr sz="1800" spc="-5" dirty="0"/>
              <a:t>ra</a:t>
            </a:r>
            <a:r>
              <a:rPr sz="1800" dirty="0"/>
              <a:t>m</a:t>
            </a:r>
            <a:r>
              <a:rPr sz="1800" spc="-5" dirty="0"/>
              <a:t> </a:t>
            </a:r>
            <a:r>
              <a:rPr sz="1800" dirty="0"/>
              <a:t>M</a:t>
            </a:r>
            <a:r>
              <a:rPr sz="1800" spc="-5" dirty="0"/>
              <a:t>a</a:t>
            </a:r>
            <a:r>
              <a:rPr sz="1800" dirty="0"/>
              <a:t>n</a:t>
            </a:r>
            <a:r>
              <a:rPr sz="1800" spc="-5" dirty="0"/>
              <a:t>a</a:t>
            </a:r>
            <a:r>
              <a:rPr sz="1800" dirty="0"/>
              <a:t>g</a:t>
            </a:r>
            <a:r>
              <a:rPr sz="1800" spc="-5" dirty="0"/>
              <a:t>eme</a:t>
            </a:r>
            <a:r>
              <a:rPr sz="1800" dirty="0"/>
              <a:t>nt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Th</a:t>
            </a:r>
            <a:r>
              <a:rPr spc="-15" dirty="0"/>
              <a:t>r</a:t>
            </a:r>
            <a:r>
              <a:rPr spc="-10" dirty="0"/>
              <a:t>eats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998781"/>
            <a:ext cx="8531860" cy="21159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A 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y f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 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’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5" dirty="0">
                <a:latin typeface="Arial"/>
                <a:cs typeface="Arial"/>
              </a:rPr>
              <a:t>poli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ude:</a:t>
            </a:r>
            <a:endParaRPr sz="1800" dirty="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;</a:t>
            </a: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nadequa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-10" dirty="0">
                <a:latin typeface="Arial"/>
                <a:cs typeface="Arial"/>
              </a:rPr>
              <a:t>onne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;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 dirty="0">
              <a:latin typeface="Arial"/>
              <a:cs typeface="Arial"/>
            </a:endParaRPr>
          </a:p>
          <a:p>
            <a:pPr marL="584200" indent="-228600">
              <a:lnSpc>
                <a:spcPts val="214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Im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Info</a:t>
            </a:r>
            <a:r>
              <a:rPr sz="1800" spc="-5" dirty="0"/>
              <a:t>rma</a:t>
            </a:r>
            <a:r>
              <a:rPr sz="1800" dirty="0"/>
              <a:t>tion</a:t>
            </a:r>
            <a:r>
              <a:rPr sz="1800" spc="-5" dirty="0"/>
              <a:t> Sec</a:t>
            </a:r>
            <a:r>
              <a:rPr sz="1800" dirty="0"/>
              <a:t>u</a:t>
            </a:r>
            <a:r>
              <a:rPr sz="1800" spc="-5" dirty="0"/>
              <a:t>r</a:t>
            </a:r>
            <a:r>
              <a:rPr sz="1800" dirty="0"/>
              <a:t>ity</a:t>
            </a:r>
            <a:r>
              <a:rPr sz="1800" spc="-5" dirty="0"/>
              <a:t> Pr</a:t>
            </a:r>
            <a:r>
              <a:rPr sz="1800" dirty="0"/>
              <a:t>og</a:t>
            </a:r>
            <a:r>
              <a:rPr sz="1800" spc="-5" dirty="0"/>
              <a:t>ra</a:t>
            </a:r>
            <a:r>
              <a:rPr sz="1800" dirty="0"/>
              <a:t>m</a:t>
            </a:r>
            <a:r>
              <a:rPr sz="1800" spc="-5" dirty="0"/>
              <a:t> </a:t>
            </a:r>
            <a:r>
              <a:rPr sz="1800" dirty="0"/>
              <a:t>M</a:t>
            </a:r>
            <a:r>
              <a:rPr sz="1800" spc="-5" dirty="0"/>
              <a:t>a</a:t>
            </a:r>
            <a:r>
              <a:rPr sz="1800" dirty="0"/>
              <a:t>n</a:t>
            </a:r>
            <a:r>
              <a:rPr sz="1800" spc="-5" dirty="0"/>
              <a:t>a</a:t>
            </a:r>
            <a:r>
              <a:rPr sz="1800" dirty="0"/>
              <a:t>g</a:t>
            </a:r>
            <a:r>
              <a:rPr sz="1800" spc="-5" dirty="0"/>
              <a:t>eme</a:t>
            </a:r>
            <a:r>
              <a:rPr sz="1800" dirty="0"/>
              <a:t>nt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Vu</a:t>
            </a:r>
            <a:r>
              <a:rPr spc="-10" dirty="0"/>
              <a:t>l</a:t>
            </a:r>
            <a:r>
              <a:rPr spc="-25" dirty="0"/>
              <a:t>n</a:t>
            </a:r>
            <a:r>
              <a:rPr spc="-15" dirty="0"/>
              <a:t>era</a:t>
            </a:r>
            <a:r>
              <a:rPr spc="-25" dirty="0"/>
              <a:t>b</a:t>
            </a:r>
            <a:r>
              <a:rPr spc="-10" dirty="0"/>
              <a:t>ili</a:t>
            </a:r>
            <a:r>
              <a:rPr spc="-5" dirty="0"/>
              <a:t>t</a:t>
            </a:r>
            <a:r>
              <a:rPr spc="-20" dirty="0"/>
              <a:t>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430887"/>
          </a:xfrm>
        </p:spPr>
        <p:txBody>
          <a:bodyPr/>
          <a:lstStyle/>
          <a:p>
            <a:pPr algn="ctr"/>
            <a:r>
              <a:rPr lang="en-US" dirty="0"/>
              <a:t>Module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5940" y="1759386"/>
            <a:ext cx="8836660" cy="2431435"/>
          </a:xfrm>
        </p:spPr>
        <p:txBody>
          <a:bodyPr/>
          <a:lstStyle/>
          <a:p>
            <a:r>
              <a:rPr lang="en-US" sz="2800" dirty="0"/>
              <a:t>This module will cover topics: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Introduction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Safeguarding the FMCSA Mission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7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43000" y="1759386"/>
            <a:ext cx="8053070" cy="30008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A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0" dirty="0">
                <a:latin typeface="Arial"/>
                <a:cs typeface="Arial"/>
              </a:rPr>
              <a:t>ow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pu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ed, 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oper 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so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om be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ed.</a:t>
            </a:r>
            <a:endParaRPr sz="1800" dirty="0">
              <a:latin typeface="Arial"/>
              <a:cs typeface="Arial"/>
            </a:endParaRPr>
          </a:p>
          <a:p>
            <a:pPr marL="241300" marR="361315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Ri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li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hoo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ck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rce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t, 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hunde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hoo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 dirty="0">
              <a:latin typeface="Arial"/>
              <a:cs typeface="Arial"/>
            </a:endParaRPr>
          </a:p>
          <a:p>
            <a:pPr marL="241300" marR="556895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Ri</a:t>
            </a:r>
            <a:r>
              <a:rPr sz="1800" dirty="0">
                <a:latin typeface="Arial"/>
                <a:cs typeface="Arial"/>
              </a:rPr>
              <a:t>sk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ts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 </a:t>
            </a:r>
            <a:r>
              <a:rPr sz="1800" spc="-10" dirty="0">
                <a:latin typeface="Arial"/>
                <a:cs typeface="Arial"/>
              </a:rPr>
              <a:t>and 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hoo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Info</a:t>
            </a:r>
            <a:r>
              <a:rPr sz="1800" spc="-5" dirty="0"/>
              <a:t>rma</a:t>
            </a:r>
            <a:r>
              <a:rPr sz="1800" dirty="0"/>
              <a:t>tion</a:t>
            </a:r>
            <a:r>
              <a:rPr sz="1800" spc="-5" dirty="0"/>
              <a:t> Sec</a:t>
            </a:r>
            <a:r>
              <a:rPr sz="1800" dirty="0"/>
              <a:t>u</a:t>
            </a:r>
            <a:r>
              <a:rPr sz="1800" spc="-5" dirty="0"/>
              <a:t>r</a:t>
            </a:r>
            <a:r>
              <a:rPr sz="1800" dirty="0"/>
              <a:t>ity</a:t>
            </a:r>
            <a:r>
              <a:rPr sz="1800" spc="-5" dirty="0"/>
              <a:t> Pr</a:t>
            </a:r>
            <a:r>
              <a:rPr sz="1800" dirty="0"/>
              <a:t>og</a:t>
            </a:r>
            <a:r>
              <a:rPr sz="1800" spc="-5" dirty="0"/>
              <a:t>ra</a:t>
            </a:r>
            <a:r>
              <a:rPr sz="1800" dirty="0"/>
              <a:t>m</a:t>
            </a:r>
            <a:r>
              <a:rPr sz="1800" spc="-5" dirty="0"/>
              <a:t> </a:t>
            </a:r>
            <a:r>
              <a:rPr sz="1800" dirty="0"/>
              <a:t>M</a:t>
            </a:r>
            <a:r>
              <a:rPr sz="1800" spc="-5" dirty="0"/>
              <a:t>a</a:t>
            </a:r>
            <a:r>
              <a:rPr sz="1800" dirty="0"/>
              <a:t>n</a:t>
            </a:r>
            <a:r>
              <a:rPr sz="1800" spc="-5" dirty="0"/>
              <a:t>a</a:t>
            </a:r>
            <a:r>
              <a:rPr sz="1800" dirty="0"/>
              <a:t>g</a:t>
            </a:r>
            <a:r>
              <a:rPr sz="1800" spc="-5" dirty="0"/>
              <a:t>eme</a:t>
            </a:r>
            <a:r>
              <a:rPr sz="1800" dirty="0"/>
              <a:t>nt</a:t>
            </a:r>
          </a:p>
          <a:p>
            <a:pPr marL="12700">
              <a:lnSpc>
                <a:spcPts val="3315"/>
              </a:lnSpc>
            </a:pPr>
            <a:r>
              <a:rPr spc="-30" dirty="0"/>
              <a:t>R</a:t>
            </a:r>
            <a:r>
              <a:rPr spc="-10" dirty="0"/>
              <a:t>i</a:t>
            </a:r>
            <a:r>
              <a:rPr spc="-15" dirty="0"/>
              <a:t>s</a:t>
            </a:r>
            <a:r>
              <a:rPr spc="-20" dirty="0"/>
              <a:t>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7705725" cy="3685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4671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fe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</a:t>
            </a:r>
            <a:r>
              <a:rPr sz="1800" b="1" dirty="0">
                <a:latin typeface="Arial"/>
                <a:cs typeface="Arial"/>
              </a:rPr>
              <a:t>ont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ols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p 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iga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sks.</a:t>
            </a:r>
            <a:endParaRPr sz="1800">
              <a:latin typeface="Arial"/>
              <a:cs typeface="Arial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hood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3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ude: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Cl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ke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gua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badge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 r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ms;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ts val="214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Acc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 c</a:t>
            </a:r>
            <a:r>
              <a:rPr sz="1800" spc="-5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5" dirty="0">
                <a:latin typeface="Arial"/>
                <a:cs typeface="Arial"/>
              </a:rPr>
              <a:t>ol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ke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PI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Info</a:t>
            </a:r>
            <a:r>
              <a:rPr sz="1800" spc="-5" dirty="0"/>
              <a:t>rma</a:t>
            </a:r>
            <a:r>
              <a:rPr sz="1800" dirty="0"/>
              <a:t>tion</a:t>
            </a:r>
            <a:r>
              <a:rPr sz="1800" spc="-5" dirty="0"/>
              <a:t> Sec</a:t>
            </a:r>
            <a:r>
              <a:rPr sz="1800" dirty="0"/>
              <a:t>u</a:t>
            </a:r>
            <a:r>
              <a:rPr sz="1800" spc="-5" dirty="0"/>
              <a:t>r</a:t>
            </a:r>
            <a:r>
              <a:rPr sz="1800" dirty="0"/>
              <a:t>ity</a:t>
            </a:r>
            <a:r>
              <a:rPr sz="1800" spc="-5" dirty="0"/>
              <a:t> Pr</a:t>
            </a:r>
            <a:r>
              <a:rPr sz="1800" dirty="0"/>
              <a:t>og</a:t>
            </a:r>
            <a:r>
              <a:rPr sz="1800" spc="-5" dirty="0"/>
              <a:t>ra</a:t>
            </a:r>
            <a:r>
              <a:rPr sz="1800" dirty="0"/>
              <a:t>m</a:t>
            </a:r>
            <a:r>
              <a:rPr sz="1800" spc="-5" dirty="0"/>
              <a:t> </a:t>
            </a:r>
            <a:r>
              <a:rPr sz="1800" dirty="0"/>
              <a:t>M</a:t>
            </a:r>
            <a:r>
              <a:rPr sz="1800" spc="-5" dirty="0"/>
              <a:t>a</a:t>
            </a:r>
            <a:r>
              <a:rPr sz="1800" dirty="0"/>
              <a:t>n</a:t>
            </a:r>
            <a:r>
              <a:rPr sz="1800" spc="-5" dirty="0"/>
              <a:t>a</a:t>
            </a:r>
            <a:r>
              <a:rPr sz="1800" dirty="0"/>
              <a:t>g</a:t>
            </a:r>
            <a:r>
              <a:rPr sz="1800" spc="-5" dirty="0"/>
              <a:t>eme</a:t>
            </a:r>
            <a:r>
              <a:rPr sz="1800" dirty="0"/>
              <a:t>nt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S</a:t>
            </a:r>
            <a:r>
              <a:rPr spc="-15" dirty="0"/>
              <a:t>ec</a:t>
            </a:r>
            <a:r>
              <a:rPr spc="-25" dirty="0"/>
              <a:t>u</a:t>
            </a:r>
            <a:r>
              <a:rPr spc="-10" dirty="0"/>
              <a:t>ri</a:t>
            </a:r>
            <a:r>
              <a:rPr spc="-5" dirty="0"/>
              <a:t>t</a:t>
            </a:r>
            <a:r>
              <a:rPr spc="-20" dirty="0"/>
              <a:t>y</a:t>
            </a:r>
            <a:r>
              <a:rPr spc="5" dirty="0"/>
              <a:t> </a:t>
            </a:r>
            <a:r>
              <a:rPr spc="-25" dirty="0"/>
              <a:t>Con</a:t>
            </a:r>
            <a:r>
              <a:rPr spc="-15" dirty="0"/>
              <a:t>tr</a:t>
            </a:r>
            <a:r>
              <a:rPr spc="-25" dirty="0"/>
              <a:t>o</a:t>
            </a:r>
            <a:r>
              <a:rPr spc="-15" dirty="0"/>
              <a:t>ls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0710" y="2133600"/>
            <a:ext cx="8531860" cy="2169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-10" dirty="0">
                <a:latin typeface="Arial"/>
                <a:cs typeface="Arial"/>
              </a:rPr>
              <a:t>nde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 m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ts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m.</a:t>
            </a:r>
          </a:p>
          <a:p>
            <a:pPr marL="241300" marR="6731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G</a:t>
            </a:r>
            <a:r>
              <a:rPr sz="1800" spc="-10" dirty="0">
                <a:latin typeface="Arial"/>
                <a:cs typeface="Arial"/>
              </a:rPr>
              <a:t>ene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(OIG) </a:t>
            </a:r>
            <a:r>
              <a:rPr sz="1800" spc="-10" dirty="0">
                <a:latin typeface="Arial"/>
                <a:cs typeface="Arial"/>
              </a:rPr>
              <a:t>annua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aud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 marL="241300" marR="10858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ew 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or an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Info</a:t>
            </a:r>
            <a:r>
              <a:rPr sz="1800" spc="-5" dirty="0"/>
              <a:t>rma</a:t>
            </a:r>
            <a:r>
              <a:rPr sz="1800" dirty="0"/>
              <a:t>tion</a:t>
            </a:r>
            <a:r>
              <a:rPr sz="1800" spc="-5" dirty="0"/>
              <a:t> Sec</a:t>
            </a:r>
            <a:r>
              <a:rPr sz="1800" dirty="0"/>
              <a:t>u</a:t>
            </a:r>
            <a:r>
              <a:rPr sz="1800" spc="-5" dirty="0"/>
              <a:t>r</a:t>
            </a:r>
            <a:r>
              <a:rPr sz="1800" dirty="0"/>
              <a:t>ity</a:t>
            </a:r>
            <a:r>
              <a:rPr sz="1800" spc="-5" dirty="0"/>
              <a:t> Pr</a:t>
            </a:r>
            <a:r>
              <a:rPr sz="1800" dirty="0"/>
              <a:t>og</a:t>
            </a:r>
            <a:r>
              <a:rPr sz="1800" spc="-5" dirty="0"/>
              <a:t>ra</a:t>
            </a:r>
            <a:r>
              <a:rPr sz="1800" dirty="0"/>
              <a:t>m</a:t>
            </a:r>
            <a:r>
              <a:rPr sz="1800" spc="-5" dirty="0"/>
              <a:t> </a:t>
            </a:r>
            <a:r>
              <a:rPr sz="1800" dirty="0"/>
              <a:t>M</a:t>
            </a:r>
            <a:r>
              <a:rPr sz="1800" spc="-5" dirty="0"/>
              <a:t>a</a:t>
            </a:r>
            <a:r>
              <a:rPr sz="1800" dirty="0"/>
              <a:t>n</a:t>
            </a:r>
            <a:r>
              <a:rPr sz="1800" spc="-5" dirty="0"/>
              <a:t>a</a:t>
            </a:r>
            <a:r>
              <a:rPr sz="1800" dirty="0"/>
              <a:t>g</a:t>
            </a:r>
            <a:r>
              <a:rPr sz="1800" spc="-5" dirty="0"/>
              <a:t>eme</a:t>
            </a:r>
            <a:r>
              <a:rPr sz="1800" dirty="0"/>
              <a:t>nt</a:t>
            </a:r>
          </a:p>
          <a:p>
            <a:pPr marL="12700">
              <a:lnSpc>
                <a:spcPts val="3315"/>
              </a:lnSpc>
            </a:pPr>
            <a:r>
              <a:rPr spc="-25" dirty="0"/>
              <a:t>Annu</a:t>
            </a:r>
            <a:r>
              <a:rPr spc="-15" dirty="0"/>
              <a:t>a</a:t>
            </a:r>
            <a:r>
              <a:rPr spc="-10" dirty="0"/>
              <a:t>l</a:t>
            </a:r>
            <a:r>
              <a:rPr spc="-70" dirty="0"/>
              <a:t> </a:t>
            </a:r>
            <a:r>
              <a:rPr spc="-30" dirty="0"/>
              <a:t>A</a:t>
            </a:r>
            <a:r>
              <a:rPr spc="-15" dirty="0"/>
              <a:t>ssess</a:t>
            </a:r>
            <a:r>
              <a:rPr spc="-30" dirty="0"/>
              <a:t>m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1" y="1961361"/>
            <a:ext cx="8760459" cy="2839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goa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to k</a:t>
            </a:r>
            <a:r>
              <a:rPr sz="1800" spc="-10" dirty="0">
                <a:latin typeface="Arial"/>
                <a:cs typeface="Arial"/>
              </a:rPr>
              <a:t>ee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e 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241300" marR="6921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hoo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</a:p>
          <a:p>
            <a:pPr marL="584200" marR="61594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Arial"/>
                <a:cs typeface="Arial"/>
              </a:rPr>
              <a:t>– </a:t>
            </a:r>
            <a:r>
              <a:rPr sz="1800" spc="-20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: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Acc</a:t>
            </a:r>
            <a:r>
              <a:rPr sz="1800" spc="-10" dirty="0">
                <a:latin typeface="Arial"/>
                <a:cs typeface="Arial"/>
              </a:rPr>
              <a:t>oun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ege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ed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ee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ed </a:t>
            </a:r>
            <a:r>
              <a:rPr sz="1800" dirty="0">
                <a:latin typeface="Arial"/>
                <a:cs typeface="Arial"/>
              </a:rPr>
              <a:t>(v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).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ee </a:t>
            </a:r>
            <a:r>
              <a:rPr sz="1800" dirty="0">
                <a:latin typeface="Arial"/>
                <a:cs typeface="Arial"/>
              </a:rPr>
              <a:t>(t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t)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spc="-40" dirty="0">
                <a:latin typeface="Arial"/>
                <a:cs typeface="Arial"/>
              </a:rPr>
              <a:t>’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ta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ed.</a:t>
            </a:r>
            <a:endParaRPr sz="1800" dirty="0">
              <a:latin typeface="Arial"/>
              <a:cs typeface="Arial"/>
            </a:endParaRPr>
          </a:p>
          <a:p>
            <a:pPr marL="241300" marR="17145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Info</a:t>
            </a:r>
            <a:r>
              <a:rPr sz="1800" spc="-5" dirty="0"/>
              <a:t>rma</a:t>
            </a:r>
            <a:r>
              <a:rPr sz="1800" dirty="0"/>
              <a:t>tion</a:t>
            </a:r>
            <a:r>
              <a:rPr sz="1800" spc="-5" dirty="0"/>
              <a:t> Sec</a:t>
            </a:r>
            <a:r>
              <a:rPr sz="1800" dirty="0"/>
              <a:t>u</a:t>
            </a:r>
            <a:r>
              <a:rPr sz="1800" spc="-5" dirty="0"/>
              <a:t>r</a:t>
            </a:r>
            <a:r>
              <a:rPr sz="1800" dirty="0"/>
              <a:t>ity</a:t>
            </a:r>
            <a:r>
              <a:rPr sz="1800" spc="-5" dirty="0"/>
              <a:t> Pr</a:t>
            </a:r>
            <a:r>
              <a:rPr sz="1800" dirty="0"/>
              <a:t>og</a:t>
            </a:r>
            <a:r>
              <a:rPr sz="1800" spc="-5" dirty="0"/>
              <a:t>ra</a:t>
            </a:r>
            <a:r>
              <a:rPr sz="1800" dirty="0"/>
              <a:t>m</a:t>
            </a:r>
            <a:r>
              <a:rPr sz="1800" spc="-5" dirty="0"/>
              <a:t> </a:t>
            </a:r>
            <a:r>
              <a:rPr sz="1800" dirty="0"/>
              <a:t>M</a:t>
            </a:r>
            <a:r>
              <a:rPr sz="1800" spc="-5" dirty="0"/>
              <a:t>a</a:t>
            </a:r>
            <a:r>
              <a:rPr sz="1800" dirty="0"/>
              <a:t>n</a:t>
            </a:r>
            <a:r>
              <a:rPr sz="1800" spc="-5" dirty="0"/>
              <a:t>a</a:t>
            </a:r>
            <a:r>
              <a:rPr sz="1800" dirty="0"/>
              <a:t>g</a:t>
            </a:r>
            <a:r>
              <a:rPr sz="1800" spc="-5" dirty="0"/>
              <a:t>eme</a:t>
            </a:r>
            <a:r>
              <a:rPr sz="1800" dirty="0"/>
              <a:t>nt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30" dirty="0"/>
              <a:t>R</a:t>
            </a:r>
            <a:r>
              <a:rPr spc="-15" dirty="0"/>
              <a:t>ecap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614681" y="2971800"/>
            <a:ext cx="8834119" cy="30700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r>
              <a:rPr lang="en-US" spc="-5" dirty="0"/>
              <a:t>2. Ri</a:t>
            </a:r>
            <a:r>
              <a:rPr lang="en-US" dirty="0"/>
              <a:t>sk m</a:t>
            </a:r>
            <a:r>
              <a:rPr lang="en-US" spc="-10" dirty="0"/>
              <a:t>anage</a:t>
            </a:r>
            <a:r>
              <a:rPr lang="en-US" dirty="0"/>
              <a:t>m</a:t>
            </a:r>
            <a:r>
              <a:rPr lang="en-US" spc="-10" dirty="0"/>
              <a:t>en</a:t>
            </a:r>
            <a:r>
              <a:rPr lang="en-US" dirty="0"/>
              <a:t>t:</a:t>
            </a:r>
          </a:p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r>
              <a:rPr lang="en-US" spc="-10" dirty="0"/>
              <a:t>   A.  Is a p</a:t>
            </a:r>
            <a:r>
              <a:rPr lang="en-US" dirty="0"/>
              <a:t>r</a:t>
            </a:r>
            <a:r>
              <a:rPr lang="en-US" spc="-10" dirty="0"/>
              <a:t>o</a:t>
            </a:r>
            <a:r>
              <a:rPr lang="en-US" dirty="0"/>
              <a:t>c</a:t>
            </a:r>
            <a:r>
              <a:rPr lang="en-US" spc="-10" dirty="0"/>
              <a:t>e</a:t>
            </a:r>
            <a:r>
              <a:rPr lang="en-US" dirty="0"/>
              <a:t>ss</a:t>
            </a:r>
            <a:r>
              <a:rPr lang="en-US" spc="15" dirty="0"/>
              <a:t> </a:t>
            </a:r>
            <a:r>
              <a:rPr lang="en-US" spc="-10" dirty="0"/>
              <a:t>o</a:t>
            </a:r>
            <a:r>
              <a:rPr lang="en-US" dirty="0"/>
              <a:t>f</a:t>
            </a:r>
            <a:r>
              <a:rPr lang="en-US" spc="-5" dirty="0"/>
              <a:t> i</a:t>
            </a:r>
            <a:r>
              <a:rPr lang="en-US" spc="-10" dirty="0"/>
              <a:t>den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dirty="0"/>
              <a:t>f</a:t>
            </a:r>
            <a:r>
              <a:rPr lang="en-US" spc="-25" dirty="0"/>
              <a:t>y</a:t>
            </a:r>
            <a:r>
              <a:rPr lang="en-US" spc="-5" dirty="0"/>
              <a:t>i</a:t>
            </a:r>
            <a:r>
              <a:rPr lang="en-US" spc="-10" dirty="0"/>
              <a:t>ng </a:t>
            </a:r>
            <a:r>
              <a:rPr lang="en-US" dirty="0"/>
              <a:t>t</a:t>
            </a:r>
            <a:r>
              <a:rPr lang="en-US" spc="-10" dirty="0"/>
              <a:t>h</a:t>
            </a:r>
            <a:r>
              <a:rPr lang="en-US" dirty="0"/>
              <a:t>r</a:t>
            </a:r>
            <a:r>
              <a:rPr lang="en-US" spc="-10" dirty="0"/>
              <a:t>ea</a:t>
            </a:r>
            <a:r>
              <a:rPr lang="en-US" dirty="0"/>
              <a:t>ts </a:t>
            </a:r>
            <a:r>
              <a:rPr lang="en-US" spc="-10" dirty="0"/>
              <a:t>an</a:t>
            </a:r>
            <a:r>
              <a:rPr lang="en-US" dirty="0"/>
              <a:t>d</a:t>
            </a:r>
            <a:r>
              <a:rPr lang="en-US" spc="10" dirty="0"/>
              <a:t> </a:t>
            </a:r>
            <a:r>
              <a:rPr lang="en-US" dirty="0"/>
              <a:t>v</a:t>
            </a:r>
            <a:r>
              <a:rPr lang="en-US" spc="-10" dirty="0"/>
              <a:t>u</a:t>
            </a:r>
            <a:r>
              <a:rPr lang="en-US" spc="-5" dirty="0"/>
              <a:t>l</a:t>
            </a:r>
            <a:r>
              <a:rPr lang="en-US" spc="-10" dirty="0"/>
              <a:t>ne</a:t>
            </a:r>
            <a:r>
              <a:rPr lang="en-US" dirty="0"/>
              <a:t>r</a:t>
            </a:r>
            <a:r>
              <a:rPr lang="en-US" spc="-10" dirty="0"/>
              <a:t>ab</a:t>
            </a:r>
            <a:r>
              <a:rPr lang="en-US" spc="-5" dirty="0"/>
              <a:t>ili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35" dirty="0"/>
              <a:t> </a:t>
            </a:r>
            <a:r>
              <a:rPr lang="en-US" dirty="0"/>
              <a:t>to</a:t>
            </a:r>
            <a:r>
              <a:rPr lang="en-US" spc="-15" dirty="0"/>
              <a:t> </a:t>
            </a:r>
            <a:r>
              <a:rPr lang="en-US" dirty="0"/>
              <a:t>IT</a:t>
            </a:r>
            <a:r>
              <a:rPr lang="en-US" spc="-5" dirty="0"/>
              <a:t> </a:t>
            </a:r>
            <a:r>
              <a:rPr lang="en-US" spc="-10" dirty="0"/>
              <a:t>a</a:t>
            </a:r>
            <a:r>
              <a:rPr lang="en-US" dirty="0"/>
              <a:t>ss</a:t>
            </a:r>
            <a:r>
              <a:rPr lang="en-US" spc="-10" dirty="0"/>
              <a:t>e</a:t>
            </a:r>
            <a:r>
              <a:rPr lang="en-US" dirty="0"/>
              <a:t>ts </a:t>
            </a:r>
            <a:endParaRPr lang="en-US" spc="-10" dirty="0"/>
          </a:p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r>
              <a:rPr lang="en-US" spc="-10" dirty="0"/>
              <a:t>   B.  E</a:t>
            </a:r>
            <a:r>
              <a:rPr lang="en-US" dirty="0"/>
              <a:t>st</a:t>
            </a:r>
            <a:r>
              <a:rPr lang="en-US" spc="-10" dirty="0"/>
              <a:t>ab</a:t>
            </a:r>
            <a:r>
              <a:rPr lang="en-US" spc="-5" dirty="0"/>
              <a:t>li</a:t>
            </a:r>
            <a:r>
              <a:rPr lang="en-US" dirty="0"/>
              <a:t>s</a:t>
            </a:r>
            <a:r>
              <a:rPr lang="en-US" spc="-10" dirty="0"/>
              <a:t>hes a</a:t>
            </a:r>
            <a:r>
              <a:rPr lang="en-US" dirty="0"/>
              <a:t>cc</a:t>
            </a:r>
            <a:r>
              <a:rPr lang="en-US" spc="-10" dirty="0"/>
              <a:t>ep</a:t>
            </a:r>
            <a:r>
              <a:rPr lang="en-US" dirty="0"/>
              <a:t>t</a:t>
            </a:r>
            <a:r>
              <a:rPr lang="en-US" spc="-10" dirty="0"/>
              <a:t>ab</a:t>
            </a:r>
            <a:r>
              <a:rPr lang="en-US" spc="-5" dirty="0"/>
              <a:t>l</a:t>
            </a:r>
            <a:r>
              <a:rPr lang="en-US" dirty="0"/>
              <a:t>e</a:t>
            </a:r>
            <a:r>
              <a:rPr lang="en-US" spc="20" dirty="0"/>
              <a:t> </a:t>
            </a:r>
            <a:r>
              <a:rPr lang="en-US" dirty="0"/>
              <a:t>c</a:t>
            </a:r>
            <a:r>
              <a:rPr lang="en-US" spc="-10" dirty="0"/>
              <a:t>on</a:t>
            </a:r>
            <a:r>
              <a:rPr lang="en-US" dirty="0"/>
              <a:t>tr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dirty="0"/>
              <a:t>s</a:t>
            </a:r>
            <a:r>
              <a:rPr lang="en-US" spc="15" dirty="0"/>
              <a:t> </a:t>
            </a:r>
            <a:r>
              <a:rPr lang="en-US" dirty="0"/>
              <a:t>to</a:t>
            </a:r>
            <a:r>
              <a:rPr lang="en-US" spc="-15" dirty="0"/>
              <a:t> </a:t>
            </a:r>
            <a:r>
              <a:rPr lang="en-US" dirty="0"/>
              <a:t>r</a:t>
            </a:r>
            <a:r>
              <a:rPr lang="en-US" spc="-10" dirty="0"/>
              <a:t>edu</a:t>
            </a:r>
            <a:r>
              <a:rPr lang="en-US" dirty="0"/>
              <a:t>ce</a:t>
            </a:r>
            <a:r>
              <a:rPr lang="en-US" spc="10" dirty="0"/>
              <a:t> </a:t>
            </a:r>
            <a:r>
              <a:rPr lang="en-US" dirty="0"/>
              <a:t>t</a:t>
            </a:r>
            <a:r>
              <a:rPr lang="en-US" spc="-10" dirty="0"/>
              <a:t>he </a:t>
            </a:r>
            <a:r>
              <a:rPr lang="en-US" spc="-5" dirty="0"/>
              <a:t>li</a:t>
            </a:r>
            <a:r>
              <a:rPr lang="en-US" dirty="0"/>
              <a:t>k</a:t>
            </a:r>
            <a:r>
              <a:rPr lang="en-US" spc="-10" dirty="0"/>
              <a:t>e</a:t>
            </a:r>
            <a:r>
              <a:rPr lang="en-US" spc="-5" dirty="0"/>
              <a:t>li</a:t>
            </a:r>
            <a:r>
              <a:rPr lang="en-US" spc="-10" dirty="0"/>
              <a:t>hoo</a:t>
            </a:r>
            <a:r>
              <a:rPr lang="en-US" dirty="0"/>
              <a:t>d</a:t>
            </a:r>
            <a:r>
              <a:rPr lang="en-US" spc="30" dirty="0"/>
              <a:t> </a:t>
            </a:r>
            <a:r>
              <a:rPr lang="en-US" spc="-10" dirty="0"/>
              <a:t>o</a:t>
            </a:r>
            <a:r>
              <a:rPr lang="en-US" dirty="0"/>
              <a:t>f</a:t>
            </a:r>
            <a:r>
              <a:rPr lang="en-US" spc="-5" dirty="0"/>
              <a:t> </a:t>
            </a:r>
            <a:r>
              <a:rPr lang="en-US" dirty="0"/>
              <a:t>a</a:t>
            </a:r>
            <a:r>
              <a:rPr lang="en-US" spc="-5" dirty="0"/>
              <a:t> </a:t>
            </a:r>
            <a:r>
              <a:rPr lang="en-US" dirty="0"/>
              <a:t>s</a:t>
            </a:r>
            <a:r>
              <a:rPr lang="en-US" spc="-10" dirty="0"/>
              <a:t>e</a:t>
            </a:r>
            <a:r>
              <a:rPr lang="en-US" dirty="0"/>
              <a:t>c</a:t>
            </a:r>
            <a:r>
              <a:rPr lang="en-US" spc="-10" dirty="0"/>
              <a:t>u</a:t>
            </a:r>
            <a:r>
              <a:rPr lang="en-US" dirty="0"/>
              <a:t>r</a:t>
            </a:r>
            <a:r>
              <a:rPr lang="en-US" spc="-5" dirty="0"/>
              <a:t>i</a:t>
            </a:r>
            <a:r>
              <a:rPr lang="en-US" dirty="0"/>
              <a:t>ty</a:t>
            </a:r>
            <a:r>
              <a:rPr lang="en-US" spc="15" dirty="0"/>
              <a:t> </a:t>
            </a:r>
            <a:r>
              <a:rPr lang="en-US" spc="-10" dirty="0"/>
              <a:t>b</a:t>
            </a:r>
            <a:r>
              <a:rPr lang="en-US" dirty="0"/>
              <a:t>r</a:t>
            </a:r>
            <a:r>
              <a:rPr lang="en-US" spc="-10" dirty="0"/>
              <a:t>ea</a:t>
            </a:r>
            <a:r>
              <a:rPr lang="en-US" dirty="0"/>
              <a:t>ch</a:t>
            </a:r>
            <a:r>
              <a:rPr lang="en-US" spc="10" dirty="0"/>
              <a:t> </a:t>
            </a:r>
            <a:r>
              <a:rPr lang="en-US" spc="-10" dirty="0"/>
              <a:t>o</a:t>
            </a:r>
            <a:r>
              <a:rPr lang="en-US" dirty="0"/>
              <a:t>r v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spc="-10" dirty="0"/>
              <a:t>a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on</a:t>
            </a:r>
          </a:p>
          <a:p>
            <a:pPr marL="241300" marR="388620" indent="-228600">
              <a:spcBef>
                <a:spcPts val="865"/>
              </a:spcBef>
            </a:pPr>
            <a:r>
              <a:rPr lang="en-US" spc="-10" dirty="0"/>
              <a:t>   C. </a:t>
            </a:r>
            <a:r>
              <a:rPr lang="en-US" spc="-5" dirty="0"/>
              <a:t>Is a </a:t>
            </a:r>
            <a:r>
              <a:rPr lang="en-US" dirty="0"/>
              <a:t>f</a:t>
            </a:r>
            <a:r>
              <a:rPr lang="en-US" spc="-5" dirty="0"/>
              <a:t>l</a:t>
            </a:r>
            <a:r>
              <a:rPr lang="en-US" spc="-10" dirty="0"/>
              <a:t>a</a:t>
            </a:r>
            <a:r>
              <a:rPr lang="en-US" dirty="0"/>
              <a:t>w</a:t>
            </a:r>
            <a:r>
              <a:rPr lang="en-US" spc="10" dirty="0"/>
              <a:t> </a:t>
            </a:r>
            <a:r>
              <a:rPr lang="en-US" spc="-10" dirty="0"/>
              <a:t>o</a:t>
            </a:r>
            <a:r>
              <a:rPr lang="en-US" dirty="0"/>
              <a:t>r </a:t>
            </a:r>
            <a:r>
              <a:rPr lang="en-US" spc="-40" dirty="0"/>
              <a:t>w</a:t>
            </a:r>
            <a:r>
              <a:rPr lang="en-US" spc="-10" dirty="0"/>
              <a:t>ea</a:t>
            </a:r>
            <a:r>
              <a:rPr lang="en-US" dirty="0"/>
              <a:t>k</a:t>
            </a:r>
            <a:r>
              <a:rPr lang="en-US" spc="-10" dirty="0"/>
              <a:t>ne</a:t>
            </a:r>
            <a:r>
              <a:rPr lang="en-US" dirty="0"/>
              <a:t>ss</a:t>
            </a:r>
            <a:r>
              <a:rPr lang="en-US" spc="50" dirty="0"/>
              <a:t> </a:t>
            </a:r>
            <a:r>
              <a:rPr lang="en-US" dirty="0"/>
              <a:t>t</a:t>
            </a:r>
            <a:r>
              <a:rPr lang="en-US" spc="-10" dirty="0"/>
              <a:t>ha</a:t>
            </a:r>
            <a:r>
              <a:rPr lang="en-US" dirty="0"/>
              <a:t>t</a:t>
            </a:r>
            <a:r>
              <a:rPr lang="en-US" spc="5" dirty="0"/>
              <a:t> </a:t>
            </a:r>
            <a:r>
              <a:rPr lang="en-US" dirty="0"/>
              <a:t>c</a:t>
            </a:r>
            <a:r>
              <a:rPr lang="en-US" spc="-10" dirty="0"/>
              <a:t>a</a:t>
            </a:r>
            <a:r>
              <a:rPr lang="en-US" dirty="0"/>
              <a:t>n</a:t>
            </a:r>
            <a:r>
              <a:rPr lang="en-US" spc="-5" dirty="0"/>
              <a:t> </a:t>
            </a:r>
            <a:r>
              <a:rPr lang="en-US" spc="-10" dirty="0"/>
              <a:t>be e</a:t>
            </a:r>
            <a:r>
              <a:rPr lang="en-US" spc="-15" dirty="0"/>
              <a:t>x</a:t>
            </a:r>
            <a:r>
              <a:rPr lang="en-US" spc="-10" dirty="0"/>
              <a:t>p</a:t>
            </a:r>
            <a:r>
              <a:rPr lang="en-US" spc="-5" dirty="0"/>
              <a:t>l</a:t>
            </a:r>
            <a:r>
              <a:rPr lang="en-US" spc="-10" dirty="0"/>
              <a:t>o</a:t>
            </a:r>
            <a:r>
              <a:rPr lang="en-US" spc="-5" dirty="0"/>
              <a:t>i</a:t>
            </a:r>
            <a:r>
              <a:rPr lang="en-US" dirty="0"/>
              <a:t>t</a:t>
            </a:r>
            <a:r>
              <a:rPr lang="en-US" spc="-10" dirty="0"/>
              <a:t>e</a:t>
            </a:r>
            <a:r>
              <a:rPr lang="en-US" dirty="0"/>
              <a:t>d</a:t>
            </a:r>
            <a:r>
              <a:rPr lang="en-US" spc="30" dirty="0"/>
              <a:t> </a:t>
            </a:r>
            <a:r>
              <a:rPr lang="en-US" spc="-10" dirty="0"/>
              <a:t>an</a:t>
            </a:r>
            <a:r>
              <a:rPr lang="en-US" dirty="0"/>
              <a:t>d</a:t>
            </a:r>
            <a:r>
              <a:rPr lang="en-US" spc="-5" dirty="0"/>
              <a:t> </a:t>
            </a:r>
            <a:r>
              <a:rPr lang="en-US" dirty="0"/>
              <a:t>c</a:t>
            </a:r>
            <a:r>
              <a:rPr lang="en-US" spc="-10" dirty="0"/>
              <a:t>ou</a:t>
            </a:r>
            <a:r>
              <a:rPr lang="en-US" spc="-5" dirty="0"/>
              <a:t>l</a:t>
            </a:r>
            <a:r>
              <a:rPr lang="en-US" dirty="0"/>
              <a:t>d</a:t>
            </a:r>
            <a:r>
              <a:rPr lang="en-US" spc="10" dirty="0"/>
              <a:t> </a:t>
            </a:r>
            <a:r>
              <a:rPr lang="en-US" dirty="0"/>
              <a:t>r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-10" dirty="0"/>
              <a:t>u</a:t>
            </a:r>
            <a:r>
              <a:rPr lang="en-US" spc="-5" dirty="0"/>
              <a:t>l</a:t>
            </a:r>
            <a:r>
              <a:rPr lang="en-US" dirty="0"/>
              <a:t>t</a:t>
            </a:r>
            <a:r>
              <a:rPr lang="en-US" spc="15" dirty="0"/>
              <a:t> </a:t>
            </a:r>
            <a:r>
              <a:rPr lang="en-US" spc="-5" dirty="0"/>
              <a:t>i</a:t>
            </a:r>
            <a:r>
              <a:rPr lang="en-US" dirty="0"/>
              <a:t>n</a:t>
            </a:r>
            <a:r>
              <a:rPr lang="en-US" spc="-5" dirty="0"/>
              <a:t> </a:t>
            </a:r>
            <a:r>
              <a:rPr lang="en-US" dirty="0"/>
              <a:t>a</a:t>
            </a:r>
            <a:r>
              <a:rPr lang="en-US" spc="-5" dirty="0"/>
              <a:t> </a:t>
            </a:r>
            <a:r>
              <a:rPr lang="en-US" spc="-10" dirty="0"/>
              <a:t>b</a:t>
            </a:r>
            <a:r>
              <a:rPr lang="en-US" dirty="0"/>
              <a:t>r</a:t>
            </a:r>
            <a:r>
              <a:rPr lang="en-US" spc="-10" dirty="0"/>
              <a:t>ea</a:t>
            </a:r>
            <a:r>
              <a:rPr lang="en-US" dirty="0"/>
              <a:t>ch</a:t>
            </a:r>
            <a:r>
              <a:rPr lang="en-US" spc="10" dirty="0"/>
              <a:t> </a:t>
            </a:r>
            <a:r>
              <a:rPr lang="en-US" spc="-10" dirty="0"/>
              <a:t>o</a:t>
            </a:r>
            <a:r>
              <a:rPr lang="en-US" dirty="0"/>
              <a:t>r a</a:t>
            </a:r>
            <a:r>
              <a:rPr lang="en-US" spc="-5" dirty="0"/>
              <a:t> </a:t>
            </a:r>
            <a:r>
              <a:rPr lang="en-US" dirty="0"/>
              <a:t>v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spc="-10" dirty="0"/>
              <a:t>a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dirty="0"/>
              <a:t>n</a:t>
            </a:r>
            <a:r>
              <a:rPr lang="en-US" spc="20" dirty="0"/>
              <a:t> </a:t>
            </a:r>
            <a:r>
              <a:rPr lang="en-US" spc="-10" dirty="0"/>
              <a:t>o</a:t>
            </a:r>
            <a:r>
              <a:rPr lang="en-US" dirty="0"/>
              <a:t>f</a:t>
            </a:r>
            <a:r>
              <a:rPr lang="en-US" spc="-5" dirty="0"/>
              <a:t> </a:t>
            </a:r>
            <a:r>
              <a:rPr lang="en-US" dirty="0"/>
              <a:t>a s</a:t>
            </a:r>
            <a:r>
              <a:rPr lang="en-US" spc="-25" dirty="0"/>
              <a:t>y</a:t>
            </a:r>
            <a:r>
              <a:rPr lang="en-US" dirty="0"/>
              <a:t>st</a:t>
            </a:r>
            <a:r>
              <a:rPr lang="en-US" spc="-5" dirty="0"/>
              <a:t>e</a:t>
            </a:r>
            <a:r>
              <a:rPr lang="en-US" dirty="0"/>
              <a:t>m</a:t>
            </a:r>
            <a:r>
              <a:rPr lang="en-US" spc="-5" dirty="0"/>
              <a:t>’</a:t>
            </a:r>
            <a:r>
              <a:rPr lang="en-US" dirty="0"/>
              <a:t>s</a:t>
            </a:r>
            <a:r>
              <a:rPr lang="en-US" spc="25" dirty="0"/>
              <a:t> </a:t>
            </a:r>
            <a:r>
              <a:rPr lang="en-US" dirty="0"/>
              <a:t>s</a:t>
            </a:r>
            <a:r>
              <a:rPr lang="en-US" spc="-5" dirty="0"/>
              <a:t>e</a:t>
            </a:r>
            <a:r>
              <a:rPr lang="en-US" dirty="0"/>
              <a:t>c</a:t>
            </a:r>
            <a:r>
              <a:rPr lang="en-US" spc="-5" dirty="0"/>
              <a:t>u</a:t>
            </a:r>
            <a:r>
              <a:rPr lang="en-US" dirty="0"/>
              <a:t>r</a:t>
            </a:r>
            <a:r>
              <a:rPr lang="en-US" spc="-5" dirty="0"/>
              <a:t>i</a:t>
            </a:r>
            <a:r>
              <a:rPr lang="en-US" dirty="0"/>
              <a:t>ty </a:t>
            </a:r>
            <a:r>
              <a:rPr lang="en-US" spc="-5" dirty="0"/>
              <a:t>poli</a:t>
            </a:r>
            <a:r>
              <a:rPr lang="en-US" dirty="0"/>
              <a:t>c</a:t>
            </a:r>
            <a:r>
              <a:rPr lang="en-US" spc="-25" dirty="0"/>
              <a:t>y</a:t>
            </a:r>
            <a:r>
              <a:rPr lang="en-US" dirty="0"/>
              <a:t>.</a:t>
            </a:r>
          </a:p>
          <a:p>
            <a:pPr marL="241300" marR="388620" indent="-228600">
              <a:spcBef>
                <a:spcPts val="865"/>
              </a:spcBef>
            </a:pPr>
            <a:r>
              <a:rPr lang="en-US" dirty="0"/>
              <a:t>   D. Is the identification, assessment and prioritization of risks</a:t>
            </a:r>
          </a:p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endParaRPr lang="en-US" dirty="0"/>
          </a:p>
          <a:p>
            <a:endParaRPr lang="en-US" kern="0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585704" y="1600200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en-US" kern="0" dirty="0"/>
              <a:t>An example of vulnerability is a well-trained staff: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True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False</a:t>
            </a:r>
          </a:p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861774"/>
          </a:xfrm>
        </p:spPr>
        <p:txBody>
          <a:bodyPr/>
          <a:lstStyle/>
          <a:p>
            <a:pPr algn="ctr"/>
            <a:r>
              <a:rPr lang="en-US" dirty="0"/>
              <a:t>TEST YOUR KNOWLEDGE 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8621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614681" y="2971800"/>
            <a:ext cx="8834119" cy="30700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r>
              <a:rPr lang="en-US" spc="-5" dirty="0"/>
              <a:t>2. Ri</a:t>
            </a:r>
            <a:r>
              <a:rPr lang="en-US" dirty="0"/>
              <a:t>sk m</a:t>
            </a:r>
            <a:r>
              <a:rPr lang="en-US" spc="-10" dirty="0"/>
              <a:t>anage</a:t>
            </a:r>
            <a:r>
              <a:rPr lang="en-US" dirty="0"/>
              <a:t>m</a:t>
            </a:r>
            <a:r>
              <a:rPr lang="en-US" spc="-10" dirty="0"/>
              <a:t>en</a:t>
            </a:r>
            <a:r>
              <a:rPr lang="en-US" dirty="0"/>
              <a:t>t:</a:t>
            </a:r>
          </a:p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r>
              <a:rPr lang="en-US" spc="-10" dirty="0"/>
              <a:t>   </a:t>
            </a:r>
            <a:r>
              <a:rPr lang="en-US" spc="-10" dirty="0">
                <a:solidFill>
                  <a:srgbClr val="00B050"/>
                </a:solidFill>
              </a:rPr>
              <a:t>A.  Is a p</a:t>
            </a:r>
            <a:r>
              <a:rPr lang="en-US" dirty="0">
                <a:solidFill>
                  <a:srgbClr val="00B050"/>
                </a:solidFill>
              </a:rPr>
              <a:t>r</a:t>
            </a:r>
            <a:r>
              <a:rPr lang="en-US" spc="-10" dirty="0">
                <a:solidFill>
                  <a:srgbClr val="00B050"/>
                </a:solidFill>
              </a:rPr>
              <a:t>o</a:t>
            </a:r>
            <a:r>
              <a:rPr lang="en-US" dirty="0">
                <a:solidFill>
                  <a:srgbClr val="00B050"/>
                </a:solidFill>
              </a:rPr>
              <a:t>c</a:t>
            </a:r>
            <a:r>
              <a:rPr lang="en-US" spc="-10" dirty="0">
                <a:solidFill>
                  <a:srgbClr val="00B050"/>
                </a:solidFill>
              </a:rPr>
              <a:t>e</a:t>
            </a:r>
            <a:r>
              <a:rPr lang="en-US" dirty="0">
                <a:solidFill>
                  <a:srgbClr val="00B050"/>
                </a:solidFill>
              </a:rPr>
              <a:t>ss</a:t>
            </a:r>
            <a:r>
              <a:rPr lang="en-US" spc="15" dirty="0">
                <a:solidFill>
                  <a:srgbClr val="00B050"/>
                </a:solidFill>
              </a:rPr>
              <a:t> </a:t>
            </a:r>
            <a:r>
              <a:rPr lang="en-US" spc="-10" dirty="0">
                <a:solidFill>
                  <a:srgbClr val="00B050"/>
                </a:solidFill>
              </a:rPr>
              <a:t>o</a:t>
            </a:r>
            <a:r>
              <a:rPr lang="en-US" dirty="0">
                <a:solidFill>
                  <a:srgbClr val="00B050"/>
                </a:solidFill>
              </a:rPr>
              <a:t>f</a:t>
            </a:r>
            <a:r>
              <a:rPr lang="en-US" spc="-5" dirty="0">
                <a:solidFill>
                  <a:srgbClr val="00B050"/>
                </a:solidFill>
              </a:rPr>
              <a:t> i</a:t>
            </a:r>
            <a:r>
              <a:rPr lang="en-US" spc="-10" dirty="0">
                <a:solidFill>
                  <a:srgbClr val="00B050"/>
                </a:solidFill>
              </a:rPr>
              <a:t>den</a:t>
            </a:r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spc="-5" dirty="0">
                <a:solidFill>
                  <a:srgbClr val="00B050"/>
                </a:solidFill>
              </a:rPr>
              <a:t>i</a:t>
            </a:r>
            <a:r>
              <a:rPr lang="en-US" dirty="0">
                <a:solidFill>
                  <a:srgbClr val="00B050"/>
                </a:solidFill>
              </a:rPr>
              <a:t>f</a:t>
            </a:r>
            <a:r>
              <a:rPr lang="en-US" spc="-25" dirty="0">
                <a:solidFill>
                  <a:srgbClr val="00B050"/>
                </a:solidFill>
              </a:rPr>
              <a:t>y</a:t>
            </a:r>
            <a:r>
              <a:rPr lang="en-US" spc="-5" dirty="0">
                <a:solidFill>
                  <a:srgbClr val="00B050"/>
                </a:solidFill>
              </a:rPr>
              <a:t>i</a:t>
            </a:r>
            <a:r>
              <a:rPr lang="en-US" spc="-10" dirty="0">
                <a:solidFill>
                  <a:srgbClr val="00B050"/>
                </a:solidFill>
              </a:rPr>
              <a:t>ng </a:t>
            </a:r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spc="-10" dirty="0">
                <a:solidFill>
                  <a:srgbClr val="00B050"/>
                </a:solidFill>
              </a:rPr>
              <a:t>h</a:t>
            </a:r>
            <a:r>
              <a:rPr lang="en-US" dirty="0">
                <a:solidFill>
                  <a:srgbClr val="00B050"/>
                </a:solidFill>
              </a:rPr>
              <a:t>r</a:t>
            </a:r>
            <a:r>
              <a:rPr lang="en-US" spc="-10" dirty="0">
                <a:solidFill>
                  <a:srgbClr val="00B050"/>
                </a:solidFill>
              </a:rPr>
              <a:t>ea</a:t>
            </a:r>
            <a:r>
              <a:rPr lang="en-US" dirty="0">
                <a:solidFill>
                  <a:srgbClr val="00B050"/>
                </a:solidFill>
              </a:rPr>
              <a:t>ts </a:t>
            </a:r>
            <a:r>
              <a:rPr lang="en-US" spc="-10" dirty="0">
                <a:solidFill>
                  <a:srgbClr val="00B050"/>
                </a:solidFill>
              </a:rPr>
              <a:t>an</a:t>
            </a:r>
            <a:r>
              <a:rPr lang="en-US" dirty="0">
                <a:solidFill>
                  <a:srgbClr val="00B050"/>
                </a:solidFill>
              </a:rPr>
              <a:t>d</a:t>
            </a:r>
            <a:r>
              <a:rPr lang="en-US" spc="10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v</a:t>
            </a:r>
            <a:r>
              <a:rPr lang="en-US" spc="-10" dirty="0">
                <a:solidFill>
                  <a:srgbClr val="00B050"/>
                </a:solidFill>
              </a:rPr>
              <a:t>u</a:t>
            </a:r>
            <a:r>
              <a:rPr lang="en-US" spc="-5" dirty="0">
                <a:solidFill>
                  <a:srgbClr val="00B050"/>
                </a:solidFill>
              </a:rPr>
              <a:t>l</a:t>
            </a:r>
            <a:r>
              <a:rPr lang="en-US" spc="-10" dirty="0">
                <a:solidFill>
                  <a:srgbClr val="00B050"/>
                </a:solidFill>
              </a:rPr>
              <a:t>ne</a:t>
            </a:r>
            <a:r>
              <a:rPr lang="en-US" dirty="0">
                <a:solidFill>
                  <a:srgbClr val="00B050"/>
                </a:solidFill>
              </a:rPr>
              <a:t>r</a:t>
            </a:r>
            <a:r>
              <a:rPr lang="en-US" spc="-10" dirty="0">
                <a:solidFill>
                  <a:srgbClr val="00B050"/>
                </a:solidFill>
              </a:rPr>
              <a:t>ab</a:t>
            </a:r>
            <a:r>
              <a:rPr lang="en-US" spc="-5" dirty="0">
                <a:solidFill>
                  <a:srgbClr val="00B050"/>
                </a:solidFill>
              </a:rPr>
              <a:t>ili</a:t>
            </a:r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spc="-5" dirty="0">
                <a:solidFill>
                  <a:srgbClr val="00B050"/>
                </a:solidFill>
              </a:rPr>
              <a:t>i</a:t>
            </a:r>
            <a:r>
              <a:rPr lang="en-US" spc="-10" dirty="0">
                <a:solidFill>
                  <a:srgbClr val="00B050"/>
                </a:solidFill>
              </a:rPr>
              <a:t>e</a:t>
            </a:r>
            <a:r>
              <a:rPr lang="en-US" dirty="0">
                <a:solidFill>
                  <a:srgbClr val="00B050"/>
                </a:solidFill>
              </a:rPr>
              <a:t>s</a:t>
            </a:r>
            <a:r>
              <a:rPr lang="en-US" spc="35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to</a:t>
            </a:r>
            <a:r>
              <a:rPr lang="en-US" spc="-15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IT</a:t>
            </a:r>
            <a:r>
              <a:rPr lang="en-US" spc="-5" dirty="0">
                <a:solidFill>
                  <a:srgbClr val="00B050"/>
                </a:solidFill>
              </a:rPr>
              <a:t> </a:t>
            </a:r>
            <a:r>
              <a:rPr lang="en-US" spc="-10" dirty="0">
                <a:solidFill>
                  <a:srgbClr val="00B050"/>
                </a:solidFill>
              </a:rPr>
              <a:t>a</a:t>
            </a:r>
            <a:r>
              <a:rPr lang="en-US" dirty="0">
                <a:solidFill>
                  <a:srgbClr val="00B050"/>
                </a:solidFill>
              </a:rPr>
              <a:t>ss</a:t>
            </a:r>
            <a:r>
              <a:rPr lang="en-US" spc="-10" dirty="0">
                <a:solidFill>
                  <a:srgbClr val="00B050"/>
                </a:solidFill>
              </a:rPr>
              <a:t>e</a:t>
            </a:r>
            <a:r>
              <a:rPr lang="en-US" dirty="0">
                <a:solidFill>
                  <a:srgbClr val="00B050"/>
                </a:solidFill>
              </a:rPr>
              <a:t>ts </a:t>
            </a:r>
            <a:endParaRPr lang="en-US" spc="-10" dirty="0">
              <a:solidFill>
                <a:srgbClr val="00B050"/>
              </a:solidFill>
            </a:endParaRPr>
          </a:p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r>
              <a:rPr lang="en-US" spc="-10" dirty="0">
                <a:solidFill>
                  <a:srgbClr val="00B050"/>
                </a:solidFill>
              </a:rPr>
              <a:t>   B.  E</a:t>
            </a:r>
            <a:r>
              <a:rPr lang="en-US" dirty="0">
                <a:solidFill>
                  <a:srgbClr val="00B050"/>
                </a:solidFill>
              </a:rPr>
              <a:t>st</a:t>
            </a:r>
            <a:r>
              <a:rPr lang="en-US" spc="-10" dirty="0">
                <a:solidFill>
                  <a:srgbClr val="00B050"/>
                </a:solidFill>
              </a:rPr>
              <a:t>ab</a:t>
            </a:r>
            <a:r>
              <a:rPr lang="en-US" spc="-5" dirty="0">
                <a:solidFill>
                  <a:srgbClr val="00B050"/>
                </a:solidFill>
              </a:rPr>
              <a:t>li</a:t>
            </a:r>
            <a:r>
              <a:rPr lang="en-US" dirty="0">
                <a:solidFill>
                  <a:srgbClr val="00B050"/>
                </a:solidFill>
              </a:rPr>
              <a:t>s</a:t>
            </a:r>
            <a:r>
              <a:rPr lang="en-US" spc="-10" dirty="0">
                <a:solidFill>
                  <a:srgbClr val="00B050"/>
                </a:solidFill>
              </a:rPr>
              <a:t>hes a</a:t>
            </a:r>
            <a:r>
              <a:rPr lang="en-US" dirty="0">
                <a:solidFill>
                  <a:srgbClr val="00B050"/>
                </a:solidFill>
              </a:rPr>
              <a:t>cc</a:t>
            </a:r>
            <a:r>
              <a:rPr lang="en-US" spc="-10" dirty="0">
                <a:solidFill>
                  <a:srgbClr val="00B050"/>
                </a:solidFill>
              </a:rPr>
              <a:t>ep</a:t>
            </a:r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spc="-10" dirty="0">
                <a:solidFill>
                  <a:srgbClr val="00B050"/>
                </a:solidFill>
              </a:rPr>
              <a:t>ab</a:t>
            </a:r>
            <a:r>
              <a:rPr lang="en-US" spc="-5" dirty="0">
                <a:solidFill>
                  <a:srgbClr val="00B050"/>
                </a:solidFill>
              </a:rPr>
              <a:t>l</a:t>
            </a:r>
            <a:r>
              <a:rPr lang="en-US" dirty="0">
                <a:solidFill>
                  <a:srgbClr val="00B050"/>
                </a:solidFill>
              </a:rPr>
              <a:t>e</a:t>
            </a:r>
            <a:r>
              <a:rPr lang="en-US" spc="20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c</a:t>
            </a:r>
            <a:r>
              <a:rPr lang="en-US" spc="-10" dirty="0">
                <a:solidFill>
                  <a:srgbClr val="00B050"/>
                </a:solidFill>
              </a:rPr>
              <a:t>on</a:t>
            </a:r>
            <a:r>
              <a:rPr lang="en-US" dirty="0">
                <a:solidFill>
                  <a:srgbClr val="00B050"/>
                </a:solidFill>
              </a:rPr>
              <a:t>tr</a:t>
            </a:r>
            <a:r>
              <a:rPr lang="en-US" spc="-10" dirty="0">
                <a:solidFill>
                  <a:srgbClr val="00B050"/>
                </a:solidFill>
              </a:rPr>
              <a:t>o</a:t>
            </a:r>
            <a:r>
              <a:rPr lang="en-US" spc="-5" dirty="0">
                <a:solidFill>
                  <a:srgbClr val="00B050"/>
                </a:solidFill>
              </a:rPr>
              <a:t>l</a:t>
            </a:r>
            <a:r>
              <a:rPr lang="en-US" dirty="0">
                <a:solidFill>
                  <a:srgbClr val="00B050"/>
                </a:solidFill>
              </a:rPr>
              <a:t>s</a:t>
            </a:r>
            <a:r>
              <a:rPr lang="en-US" spc="15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to</a:t>
            </a:r>
            <a:r>
              <a:rPr lang="en-US" spc="-15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r</a:t>
            </a:r>
            <a:r>
              <a:rPr lang="en-US" spc="-10" dirty="0">
                <a:solidFill>
                  <a:srgbClr val="00B050"/>
                </a:solidFill>
              </a:rPr>
              <a:t>edu</a:t>
            </a:r>
            <a:r>
              <a:rPr lang="en-US" dirty="0">
                <a:solidFill>
                  <a:srgbClr val="00B050"/>
                </a:solidFill>
              </a:rPr>
              <a:t>ce</a:t>
            </a:r>
            <a:r>
              <a:rPr lang="en-US" spc="10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spc="-10" dirty="0">
                <a:solidFill>
                  <a:srgbClr val="00B050"/>
                </a:solidFill>
              </a:rPr>
              <a:t>he </a:t>
            </a:r>
            <a:r>
              <a:rPr lang="en-US" spc="-5" dirty="0">
                <a:solidFill>
                  <a:srgbClr val="00B050"/>
                </a:solidFill>
              </a:rPr>
              <a:t>li</a:t>
            </a:r>
            <a:r>
              <a:rPr lang="en-US" dirty="0">
                <a:solidFill>
                  <a:srgbClr val="00B050"/>
                </a:solidFill>
              </a:rPr>
              <a:t>k</a:t>
            </a:r>
            <a:r>
              <a:rPr lang="en-US" spc="-10" dirty="0">
                <a:solidFill>
                  <a:srgbClr val="00B050"/>
                </a:solidFill>
              </a:rPr>
              <a:t>e</a:t>
            </a:r>
            <a:r>
              <a:rPr lang="en-US" spc="-5" dirty="0">
                <a:solidFill>
                  <a:srgbClr val="00B050"/>
                </a:solidFill>
              </a:rPr>
              <a:t>li</a:t>
            </a:r>
            <a:r>
              <a:rPr lang="en-US" spc="-10" dirty="0">
                <a:solidFill>
                  <a:srgbClr val="00B050"/>
                </a:solidFill>
              </a:rPr>
              <a:t>hoo</a:t>
            </a:r>
            <a:r>
              <a:rPr lang="en-US" dirty="0">
                <a:solidFill>
                  <a:srgbClr val="00B050"/>
                </a:solidFill>
              </a:rPr>
              <a:t>d</a:t>
            </a:r>
            <a:r>
              <a:rPr lang="en-US" spc="30" dirty="0">
                <a:solidFill>
                  <a:srgbClr val="00B050"/>
                </a:solidFill>
              </a:rPr>
              <a:t> </a:t>
            </a:r>
            <a:r>
              <a:rPr lang="en-US" spc="-10" dirty="0">
                <a:solidFill>
                  <a:srgbClr val="00B050"/>
                </a:solidFill>
              </a:rPr>
              <a:t>o</a:t>
            </a:r>
            <a:r>
              <a:rPr lang="en-US" dirty="0">
                <a:solidFill>
                  <a:srgbClr val="00B050"/>
                </a:solidFill>
              </a:rPr>
              <a:t>f</a:t>
            </a:r>
            <a:r>
              <a:rPr lang="en-US" spc="-5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a</a:t>
            </a:r>
            <a:r>
              <a:rPr lang="en-US" spc="-5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s</a:t>
            </a:r>
            <a:r>
              <a:rPr lang="en-US" spc="-10" dirty="0">
                <a:solidFill>
                  <a:srgbClr val="00B050"/>
                </a:solidFill>
              </a:rPr>
              <a:t>e</a:t>
            </a:r>
            <a:r>
              <a:rPr lang="en-US" dirty="0">
                <a:solidFill>
                  <a:srgbClr val="00B050"/>
                </a:solidFill>
              </a:rPr>
              <a:t>c</a:t>
            </a:r>
            <a:r>
              <a:rPr lang="en-US" spc="-10" dirty="0">
                <a:solidFill>
                  <a:srgbClr val="00B050"/>
                </a:solidFill>
              </a:rPr>
              <a:t>u</a:t>
            </a:r>
            <a:r>
              <a:rPr lang="en-US" dirty="0">
                <a:solidFill>
                  <a:srgbClr val="00B050"/>
                </a:solidFill>
              </a:rPr>
              <a:t>r</a:t>
            </a:r>
            <a:r>
              <a:rPr lang="en-US" spc="-5" dirty="0">
                <a:solidFill>
                  <a:srgbClr val="00B050"/>
                </a:solidFill>
              </a:rPr>
              <a:t>i</a:t>
            </a:r>
            <a:r>
              <a:rPr lang="en-US" dirty="0">
                <a:solidFill>
                  <a:srgbClr val="00B050"/>
                </a:solidFill>
              </a:rPr>
              <a:t>ty</a:t>
            </a:r>
            <a:r>
              <a:rPr lang="en-US" spc="15" dirty="0">
                <a:solidFill>
                  <a:srgbClr val="00B050"/>
                </a:solidFill>
              </a:rPr>
              <a:t> </a:t>
            </a:r>
            <a:r>
              <a:rPr lang="en-US" spc="-10" dirty="0">
                <a:solidFill>
                  <a:srgbClr val="00B050"/>
                </a:solidFill>
              </a:rPr>
              <a:t>b</a:t>
            </a:r>
            <a:r>
              <a:rPr lang="en-US" dirty="0">
                <a:solidFill>
                  <a:srgbClr val="00B050"/>
                </a:solidFill>
              </a:rPr>
              <a:t>r</a:t>
            </a:r>
            <a:r>
              <a:rPr lang="en-US" spc="-10" dirty="0">
                <a:solidFill>
                  <a:srgbClr val="00B050"/>
                </a:solidFill>
              </a:rPr>
              <a:t>ea</a:t>
            </a:r>
            <a:r>
              <a:rPr lang="en-US" dirty="0">
                <a:solidFill>
                  <a:srgbClr val="00B050"/>
                </a:solidFill>
              </a:rPr>
              <a:t>ch</a:t>
            </a:r>
            <a:r>
              <a:rPr lang="en-US" spc="10" dirty="0">
                <a:solidFill>
                  <a:srgbClr val="00B050"/>
                </a:solidFill>
              </a:rPr>
              <a:t> </a:t>
            </a:r>
            <a:r>
              <a:rPr lang="en-US" spc="-10" dirty="0">
                <a:solidFill>
                  <a:srgbClr val="00B050"/>
                </a:solidFill>
              </a:rPr>
              <a:t>o</a:t>
            </a:r>
            <a:r>
              <a:rPr lang="en-US" dirty="0">
                <a:solidFill>
                  <a:srgbClr val="00B050"/>
                </a:solidFill>
              </a:rPr>
              <a:t>r v</a:t>
            </a:r>
            <a:r>
              <a:rPr lang="en-US" spc="-5" dirty="0">
                <a:solidFill>
                  <a:srgbClr val="00B050"/>
                </a:solidFill>
              </a:rPr>
              <a:t>i</a:t>
            </a:r>
            <a:r>
              <a:rPr lang="en-US" spc="-10" dirty="0">
                <a:solidFill>
                  <a:srgbClr val="00B050"/>
                </a:solidFill>
              </a:rPr>
              <a:t>o</a:t>
            </a:r>
            <a:r>
              <a:rPr lang="en-US" spc="-5" dirty="0">
                <a:solidFill>
                  <a:srgbClr val="00B050"/>
                </a:solidFill>
              </a:rPr>
              <a:t>l</a:t>
            </a:r>
            <a:r>
              <a:rPr lang="en-US" spc="-10" dirty="0">
                <a:solidFill>
                  <a:srgbClr val="00B050"/>
                </a:solidFill>
              </a:rPr>
              <a:t>a</a:t>
            </a:r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spc="-5" dirty="0">
                <a:solidFill>
                  <a:srgbClr val="00B050"/>
                </a:solidFill>
              </a:rPr>
              <a:t>i</a:t>
            </a:r>
            <a:r>
              <a:rPr lang="en-US" spc="-10" dirty="0">
                <a:solidFill>
                  <a:srgbClr val="00B050"/>
                </a:solidFill>
              </a:rPr>
              <a:t>on</a:t>
            </a:r>
          </a:p>
          <a:p>
            <a:pPr marL="241300" marR="388620" indent="-228600">
              <a:spcBef>
                <a:spcPts val="865"/>
              </a:spcBef>
            </a:pPr>
            <a:r>
              <a:rPr lang="en-US" spc="-10" dirty="0"/>
              <a:t>   C. </a:t>
            </a:r>
            <a:r>
              <a:rPr lang="en-US" spc="-5" dirty="0"/>
              <a:t>Is a </a:t>
            </a:r>
            <a:r>
              <a:rPr lang="en-US" dirty="0"/>
              <a:t>f</a:t>
            </a:r>
            <a:r>
              <a:rPr lang="en-US" spc="-5" dirty="0"/>
              <a:t>l</a:t>
            </a:r>
            <a:r>
              <a:rPr lang="en-US" spc="-10" dirty="0"/>
              <a:t>a</a:t>
            </a:r>
            <a:r>
              <a:rPr lang="en-US" dirty="0"/>
              <a:t>w</a:t>
            </a:r>
            <a:r>
              <a:rPr lang="en-US" spc="10" dirty="0"/>
              <a:t> </a:t>
            </a:r>
            <a:r>
              <a:rPr lang="en-US" spc="-10" dirty="0"/>
              <a:t>o</a:t>
            </a:r>
            <a:r>
              <a:rPr lang="en-US" dirty="0"/>
              <a:t>r </a:t>
            </a:r>
            <a:r>
              <a:rPr lang="en-US" spc="-40" dirty="0"/>
              <a:t>w</a:t>
            </a:r>
            <a:r>
              <a:rPr lang="en-US" spc="-10" dirty="0"/>
              <a:t>ea</a:t>
            </a:r>
            <a:r>
              <a:rPr lang="en-US" dirty="0"/>
              <a:t>k</a:t>
            </a:r>
            <a:r>
              <a:rPr lang="en-US" spc="-10" dirty="0"/>
              <a:t>ne</a:t>
            </a:r>
            <a:r>
              <a:rPr lang="en-US" dirty="0"/>
              <a:t>ss</a:t>
            </a:r>
            <a:r>
              <a:rPr lang="en-US" spc="50" dirty="0"/>
              <a:t> </a:t>
            </a:r>
            <a:r>
              <a:rPr lang="en-US" dirty="0"/>
              <a:t>t</a:t>
            </a:r>
            <a:r>
              <a:rPr lang="en-US" spc="-10" dirty="0"/>
              <a:t>ha</a:t>
            </a:r>
            <a:r>
              <a:rPr lang="en-US" dirty="0"/>
              <a:t>t</a:t>
            </a:r>
            <a:r>
              <a:rPr lang="en-US" spc="5" dirty="0"/>
              <a:t> </a:t>
            </a:r>
            <a:r>
              <a:rPr lang="en-US" dirty="0"/>
              <a:t>c</a:t>
            </a:r>
            <a:r>
              <a:rPr lang="en-US" spc="-10" dirty="0"/>
              <a:t>a</a:t>
            </a:r>
            <a:r>
              <a:rPr lang="en-US" dirty="0"/>
              <a:t>n</a:t>
            </a:r>
            <a:r>
              <a:rPr lang="en-US" spc="-5" dirty="0"/>
              <a:t> </a:t>
            </a:r>
            <a:r>
              <a:rPr lang="en-US" spc="-10" dirty="0"/>
              <a:t>be e</a:t>
            </a:r>
            <a:r>
              <a:rPr lang="en-US" spc="-15" dirty="0"/>
              <a:t>x</a:t>
            </a:r>
            <a:r>
              <a:rPr lang="en-US" spc="-10" dirty="0"/>
              <a:t>p</a:t>
            </a:r>
            <a:r>
              <a:rPr lang="en-US" spc="-5" dirty="0"/>
              <a:t>l</a:t>
            </a:r>
            <a:r>
              <a:rPr lang="en-US" spc="-10" dirty="0"/>
              <a:t>o</a:t>
            </a:r>
            <a:r>
              <a:rPr lang="en-US" spc="-5" dirty="0"/>
              <a:t>i</a:t>
            </a:r>
            <a:r>
              <a:rPr lang="en-US" dirty="0"/>
              <a:t>t</a:t>
            </a:r>
            <a:r>
              <a:rPr lang="en-US" spc="-10" dirty="0"/>
              <a:t>e</a:t>
            </a:r>
            <a:r>
              <a:rPr lang="en-US" dirty="0"/>
              <a:t>d</a:t>
            </a:r>
            <a:r>
              <a:rPr lang="en-US" spc="30" dirty="0"/>
              <a:t> </a:t>
            </a:r>
            <a:r>
              <a:rPr lang="en-US" spc="-10" dirty="0"/>
              <a:t>an</a:t>
            </a:r>
            <a:r>
              <a:rPr lang="en-US" dirty="0"/>
              <a:t>d</a:t>
            </a:r>
            <a:r>
              <a:rPr lang="en-US" spc="-5" dirty="0"/>
              <a:t> </a:t>
            </a:r>
            <a:r>
              <a:rPr lang="en-US" dirty="0"/>
              <a:t>c</a:t>
            </a:r>
            <a:r>
              <a:rPr lang="en-US" spc="-10" dirty="0"/>
              <a:t>ou</a:t>
            </a:r>
            <a:r>
              <a:rPr lang="en-US" spc="-5" dirty="0"/>
              <a:t>l</a:t>
            </a:r>
            <a:r>
              <a:rPr lang="en-US" dirty="0"/>
              <a:t>d</a:t>
            </a:r>
            <a:r>
              <a:rPr lang="en-US" spc="10" dirty="0"/>
              <a:t> </a:t>
            </a:r>
            <a:r>
              <a:rPr lang="en-US" dirty="0"/>
              <a:t>r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-10" dirty="0"/>
              <a:t>u</a:t>
            </a:r>
            <a:r>
              <a:rPr lang="en-US" spc="-5" dirty="0"/>
              <a:t>l</a:t>
            </a:r>
            <a:r>
              <a:rPr lang="en-US" dirty="0"/>
              <a:t>t</a:t>
            </a:r>
            <a:r>
              <a:rPr lang="en-US" spc="15" dirty="0"/>
              <a:t> </a:t>
            </a:r>
            <a:r>
              <a:rPr lang="en-US" spc="-5" dirty="0"/>
              <a:t>i</a:t>
            </a:r>
            <a:r>
              <a:rPr lang="en-US" dirty="0"/>
              <a:t>n</a:t>
            </a:r>
            <a:r>
              <a:rPr lang="en-US" spc="-5" dirty="0"/>
              <a:t> </a:t>
            </a:r>
            <a:r>
              <a:rPr lang="en-US" dirty="0"/>
              <a:t>a</a:t>
            </a:r>
            <a:r>
              <a:rPr lang="en-US" spc="-5" dirty="0"/>
              <a:t> </a:t>
            </a:r>
            <a:r>
              <a:rPr lang="en-US" spc="-10" dirty="0"/>
              <a:t>b</a:t>
            </a:r>
            <a:r>
              <a:rPr lang="en-US" dirty="0"/>
              <a:t>r</a:t>
            </a:r>
            <a:r>
              <a:rPr lang="en-US" spc="-10" dirty="0"/>
              <a:t>ea</a:t>
            </a:r>
            <a:r>
              <a:rPr lang="en-US" dirty="0"/>
              <a:t>ch</a:t>
            </a:r>
            <a:r>
              <a:rPr lang="en-US" spc="10" dirty="0"/>
              <a:t> </a:t>
            </a:r>
            <a:r>
              <a:rPr lang="en-US" spc="-10" dirty="0"/>
              <a:t>o</a:t>
            </a:r>
            <a:r>
              <a:rPr lang="en-US" dirty="0"/>
              <a:t>r a</a:t>
            </a:r>
            <a:r>
              <a:rPr lang="en-US" spc="-5" dirty="0"/>
              <a:t> </a:t>
            </a:r>
            <a:r>
              <a:rPr lang="en-US" dirty="0"/>
              <a:t>v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spc="-10" dirty="0"/>
              <a:t>a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dirty="0"/>
              <a:t>n</a:t>
            </a:r>
            <a:r>
              <a:rPr lang="en-US" spc="20" dirty="0"/>
              <a:t> </a:t>
            </a:r>
            <a:r>
              <a:rPr lang="en-US" spc="-10" dirty="0"/>
              <a:t>o</a:t>
            </a:r>
            <a:r>
              <a:rPr lang="en-US" dirty="0"/>
              <a:t>f</a:t>
            </a:r>
            <a:r>
              <a:rPr lang="en-US" spc="-5" dirty="0"/>
              <a:t> </a:t>
            </a:r>
            <a:r>
              <a:rPr lang="en-US" dirty="0"/>
              <a:t>a s</a:t>
            </a:r>
            <a:r>
              <a:rPr lang="en-US" spc="-25" dirty="0"/>
              <a:t>y</a:t>
            </a:r>
            <a:r>
              <a:rPr lang="en-US" dirty="0"/>
              <a:t>st</a:t>
            </a:r>
            <a:r>
              <a:rPr lang="en-US" spc="-5" dirty="0"/>
              <a:t>e</a:t>
            </a:r>
            <a:r>
              <a:rPr lang="en-US" dirty="0"/>
              <a:t>m</a:t>
            </a:r>
            <a:r>
              <a:rPr lang="en-US" spc="-5" dirty="0"/>
              <a:t>’</a:t>
            </a:r>
            <a:r>
              <a:rPr lang="en-US" dirty="0"/>
              <a:t>s</a:t>
            </a:r>
            <a:r>
              <a:rPr lang="en-US" spc="25" dirty="0"/>
              <a:t> </a:t>
            </a:r>
            <a:r>
              <a:rPr lang="en-US" dirty="0"/>
              <a:t>s</a:t>
            </a:r>
            <a:r>
              <a:rPr lang="en-US" spc="-5" dirty="0"/>
              <a:t>e</a:t>
            </a:r>
            <a:r>
              <a:rPr lang="en-US" dirty="0"/>
              <a:t>c</a:t>
            </a:r>
            <a:r>
              <a:rPr lang="en-US" spc="-5" dirty="0"/>
              <a:t>u</a:t>
            </a:r>
            <a:r>
              <a:rPr lang="en-US" dirty="0"/>
              <a:t>r</a:t>
            </a:r>
            <a:r>
              <a:rPr lang="en-US" spc="-5" dirty="0"/>
              <a:t>i</a:t>
            </a:r>
            <a:r>
              <a:rPr lang="en-US" dirty="0"/>
              <a:t>ty </a:t>
            </a:r>
            <a:r>
              <a:rPr lang="en-US" spc="-5" dirty="0"/>
              <a:t>poli</a:t>
            </a:r>
            <a:r>
              <a:rPr lang="en-US" dirty="0"/>
              <a:t>c</a:t>
            </a:r>
            <a:r>
              <a:rPr lang="en-US" spc="-25" dirty="0"/>
              <a:t>y</a:t>
            </a:r>
            <a:r>
              <a:rPr lang="en-US" dirty="0"/>
              <a:t>.</a:t>
            </a:r>
          </a:p>
          <a:p>
            <a:pPr marL="241300" marR="388620" indent="-228600">
              <a:spcBef>
                <a:spcPts val="865"/>
              </a:spcBef>
            </a:pPr>
            <a:r>
              <a:rPr lang="en-US" dirty="0"/>
              <a:t>   D. </a:t>
            </a:r>
            <a:r>
              <a:rPr lang="en-US" dirty="0">
                <a:solidFill>
                  <a:srgbClr val="00B050"/>
                </a:solidFill>
              </a:rPr>
              <a:t>Is the identification, assessment and prioritization of risks</a:t>
            </a:r>
          </a:p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endParaRPr lang="en-US" dirty="0"/>
          </a:p>
          <a:p>
            <a:endParaRPr lang="en-US" kern="0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585704" y="1600200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en-US" kern="0" dirty="0"/>
              <a:t>An example of vulnerability is a well-trained staff: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True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solidFill>
                  <a:srgbClr val="00B050"/>
                </a:solidFill>
              </a:rPr>
              <a:t>False</a:t>
            </a:r>
          </a:p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861774"/>
          </a:xfrm>
        </p:spPr>
        <p:txBody>
          <a:bodyPr/>
          <a:lstStyle/>
          <a:p>
            <a:pPr algn="ctr"/>
            <a:r>
              <a:rPr lang="en-US" dirty="0"/>
              <a:t>TEST YOUR KNOWLEDGE  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1948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430887"/>
          </a:xfrm>
        </p:spPr>
        <p:txBody>
          <a:bodyPr/>
          <a:lstStyle/>
          <a:p>
            <a:pPr algn="ctr"/>
            <a:r>
              <a:rPr lang="en-US" dirty="0"/>
              <a:t>Module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5940" y="1759386"/>
            <a:ext cx="8836660" cy="2400657"/>
          </a:xfrm>
        </p:spPr>
        <p:txBody>
          <a:bodyPr/>
          <a:lstStyle/>
          <a:p>
            <a:r>
              <a:rPr lang="en-US" sz="2800" dirty="0"/>
              <a:t>This module will cover topic: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Risk Management Framework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Introduction to the RMF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Categorize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Select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0609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2514600"/>
            <a:ext cx="9138919" cy="520810"/>
          </a:xfrm>
          <a:prstGeom prst="rect">
            <a:avLst/>
          </a:prstGeom>
        </p:spPr>
        <p:txBody>
          <a:bodyPr vert="horz" wrap="square" lIns="0" tIns="89053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dirty="0"/>
              <a:t>Risk Management Framework</a:t>
            </a:r>
            <a:endParaRPr sz="28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10"/>
              <a:t>Information Security for IT Administrators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7757906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59386"/>
            <a:ext cx="8429625" cy="1777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MF,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scr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 800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3</a:t>
            </a:r>
            <a:r>
              <a:rPr sz="1800" dirty="0">
                <a:latin typeface="Arial"/>
                <a:cs typeface="Arial"/>
              </a:rPr>
              <a:t>7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1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pp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Ri</a:t>
            </a:r>
            <a:r>
              <a:rPr sz="1800" dirty="0">
                <a:latin typeface="Arial"/>
                <a:cs typeface="Arial"/>
              </a:rPr>
              <a:t>sk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eng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 marL="241300" marR="1447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MF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gh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73866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lang="en-US" sz="1800" spc="-5" dirty="0"/>
              <a:t>Risk Management Framework</a:t>
            </a:r>
            <a:endParaRPr sz="1800" dirty="0"/>
          </a:p>
          <a:p>
            <a:pPr marL="12700">
              <a:lnSpc>
                <a:spcPts val="3315"/>
              </a:lnSpc>
            </a:pPr>
            <a:r>
              <a:rPr spc="-10" dirty="0"/>
              <a:t>I</a:t>
            </a:r>
            <a:r>
              <a:rPr spc="-25" dirty="0"/>
              <a:t>n</a:t>
            </a:r>
            <a:r>
              <a:rPr spc="-5" dirty="0"/>
              <a:t>t</a:t>
            </a:r>
            <a:r>
              <a:rPr spc="-15" dirty="0"/>
              <a:t>r</a:t>
            </a:r>
            <a:r>
              <a:rPr spc="-25" dirty="0"/>
              <a:t>odu</a:t>
            </a:r>
            <a:r>
              <a:rPr spc="-15" dirty="0"/>
              <a:t>c</a:t>
            </a:r>
            <a:r>
              <a:rPr spc="-10" dirty="0"/>
              <a:t>ti</a:t>
            </a:r>
            <a:r>
              <a:rPr spc="-25" dirty="0"/>
              <a:t>o</a:t>
            </a:r>
            <a:r>
              <a:rPr spc="-20" dirty="0"/>
              <a:t>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74545"/>
            <a:ext cx="8608060" cy="2954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R</a:t>
            </a:r>
            <a:r>
              <a:rPr sz="1800" dirty="0">
                <a:latin typeface="Arial"/>
                <a:cs typeface="Arial"/>
              </a:rPr>
              <a:t>MF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s:</a:t>
            </a:r>
          </a:p>
          <a:p>
            <a:pPr marL="241300" marR="43307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3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anne</a:t>
            </a:r>
            <a:r>
              <a:rPr sz="1800" spc="-100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241300" marR="572135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oughou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lang="en-US" sz="1800" dirty="0">
                <a:latin typeface="Arial"/>
                <a:cs typeface="Arial"/>
              </a:rPr>
              <a:t>SDLC such as the Enterprise Program Management Review (EPMR) for systems entering the FMCSA Cloud Environment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241300" marR="508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gene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ts.</a:t>
            </a:r>
          </a:p>
          <a:p>
            <a:pPr marL="241300" marR="5588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vi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uppo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j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m </a:t>
            </a:r>
            <a:r>
              <a:rPr sz="1800" spc="-10" dirty="0">
                <a:latin typeface="Arial"/>
                <a:cs typeface="Arial"/>
              </a:rPr>
              <a:t>unde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73866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lang="en-US" sz="1800" spc="-5" dirty="0"/>
              <a:t>Risk Management Framework</a:t>
            </a:r>
            <a:endParaRPr sz="1800" dirty="0"/>
          </a:p>
          <a:p>
            <a:pPr marL="12700">
              <a:lnSpc>
                <a:spcPts val="3315"/>
              </a:lnSpc>
            </a:pPr>
            <a:r>
              <a:rPr spc="-30" dirty="0"/>
              <a:t>R</a:t>
            </a:r>
            <a:r>
              <a:rPr spc="-10" dirty="0"/>
              <a:t>i</a:t>
            </a:r>
            <a:r>
              <a:rPr spc="-15" dirty="0"/>
              <a:t>s</a:t>
            </a:r>
            <a:r>
              <a:rPr spc="-20" dirty="0"/>
              <a:t>k</a:t>
            </a:r>
            <a:r>
              <a:rPr spc="5" dirty="0"/>
              <a:t> </a:t>
            </a:r>
            <a:r>
              <a:rPr spc="-30" dirty="0"/>
              <a:t>M</a:t>
            </a:r>
            <a:r>
              <a:rPr spc="-15" dirty="0"/>
              <a:t>a</a:t>
            </a:r>
            <a:r>
              <a:rPr spc="-25" dirty="0"/>
              <a:t>n</a:t>
            </a:r>
            <a:r>
              <a:rPr spc="-15" dirty="0"/>
              <a:t>a</a:t>
            </a:r>
            <a:r>
              <a:rPr spc="-25" dirty="0"/>
              <a:t>g</a:t>
            </a:r>
            <a:r>
              <a:rPr spc="-15" dirty="0"/>
              <a:t>e</a:t>
            </a:r>
            <a:r>
              <a:rPr spc="-30" dirty="0"/>
              <a:t>m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spc="50" dirty="0"/>
              <a:t> </a:t>
            </a:r>
            <a:r>
              <a:rPr spc="-25" dirty="0"/>
              <a:t>F</a:t>
            </a:r>
            <a:r>
              <a:rPr spc="-15" dirty="0"/>
              <a:t>ra</a:t>
            </a:r>
            <a:r>
              <a:rPr spc="-30" dirty="0"/>
              <a:t>m</a:t>
            </a:r>
            <a:r>
              <a:rPr spc="-15" dirty="0"/>
              <a:t>e</a:t>
            </a:r>
            <a:r>
              <a:rPr spc="-25" dirty="0"/>
              <a:t>wo</a:t>
            </a:r>
            <a:r>
              <a:rPr spc="-15" dirty="0"/>
              <a:t>rk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5318546"/>
            <a:ext cx="859218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i="1" spc="-10" dirty="0">
                <a:latin typeface="Arial"/>
                <a:cs typeface="Arial"/>
              </a:rPr>
              <a:t>R</a:t>
            </a:r>
            <a:r>
              <a:rPr sz="1400" i="1" spc="-5" dirty="0">
                <a:latin typeface="Arial"/>
                <a:cs typeface="Arial"/>
              </a:rPr>
              <a:t>e</a:t>
            </a:r>
            <a:r>
              <a:rPr sz="1400" i="1" spc="5" dirty="0">
                <a:latin typeface="Arial"/>
                <a:cs typeface="Arial"/>
              </a:rPr>
              <a:t>f</a:t>
            </a:r>
            <a:r>
              <a:rPr sz="1400" i="1" spc="-5" dirty="0">
                <a:latin typeface="Arial"/>
                <a:cs typeface="Arial"/>
              </a:rPr>
              <a:t>e</a:t>
            </a:r>
            <a:r>
              <a:rPr sz="1400" i="1" dirty="0">
                <a:latin typeface="Arial"/>
                <a:cs typeface="Arial"/>
              </a:rPr>
              <a:t>r</a:t>
            </a:r>
            <a:r>
              <a:rPr sz="1400" i="1" spc="-5" dirty="0">
                <a:latin typeface="Arial"/>
                <a:cs typeface="Arial"/>
              </a:rPr>
              <a:t>en</a:t>
            </a:r>
            <a:r>
              <a:rPr sz="1400" i="1" spc="5" dirty="0">
                <a:latin typeface="Arial"/>
                <a:cs typeface="Arial"/>
              </a:rPr>
              <a:t>c</a:t>
            </a:r>
            <a:r>
              <a:rPr sz="1400" i="1" spc="-15" dirty="0">
                <a:latin typeface="Arial"/>
                <a:cs typeface="Arial"/>
              </a:rPr>
              <a:t>e</a:t>
            </a:r>
            <a:r>
              <a:rPr sz="1400" i="1" dirty="0">
                <a:latin typeface="Arial"/>
                <a:cs typeface="Arial"/>
              </a:rPr>
              <a:t>s</a:t>
            </a:r>
            <a:r>
              <a:rPr sz="1400" i="1" spc="-40" dirty="0">
                <a:latin typeface="Arial"/>
                <a:cs typeface="Arial"/>
              </a:rPr>
              <a:t> </a:t>
            </a:r>
            <a:r>
              <a:rPr sz="1400" i="1" spc="5" dirty="0">
                <a:latin typeface="Arial"/>
                <a:cs typeface="Arial"/>
              </a:rPr>
              <a:t>t</a:t>
            </a:r>
            <a:r>
              <a:rPr sz="1400" i="1" dirty="0">
                <a:latin typeface="Arial"/>
                <a:cs typeface="Arial"/>
              </a:rPr>
              <a:t>o</a:t>
            </a:r>
            <a:r>
              <a:rPr sz="1400" i="1" spc="-20" dirty="0">
                <a:latin typeface="Arial"/>
                <a:cs typeface="Arial"/>
              </a:rPr>
              <a:t> </a:t>
            </a:r>
            <a:r>
              <a:rPr lang="en-US" sz="1400" i="1" spc="-10" dirty="0">
                <a:latin typeface="Arial"/>
                <a:cs typeface="Arial"/>
              </a:rPr>
              <a:t>FMCSA</a:t>
            </a:r>
            <a:r>
              <a:rPr sz="1400" i="1" spc="5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i</a:t>
            </a:r>
            <a:r>
              <a:rPr sz="1400" i="1" spc="-5" dirty="0">
                <a:latin typeface="Arial"/>
                <a:cs typeface="Arial"/>
              </a:rPr>
              <a:t>n</a:t>
            </a:r>
            <a:r>
              <a:rPr sz="1400" i="1" spc="5" dirty="0">
                <a:latin typeface="Arial"/>
                <a:cs typeface="Arial"/>
              </a:rPr>
              <a:t>f</a:t>
            </a:r>
            <a:r>
              <a:rPr sz="1400" i="1" spc="-5" dirty="0">
                <a:latin typeface="Arial"/>
                <a:cs typeface="Arial"/>
              </a:rPr>
              <a:t>o</a:t>
            </a:r>
            <a:r>
              <a:rPr sz="1400" i="1" dirty="0">
                <a:latin typeface="Arial"/>
                <a:cs typeface="Arial"/>
              </a:rPr>
              <a:t>r</a:t>
            </a:r>
            <a:r>
              <a:rPr sz="1400" i="1" spc="-10" dirty="0">
                <a:latin typeface="Arial"/>
                <a:cs typeface="Arial"/>
              </a:rPr>
              <a:t>m</a:t>
            </a:r>
            <a:r>
              <a:rPr sz="1400" i="1" spc="-5" dirty="0">
                <a:latin typeface="Arial"/>
                <a:cs typeface="Arial"/>
              </a:rPr>
              <a:t>a</a:t>
            </a:r>
            <a:r>
              <a:rPr sz="1400" i="1" spc="5" dirty="0">
                <a:latin typeface="Arial"/>
                <a:cs typeface="Arial"/>
              </a:rPr>
              <a:t>t</a:t>
            </a:r>
            <a:r>
              <a:rPr sz="1400" i="1" dirty="0">
                <a:latin typeface="Arial"/>
                <a:cs typeface="Arial"/>
              </a:rPr>
              <a:t>i</a:t>
            </a:r>
            <a:r>
              <a:rPr sz="1400" i="1" spc="-5" dirty="0">
                <a:latin typeface="Arial"/>
                <a:cs typeface="Arial"/>
              </a:rPr>
              <a:t>o</a:t>
            </a:r>
            <a:r>
              <a:rPr sz="1400" i="1" dirty="0">
                <a:latin typeface="Arial"/>
                <a:cs typeface="Arial"/>
              </a:rPr>
              <a:t>n</a:t>
            </a:r>
            <a:r>
              <a:rPr sz="1400" i="1" spc="-45" dirty="0">
                <a:latin typeface="Arial"/>
                <a:cs typeface="Arial"/>
              </a:rPr>
              <a:t> </a:t>
            </a:r>
            <a:r>
              <a:rPr sz="1400" i="1" spc="5" dirty="0">
                <a:latin typeface="Arial"/>
                <a:cs typeface="Arial"/>
              </a:rPr>
              <a:t>s</a:t>
            </a:r>
            <a:r>
              <a:rPr sz="1400" i="1" spc="-5" dirty="0">
                <a:latin typeface="Arial"/>
                <a:cs typeface="Arial"/>
              </a:rPr>
              <a:t>e</a:t>
            </a:r>
            <a:r>
              <a:rPr sz="1400" i="1" spc="5" dirty="0">
                <a:latin typeface="Arial"/>
                <a:cs typeface="Arial"/>
              </a:rPr>
              <a:t>c</a:t>
            </a:r>
            <a:r>
              <a:rPr sz="1400" i="1" spc="-5" dirty="0">
                <a:latin typeface="Arial"/>
                <a:cs typeface="Arial"/>
              </a:rPr>
              <a:t>u</a:t>
            </a:r>
            <a:r>
              <a:rPr sz="1400" i="1" dirty="0">
                <a:latin typeface="Arial"/>
                <a:cs typeface="Arial"/>
              </a:rPr>
              <a:t>ri</a:t>
            </a:r>
            <a:r>
              <a:rPr sz="1400" i="1" spc="-10" dirty="0">
                <a:latin typeface="Arial"/>
                <a:cs typeface="Arial"/>
              </a:rPr>
              <a:t>t</a:t>
            </a:r>
            <a:r>
              <a:rPr sz="1400" i="1" dirty="0">
                <a:latin typeface="Arial"/>
                <a:cs typeface="Arial"/>
              </a:rPr>
              <a:t>y</a:t>
            </a:r>
            <a:r>
              <a:rPr sz="1400" i="1" spc="-3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po</a:t>
            </a:r>
            <a:r>
              <a:rPr sz="1400" i="1" dirty="0">
                <a:latin typeface="Arial"/>
                <a:cs typeface="Arial"/>
              </a:rPr>
              <a:t>li</a:t>
            </a:r>
            <a:r>
              <a:rPr sz="1400" i="1" spc="5" dirty="0">
                <a:latin typeface="Arial"/>
                <a:cs typeface="Arial"/>
              </a:rPr>
              <a:t>c</a:t>
            </a:r>
            <a:r>
              <a:rPr sz="1400" i="1" dirty="0">
                <a:latin typeface="Arial"/>
                <a:cs typeface="Arial"/>
              </a:rPr>
              <a:t>i</a:t>
            </a:r>
            <a:r>
              <a:rPr sz="1400" i="1" spc="-5" dirty="0">
                <a:latin typeface="Arial"/>
                <a:cs typeface="Arial"/>
              </a:rPr>
              <a:t>e</a:t>
            </a:r>
            <a:r>
              <a:rPr sz="1400" i="1" spc="5" dirty="0">
                <a:latin typeface="Arial"/>
                <a:cs typeface="Arial"/>
              </a:rPr>
              <a:t>s</a:t>
            </a:r>
            <a:r>
              <a:rPr sz="1400" i="1" dirty="0">
                <a:latin typeface="Arial"/>
                <a:cs typeface="Arial"/>
              </a:rPr>
              <a:t>,</a:t>
            </a:r>
            <a:r>
              <a:rPr sz="1400" i="1" spc="-40" dirty="0">
                <a:latin typeface="Arial"/>
                <a:cs typeface="Arial"/>
              </a:rPr>
              <a:t> </a:t>
            </a:r>
            <a:r>
              <a:rPr sz="1400" i="1" spc="5" dirty="0">
                <a:latin typeface="Arial"/>
                <a:cs typeface="Arial"/>
              </a:rPr>
              <a:t>st</a:t>
            </a:r>
            <a:r>
              <a:rPr sz="1400" i="1" spc="-5" dirty="0">
                <a:latin typeface="Arial"/>
                <a:cs typeface="Arial"/>
              </a:rPr>
              <a:t>anda</a:t>
            </a:r>
            <a:r>
              <a:rPr sz="1400" i="1" dirty="0">
                <a:latin typeface="Arial"/>
                <a:cs typeface="Arial"/>
              </a:rPr>
              <a:t>r</a:t>
            </a:r>
            <a:r>
              <a:rPr sz="1400" i="1" spc="-15" dirty="0">
                <a:latin typeface="Arial"/>
                <a:cs typeface="Arial"/>
              </a:rPr>
              <a:t>d</a:t>
            </a:r>
            <a:r>
              <a:rPr sz="1400" i="1" spc="5" dirty="0">
                <a:latin typeface="Arial"/>
                <a:cs typeface="Arial"/>
              </a:rPr>
              <a:t>s</a:t>
            </a:r>
            <a:r>
              <a:rPr sz="1400" i="1" dirty="0">
                <a:latin typeface="Arial"/>
                <a:cs typeface="Arial"/>
              </a:rPr>
              <a:t>,</a:t>
            </a:r>
            <a:r>
              <a:rPr sz="1400" i="1" spc="-5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an</a:t>
            </a:r>
            <a:r>
              <a:rPr sz="1400" i="1" dirty="0">
                <a:latin typeface="Arial"/>
                <a:cs typeface="Arial"/>
              </a:rPr>
              <a:t>d</a:t>
            </a:r>
            <a:r>
              <a:rPr sz="1400" i="1" spc="-2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gu</a:t>
            </a:r>
            <a:r>
              <a:rPr sz="1400" i="1" dirty="0">
                <a:latin typeface="Arial"/>
                <a:cs typeface="Arial"/>
              </a:rPr>
              <a:t>i</a:t>
            </a:r>
            <a:r>
              <a:rPr sz="1400" i="1" spc="-5" dirty="0">
                <a:latin typeface="Arial"/>
                <a:cs typeface="Arial"/>
              </a:rPr>
              <a:t>dan</a:t>
            </a:r>
            <a:r>
              <a:rPr sz="1400" i="1" spc="5" dirty="0">
                <a:latin typeface="Arial"/>
                <a:cs typeface="Arial"/>
              </a:rPr>
              <a:t>c</a:t>
            </a:r>
            <a:r>
              <a:rPr sz="1400" i="1" dirty="0">
                <a:latin typeface="Arial"/>
                <a:cs typeface="Arial"/>
              </a:rPr>
              <a:t>e</a:t>
            </a:r>
            <a:r>
              <a:rPr sz="1400" i="1" spc="-4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a</a:t>
            </a:r>
            <a:r>
              <a:rPr sz="1400" i="1" dirty="0">
                <a:latin typeface="Arial"/>
                <a:cs typeface="Arial"/>
              </a:rPr>
              <a:t>re</a:t>
            </a:r>
            <a:r>
              <a:rPr sz="1400" i="1" spc="-2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p</a:t>
            </a:r>
            <a:r>
              <a:rPr sz="1400" i="1" dirty="0">
                <a:latin typeface="Arial"/>
                <a:cs typeface="Arial"/>
              </a:rPr>
              <a:t>r</a:t>
            </a:r>
            <a:r>
              <a:rPr sz="1400" i="1" spc="-5" dirty="0">
                <a:latin typeface="Arial"/>
                <a:cs typeface="Arial"/>
              </a:rPr>
              <a:t>o</a:t>
            </a:r>
            <a:r>
              <a:rPr sz="1400" i="1" spc="5" dirty="0">
                <a:latin typeface="Arial"/>
                <a:cs typeface="Arial"/>
              </a:rPr>
              <a:t>v</a:t>
            </a:r>
            <a:r>
              <a:rPr sz="1400" i="1" dirty="0">
                <a:latin typeface="Arial"/>
                <a:cs typeface="Arial"/>
              </a:rPr>
              <a:t>i</a:t>
            </a:r>
            <a:r>
              <a:rPr sz="1400" i="1" spc="-5" dirty="0">
                <a:latin typeface="Arial"/>
                <a:cs typeface="Arial"/>
              </a:rPr>
              <a:t>de</a:t>
            </a:r>
            <a:r>
              <a:rPr sz="1400" i="1" dirty="0">
                <a:latin typeface="Arial"/>
                <a:cs typeface="Arial"/>
              </a:rPr>
              <a:t>d</a:t>
            </a:r>
            <a:r>
              <a:rPr sz="1400" i="1" spc="-30" dirty="0">
                <a:latin typeface="Arial"/>
                <a:cs typeface="Arial"/>
              </a:rPr>
              <a:t> </a:t>
            </a:r>
            <a:r>
              <a:rPr sz="1400" i="1" spc="5" dirty="0">
                <a:latin typeface="Arial"/>
                <a:cs typeface="Arial"/>
              </a:rPr>
              <a:t>f</a:t>
            </a:r>
            <a:r>
              <a:rPr sz="1400" i="1" spc="-5" dirty="0">
                <a:latin typeface="Arial"/>
                <a:cs typeface="Arial"/>
              </a:rPr>
              <a:t>o</a:t>
            </a:r>
            <a:r>
              <a:rPr sz="1400" i="1" dirty="0">
                <a:latin typeface="Arial"/>
                <a:cs typeface="Arial"/>
              </a:rPr>
              <a:t>r</a:t>
            </a:r>
            <a:r>
              <a:rPr sz="1400" i="1" spc="-30" dirty="0">
                <a:latin typeface="Arial"/>
                <a:cs typeface="Arial"/>
              </a:rPr>
              <a:t> </a:t>
            </a:r>
            <a:r>
              <a:rPr sz="1400" i="1" spc="5" dirty="0">
                <a:latin typeface="Arial"/>
                <a:cs typeface="Arial"/>
              </a:rPr>
              <a:t>v</a:t>
            </a:r>
            <a:r>
              <a:rPr sz="1400" i="1" spc="-5" dirty="0">
                <a:latin typeface="Arial"/>
                <a:cs typeface="Arial"/>
              </a:rPr>
              <a:t>a</a:t>
            </a:r>
            <a:r>
              <a:rPr sz="1400" i="1" dirty="0">
                <a:latin typeface="Arial"/>
                <a:cs typeface="Arial"/>
              </a:rPr>
              <a:t>ri</a:t>
            </a:r>
            <a:r>
              <a:rPr sz="1400" i="1" spc="-5" dirty="0">
                <a:latin typeface="Arial"/>
                <a:cs typeface="Arial"/>
              </a:rPr>
              <a:t>ou</a:t>
            </a:r>
            <a:r>
              <a:rPr sz="1400" i="1" dirty="0">
                <a:latin typeface="Arial"/>
                <a:cs typeface="Arial"/>
              </a:rPr>
              <a:t>s</a:t>
            </a:r>
            <a:r>
              <a:rPr sz="1400" i="1" spc="-25" dirty="0">
                <a:latin typeface="Arial"/>
                <a:cs typeface="Arial"/>
              </a:rPr>
              <a:t> </a:t>
            </a:r>
            <a:r>
              <a:rPr sz="1400" i="1" spc="5" dirty="0">
                <a:latin typeface="Arial"/>
                <a:cs typeface="Arial"/>
              </a:rPr>
              <a:t>c</a:t>
            </a:r>
            <a:r>
              <a:rPr sz="1400" i="1" spc="-5" dirty="0">
                <a:latin typeface="Arial"/>
                <a:cs typeface="Arial"/>
              </a:rPr>
              <a:t>ou</a:t>
            </a:r>
            <a:r>
              <a:rPr sz="1400" i="1" dirty="0">
                <a:latin typeface="Arial"/>
                <a:cs typeface="Arial"/>
              </a:rPr>
              <a:t>r</a:t>
            </a:r>
            <a:r>
              <a:rPr sz="1400" i="1" spc="5" dirty="0">
                <a:latin typeface="Arial"/>
                <a:cs typeface="Arial"/>
              </a:rPr>
              <a:t>s</a:t>
            </a:r>
            <a:r>
              <a:rPr sz="1400" i="1" dirty="0">
                <a:latin typeface="Arial"/>
                <a:cs typeface="Arial"/>
              </a:rPr>
              <a:t>e </a:t>
            </a:r>
            <a:r>
              <a:rPr sz="1400" i="1" spc="5" dirty="0">
                <a:latin typeface="Arial"/>
                <a:cs typeface="Arial"/>
              </a:rPr>
              <a:t>t</a:t>
            </a:r>
            <a:r>
              <a:rPr sz="1400" i="1" spc="-5" dirty="0">
                <a:latin typeface="Arial"/>
                <a:cs typeface="Arial"/>
              </a:rPr>
              <a:t>op</a:t>
            </a:r>
            <a:r>
              <a:rPr sz="1400" i="1" dirty="0">
                <a:latin typeface="Arial"/>
                <a:cs typeface="Arial"/>
              </a:rPr>
              <a:t>i</a:t>
            </a:r>
            <a:r>
              <a:rPr sz="1400" i="1" spc="5" dirty="0">
                <a:latin typeface="Arial"/>
                <a:cs typeface="Arial"/>
              </a:rPr>
              <a:t>cs</a:t>
            </a:r>
            <a:r>
              <a:rPr sz="1400" i="1" dirty="0">
                <a:latin typeface="Arial"/>
                <a:cs typeface="Arial"/>
              </a:rPr>
              <a:t>.</a:t>
            </a:r>
            <a:r>
              <a:rPr sz="1400" i="1" spc="-40" dirty="0">
                <a:latin typeface="Arial"/>
                <a:cs typeface="Arial"/>
              </a:rPr>
              <a:t> </a:t>
            </a:r>
            <a:r>
              <a:rPr sz="1400" i="1" spc="-10" dirty="0">
                <a:latin typeface="Arial"/>
                <a:cs typeface="Arial"/>
              </a:rPr>
              <a:t>R</a:t>
            </a:r>
            <a:r>
              <a:rPr sz="1400" i="1" spc="-5" dirty="0">
                <a:latin typeface="Arial"/>
                <a:cs typeface="Arial"/>
              </a:rPr>
              <a:t>e</a:t>
            </a:r>
            <a:r>
              <a:rPr sz="1400" i="1" spc="5" dirty="0">
                <a:latin typeface="Arial"/>
                <a:cs typeface="Arial"/>
              </a:rPr>
              <a:t>f</a:t>
            </a:r>
            <a:r>
              <a:rPr sz="1400" i="1" spc="-5" dirty="0">
                <a:latin typeface="Arial"/>
                <a:cs typeface="Arial"/>
              </a:rPr>
              <a:t>e</a:t>
            </a:r>
            <a:r>
              <a:rPr sz="1400" i="1" dirty="0">
                <a:latin typeface="Arial"/>
                <a:cs typeface="Arial"/>
              </a:rPr>
              <a:t>r</a:t>
            </a:r>
            <a:r>
              <a:rPr sz="1400" i="1" spc="-30" dirty="0">
                <a:latin typeface="Arial"/>
                <a:cs typeface="Arial"/>
              </a:rPr>
              <a:t> </a:t>
            </a:r>
            <a:r>
              <a:rPr sz="1400" i="1" spc="5" dirty="0">
                <a:latin typeface="Arial"/>
                <a:cs typeface="Arial"/>
              </a:rPr>
              <a:t>t</a:t>
            </a:r>
            <a:r>
              <a:rPr sz="1400" i="1" dirty="0">
                <a:latin typeface="Arial"/>
                <a:cs typeface="Arial"/>
              </a:rPr>
              <a:t>o</a:t>
            </a:r>
            <a:r>
              <a:rPr sz="1400" i="1" spc="-5" dirty="0">
                <a:latin typeface="Arial"/>
                <a:cs typeface="Arial"/>
              </a:rPr>
              <a:t> </a:t>
            </a:r>
            <a:r>
              <a:rPr lang="en-US" sz="1400" i="1" spc="5" dirty="0">
                <a:latin typeface="Arial"/>
                <a:cs typeface="Arial"/>
              </a:rPr>
              <a:t>FMCSA Cybersecurity &amp; Privacy documents on </a:t>
            </a:r>
            <a:r>
              <a:rPr lang="en-US" sz="1400" i="1" spc="5" dirty="0" err="1">
                <a:latin typeface="Arial"/>
                <a:cs typeface="Arial"/>
              </a:rPr>
              <a:t>Knowzone</a:t>
            </a:r>
            <a:r>
              <a:rPr lang="en-US" sz="1400" i="1" dirty="0">
                <a:latin typeface="Arial"/>
                <a:cs typeface="Arial"/>
              </a:rPr>
              <a:t> for detail.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6105" y="2097206"/>
            <a:ext cx="6068695" cy="22236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39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y (I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)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ini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5" dirty="0">
                <a:latin typeface="Arial"/>
                <a:cs typeface="Arial"/>
              </a:rPr>
              <a:t> li</a:t>
            </a:r>
            <a:r>
              <a:rPr sz="1800" spc="-10" dirty="0">
                <a:latin typeface="Arial"/>
                <a:cs typeface="Arial"/>
              </a:rPr>
              <a:t>ne 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egua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lang="en-US" sz="1800" spc="-5" dirty="0">
                <a:latin typeface="Arial"/>
                <a:cs typeface="Arial"/>
              </a:rPr>
              <a:t>Federal Motor Carrier Safety Administration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).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ss 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eep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oughou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li</a:t>
            </a:r>
            <a:r>
              <a:rPr sz="1800" dirty="0">
                <a:latin typeface="Arial"/>
                <a:cs typeface="Arial"/>
              </a:rPr>
              <a:t>fe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u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ck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spc="5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1800" i="1" spc="-5" dirty="0">
                <a:latin typeface="Arial"/>
                <a:cs typeface="Arial"/>
              </a:rPr>
              <a:t>FMCSA </a:t>
            </a:r>
            <a:r>
              <a:rPr sz="1800" i="1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Rule</a:t>
            </a:r>
            <a:r>
              <a:rPr sz="1800" i="1" dirty="0">
                <a:latin typeface="Arial"/>
                <a:cs typeface="Arial"/>
              </a:rPr>
              <a:t>s</a:t>
            </a:r>
            <a:r>
              <a:rPr sz="1800" i="1" spc="1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o</a:t>
            </a:r>
            <a:r>
              <a:rPr sz="1800" i="1" dirty="0">
                <a:latin typeface="Arial"/>
                <a:cs typeface="Arial"/>
              </a:rPr>
              <a:t>f</a:t>
            </a:r>
            <a:r>
              <a:rPr sz="1800" i="1" spc="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B</a:t>
            </a:r>
            <a:r>
              <a:rPr sz="1800" i="1" spc="-10" dirty="0">
                <a:latin typeface="Arial"/>
                <a:cs typeface="Arial"/>
              </a:rPr>
              <a:t>eha</a:t>
            </a:r>
            <a:r>
              <a:rPr sz="1800" i="1" dirty="0">
                <a:latin typeface="Arial"/>
                <a:cs typeface="Arial"/>
              </a:rPr>
              <a:t>v</a:t>
            </a:r>
            <a:r>
              <a:rPr sz="1800" i="1" spc="-5" dirty="0">
                <a:latin typeface="Arial"/>
                <a:cs typeface="Arial"/>
              </a:rPr>
              <a:t>i</a:t>
            </a:r>
            <a:r>
              <a:rPr sz="1800" i="1" spc="-10" dirty="0">
                <a:latin typeface="Arial"/>
                <a:cs typeface="Arial"/>
              </a:rPr>
              <a:t>o</a:t>
            </a:r>
            <a:r>
              <a:rPr sz="1800" i="1" dirty="0">
                <a:latin typeface="Arial"/>
                <a:cs typeface="Arial"/>
              </a:rPr>
              <a:t>r</a:t>
            </a:r>
            <a:r>
              <a:rPr sz="1800" i="1" spc="1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f</a:t>
            </a:r>
            <a:r>
              <a:rPr sz="1800" i="1" spc="-10" dirty="0">
                <a:latin typeface="Arial"/>
                <a:cs typeface="Arial"/>
              </a:rPr>
              <a:t>o</a:t>
            </a:r>
            <a:r>
              <a:rPr sz="1800" i="1" dirty="0">
                <a:latin typeface="Arial"/>
                <a:cs typeface="Arial"/>
              </a:rPr>
              <a:t>r </a:t>
            </a:r>
            <a:r>
              <a:rPr sz="1800" i="1" spc="-5" dirty="0">
                <a:latin typeface="Arial"/>
                <a:cs typeface="Arial"/>
              </a:rPr>
              <a:t>P</a:t>
            </a:r>
            <a:r>
              <a:rPr sz="1800" i="1" dirty="0">
                <a:latin typeface="Arial"/>
                <a:cs typeface="Arial"/>
              </a:rPr>
              <a:t>r</a:t>
            </a:r>
            <a:r>
              <a:rPr sz="1800" i="1" spc="-5" dirty="0">
                <a:latin typeface="Arial"/>
                <a:cs typeface="Arial"/>
              </a:rPr>
              <a:t>i</a:t>
            </a:r>
            <a:r>
              <a:rPr sz="1800" i="1" dirty="0">
                <a:latin typeface="Arial"/>
                <a:cs typeface="Arial"/>
              </a:rPr>
              <a:t>v</a:t>
            </a:r>
            <a:r>
              <a:rPr sz="1800" i="1" spc="-5" dirty="0">
                <a:latin typeface="Arial"/>
                <a:cs typeface="Arial"/>
              </a:rPr>
              <a:t>il</a:t>
            </a:r>
            <a:r>
              <a:rPr sz="1800" i="1" spc="-10" dirty="0">
                <a:latin typeface="Arial"/>
                <a:cs typeface="Arial"/>
              </a:rPr>
              <a:t>ege</a:t>
            </a:r>
            <a:r>
              <a:rPr sz="1800" i="1" dirty="0">
                <a:latin typeface="Arial"/>
                <a:cs typeface="Arial"/>
              </a:rPr>
              <a:t>d</a:t>
            </a:r>
            <a:r>
              <a:rPr sz="1800" i="1" spc="2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U</a:t>
            </a:r>
            <a:r>
              <a:rPr sz="1800" i="1" dirty="0">
                <a:latin typeface="Arial"/>
                <a:cs typeface="Arial"/>
              </a:rPr>
              <a:t>s</a:t>
            </a:r>
            <a:r>
              <a:rPr sz="1800" i="1" spc="-10" dirty="0">
                <a:latin typeface="Arial"/>
                <a:cs typeface="Arial"/>
              </a:rPr>
              <a:t>e</a:t>
            </a:r>
            <a:r>
              <a:rPr sz="1800" i="1" dirty="0">
                <a:latin typeface="Arial"/>
                <a:cs typeface="Arial"/>
              </a:rPr>
              <a:t>r</a:t>
            </a:r>
            <a:r>
              <a:rPr sz="1800" i="1" spc="-6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A</a:t>
            </a:r>
            <a:r>
              <a:rPr sz="1800" i="1" dirty="0">
                <a:latin typeface="Arial"/>
                <a:cs typeface="Arial"/>
              </a:rPr>
              <a:t>cc</a:t>
            </a:r>
            <a:r>
              <a:rPr sz="1800" i="1" spc="-10" dirty="0">
                <a:latin typeface="Arial"/>
                <a:cs typeface="Arial"/>
              </a:rPr>
              <a:t>oun</a:t>
            </a:r>
            <a:r>
              <a:rPr sz="1800" i="1" dirty="0">
                <a:latin typeface="Arial"/>
                <a:cs typeface="Arial"/>
              </a:rPr>
              <a:t>ts.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90"/>
              </a:lnSpc>
            </a:pPr>
            <a:r>
              <a:rPr sz="2000" spc="-10" dirty="0"/>
              <a:t>I</a:t>
            </a:r>
            <a:r>
              <a:rPr sz="2000" dirty="0"/>
              <a:t>ntroduct</a:t>
            </a:r>
            <a:r>
              <a:rPr sz="2000" spc="-5" dirty="0"/>
              <a:t>i</a:t>
            </a:r>
            <a:r>
              <a:rPr sz="2000" dirty="0"/>
              <a:t>on</a:t>
            </a:r>
          </a:p>
          <a:p>
            <a:pPr marL="12700">
              <a:lnSpc>
                <a:spcPts val="3350"/>
              </a:lnSpc>
            </a:pPr>
            <a:r>
              <a:rPr spc="-30" dirty="0"/>
              <a:t>W</a:t>
            </a:r>
            <a:r>
              <a:rPr spc="-15" dirty="0"/>
              <a:t>e</a:t>
            </a:r>
            <a:r>
              <a:rPr spc="-10" dirty="0"/>
              <a:t>l</a:t>
            </a:r>
            <a:r>
              <a:rPr spc="-15" dirty="0"/>
              <a:t>c</a:t>
            </a:r>
            <a:r>
              <a:rPr spc="-30" dirty="0"/>
              <a:t>om</a:t>
            </a:r>
            <a:r>
              <a:rPr spc="-20" dirty="0"/>
              <a:t>e</a:t>
            </a:r>
            <a:r>
              <a:rPr spc="15" dirty="0"/>
              <a:t> </a:t>
            </a:r>
            <a:r>
              <a:rPr spc="-15" dirty="0"/>
              <a:t>to</a:t>
            </a:r>
            <a:r>
              <a:rPr spc="-5" dirty="0"/>
              <a:t> </a:t>
            </a:r>
            <a:r>
              <a:rPr spc="-10" dirty="0"/>
              <a:t>I</a:t>
            </a:r>
            <a:r>
              <a:rPr spc="-25" dirty="0"/>
              <a:t>n</a:t>
            </a:r>
            <a:r>
              <a:rPr spc="-5" dirty="0"/>
              <a:t>f</a:t>
            </a:r>
            <a:r>
              <a:rPr spc="-25" dirty="0"/>
              <a:t>o</a:t>
            </a:r>
            <a:r>
              <a:rPr spc="-15" dirty="0"/>
              <a:t>r</a:t>
            </a:r>
            <a:r>
              <a:rPr spc="-30" dirty="0"/>
              <a:t>m</a:t>
            </a:r>
            <a:r>
              <a:rPr spc="-15" dirty="0"/>
              <a:t>a</a:t>
            </a:r>
            <a:r>
              <a:rPr spc="-10" dirty="0"/>
              <a:t>ti</a:t>
            </a:r>
            <a:r>
              <a:rPr spc="-25" dirty="0"/>
              <a:t>o</a:t>
            </a:r>
            <a:r>
              <a:rPr spc="-20" dirty="0"/>
              <a:t>n</a:t>
            </a:r>
            <a:r>
              <a:rPr spc="20" dirty="0"/>
              <a:t> </a:t>
            </a:r>
            <a:r>
              <a:rPr spc="-25" dirty="0"/>
              <a:t>S</a:t>
            </a:r>
            <a:r>
              <a:rPr spc="-15" dirty="0"/>
              <a:t>ec</a:t>
            </a:r>
            <a:r>
              <a:rPr spc="-25" dirty="0"/>
              <a:t>u</a:t>
            </a:r>
            <a:r>
              <a:rPr spc="-10" dirty="0"/>
              <a:t>ri</a:t>
            </a:r>
            <a:r>
              <a:rPr spc="-5" dirty="0"/>
              <a:t>t</a:t>
            </a:r>
            <a:r>
              <a:rPr spc="-20" dirty="0"/>
              <a:t>y</a:t>
            </a:r>
            <a:r>
              <a:rPr spc="5" dirty="0"/>
              <a:t> </a:t>
            </a:r>
            <a:r>
              <a:rPr spc="-15" dirty="0"/>
              <a:t>IT</a:t>
            </a:r>
            <a:r>
              <a:rPr spc="-5" dirty="0"/>
              <a:t> </a:t>
            </a:r>
            <a:r>
              <a:rPr spc="-30" dirty="0"/>
              <a:t>Adm</a:t>
            </a:r>
            <a:r>
              <a:rPr spc="-10" dirty="0"/>
              <a:t>i</a:t>
            </a:r>
            <a:r>
              <a:rPr spc="-25" dirty="0"/>
              <a:t>n</a:t>
            </a:r>
            <a:r>
              <a:rPr spc="-10" dirty="0"/>
              <a:t>ist</a:t>
            </a:r>
            <a:r>
              <a:rPr spc="-15" dirty="0"/>
              <a:t>r</a:t>
            </a:r>
            <a:r>
              <a:rPr spc="-10" dirty="0"/>
              <a:t>at</a:t>
            </a:r>
            <a:r>
              <a:rPr spc="-25" dirty="0"/>
              <a:t>o</a:t>
            </a:r>
            <a:r>
              <a:rPr spc="-15" dirty="0"/>
              <a:t>rs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latin typeface="Arial"/>
                <a:cs typeface="Arial"/>
              </a:rPr>
              <a:t>30</a:t>
            </a:fld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>
                <a:latin typeface="Arial"/>
                <a:cs typeface="Arial"/>
              </a:rPr>
              <a:t>In</a:t>
            </a:r>
            <a:r>
              <a:rPr spc="0" dirty="0">
                <a:latin typeface="Arial"/>
                <a:cs typeface="Arial"/>
              </a:rPr>
              <a:t>f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m</a:t>
            </a:r>
            <a:r>
              <a:rPr spc="-10" dirty="0">
                <a:latin typeface="Arial"/>
                <a:cs typeface="Arial"/>
              </a:rPr>
              <a:t>at</a:t>
            </a:r>
            <a:r>
              <a:rPr spc="-15" dirty="0">
                <a:latin typeface="Arial"/>
                <a:cs typeface="Arial"/>
              </a:rPr>
              <a:t>io</a:t>
            </a:r>
            <a:r>
              <a:rPr spc="-10" dirty="0">
                <a:latin typeface="Arial"/>
                <a:cs typeface="Arial"/>
              </a:rPr>
              <a:t>n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Se</a:t>
            </a:r>
            <a:r>
              <a:rPr dirty="0">
                <a:latin typeface="Arial"/>
                <a:cs typeface="Arial"/>
              </a:rPr>
              <a:t>c</a:t>
            </a:r>
            <a:r>
              <a:rPr spc="-15" dirty="0">
                <a:latin typeface="Arial"/>
                <a:cs typeface="Arial"/>
              </a:rPr>
              <a:t>u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it</a:t>
            </a:r>
            <a:r>
              <a:rPr spc="-5" dirty="0">
                <a:latin typeface="Arial"/>
                <a:cs typeface="Arial"/>
              </a:rPr>
              <a:t>y</a:t>
            </a:r>
            <a:r>
              <a:rPr dirty="0">
                <a:latin typeface="Arial"/>
                <a:cs typeface="Arial"/>
              </a:rPr>
              <a:t> </a:t>
            </a:r>
            <a:r>
              <a:rPr spc="0" dirty="0">
                <a:latin typeface="Arial"/>
                <a:cs typeface="Arial"/>
              </a:rPr>
              <a:t>f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IT</a:t>
            </a:r>
            <a:r>
              <a:rPr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Ad</a:t>
            </a:r>
            <a:r>
              <a:rPr spc="5" dirty="0">
                <a:latin typeface="Arial"/>
                <a:cs typeface="Arial"/>
              </a:rPr>
              <a:t>m</a:t>
            </a:r>
            <a:r>
              <a:rPr spc="-10" dirty="0">
                <a:latin typeface="Arial"/>
                <a:cs typeface="Arial"/>
              </a:rPr>
              <a:t>ini</a:t>
            </a:r>
            <a:r>
              <a:rPr dirty="0">
                <a:latin typeface="Arial"/>
                <a:cs typeface="Arial"/>
              </a:rPr>
              <a:t>s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ato</a:t>
            </a:r>
            <a:r>
              <a:rPr spc="-5" dirty="0">
                <a:latin typeface="Arial"/>
                <a:cs typeface="Arial"/>
              </a:rPr>
              <a:t>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3540" y="1475531"/>
            <a:ext cx="7091680" cy="22390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CATEGOR</a:t>
            </a:r>
            <a:r>
              <a:rPr sz="2800" b="1" spc="-10" dirty="0">
                <a:solidFill>
                  <a:srgbClr val="A1261E"/>
                </a:solidFill>
                <a:latin typeface="Arial"/>
                <a:cs typeface="Arial"/>
              </a:rPr>
              <a:t>I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Z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E</a:t>
            </a:r>
            <a:r>
              <a:rPr sz="2800" b="1" spc="40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TH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E</a:t>
            </a:r>
            <a:r>
              <a:rPr sz="2800" b="1" spc="5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SYSTEM</a:t>
            </a:r>
            <a:r>
              <a:rPr sz="2800" b="1" spc="25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30" dirty="0">
                <a:solidFill>
                  <a:srgbClr val="A1261E"/>
                </a:solidFill>
                <a:latin typeface="Arial"/>
                <a:cs typeface="Arial"/>
              </a:rPr>
              <a:t>AN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D</a:t>
            </a:r>
            <a:r>
              <a:rPr sz="2800" b="1" spc="20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SELECT CONTROL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950" dirty="0">
              <a:latin typeface="Times New Roman"/>
              <a:cs typeface="Times New Roman"/>
            </a:endParaRPr>
          </a:p>
          <a:p>
            <a:pPr marL="393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Du</a:t>
            </a:r>
            <a:r>
              <a:rPr sz="2000" spc="-5" dirty="0">
                <a:latin typeface="Calibri"/>
                <a:cs typeface="Calibri"/>
              </a:rPr>
              <a:t>ri</a:t>
            </a:r>
            <a:r>
              <a:rPr sz="2000" dirty="0">
                <a:latin typeface="Calibri"/>
                <a:cs typeface="Calibri"/>
              </a:rPr>
              <a:t>ng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s 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p:</a:t>
            </a:r>
          </a:p>
          <a:p>
            <a:pPr marL="393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he </a:t>
            </a:r>
            <a:r>
              <a:rPr sz="2000" spc="-40" dirty="0">
                <a:latin typeface="Calibri"/>
                <a:cs typeface="Calibri"/>
              </a:rPr>
              <a:t>s</a:t>
            </a:r>
            <a:r>
              <a:rPr sz="2000" spc="-20" dirty="0">
                <a:latin typeface="Calibri"/>
                <a:cs typeface="Calibri"/>
              </a:rPr>
              <a:t>y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m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25" dirty="0">
                <a:latin typeface="Calibri"/>
                <a:cs typeface="Calibri"/>
              </a:rPr>
              <a:t>at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ori</a:t>
            </a:r>
            <a:r>
              <a:rPr sz="2000" spc="-50" dirty="0">
                <a:latin typeface="Calibri"/>
                <a:cs typeface="Calibri"/>
              </a:rPr>
              <a:t>z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d;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</a:p>
          <a:p>
            <a:pPr marL="393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Co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ol</a:t>
            </a:r>
            <a:r>
              <a:rPr sz="2000" dirty="0">
                <a:latin typeface="Calibri"/>
                <a:cs typeface="Calibri"/>
              </a:rPr>
              <a:t>s 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5" dirty="0">
                <a:latin typeface="Calibri"/>
                <a:cs typeface="Calibri"/>
              </a:rPr>
              <a:t>sele</a:t>
            </a:r>
            <a:r>
              <a:rPr sz="2000" dirty="0">
                <a:latin typeface="Calibri"/>
                <a:cs typeface="Calibri"/>
              </a:rPr>
              <a:t>c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ba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 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s</a:t>
            </a:r>
            <a:r>
              <a:rPr sz="2000" spc="-20" dirty="0">
                <a:latin typeface="Calibri"/>
                <a:cs typeface="Calibri"/>
              </a:rPr>
              <a:t>y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m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25" dirty="0">
                <a:latin typeface="Calibri"/>
                <a:cs typeface="Calibri"/>
              </a:rPr>
              <a:t>at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ori</a:t>
            </a:r>
            <a:r>
              <a:rPr sz="2000" spc="-40" dirty="0">
                <a:latin typeface="Calibri"/>
                <a:cs typeface="Calibri"/>
              </a:rPr>
              <a:t>z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436875"/>
          </a:xfrm>
          <a:prstGeom prst="rect">
            <a:avLst/>
          </a:prstGeom>
        </p:spPr>
        <p:txBody>
          <a:bodyPr vert="horz" wrap="square" lIns="0" tIns="12785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lang="en-US" sz="2000" b="0" spc="-5" dirty="0">
                <a:solidFill>
                  <a:srgbClr val="000000"/>
                </a:solidFill>
                <a:latin typeface="Arial"/>
                <a:cs typeface="Arial"/>
              </a:rPr>
              <a:t>Risk Management Framework 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latin typeface="Arial"/>
                <a:cs typeface="Arial"/>
              </a:rPr>
              <a:t>31</a:t>
            </a:fld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>
                <a:latin typeface="Arial"/>
                <a:cs typeface="Arial"/>
              </a:rPr>
              <a:t>In</a:t>
            </a:r>
            <a:r>
              <a:rPr spc="0" dirty="0">
                <a:latin typeface="Arial"/>
                <a:cs typeface="Arial"/>
              </a:rPr>
              <a:t>f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m</a:t>
            </a:r>
            <a:r>
              <a:rPr spc="-10" dirty="0">
                <a:latin typeface="Arial"/>
                <a:cs typeface="Arial"/>
              </a:rPr>
              <a:t>at</a:t>
            </a:r>
            <a:r>
              <a:rPr spc="-15" dirty="0">
                <a:latin typeface="Arial"/>
                <a:cs typeface="Arial"/>
              </a:rPr>
              <a:t>io</a:t>
            </a:r>
            <a:r>
              <a:rPr spc="-10" dirty="0">
                <a:latin typeface="Arial"/>
                <a:cs typeface="Arial"/>
              </a:rPr>
              <a:t>n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Se</a:t>
            </a:r>
            <a:r>
              <a:rPr dirty="0">
                <a:latin typeface="Arial"/>
                <a:cs typeface="Arial"/>
              </a:rPr>
              <a:t>c</a:t>
            </a:r>
            <a:r>
              <a:rPr spc="-15" dirty="0">
                <a:latin typeface="Arial"/>
                <a:cs typeface="Arial"/>
              </a:rPr>
              <a:t>u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it</a:t>
            </a:r>
            <a:r>
              <a:rPr spc="-5" dirty="0">
                <a:latin typeface="Arial"/>
                <a:cs typeface="Arial"/>
              </a:rPr>
              <a:t>y</a:t>
            </a:r>
            <a:r>
              <a:rPr dirty="0">
                <a:latin typeface="Arial"/>
                <a:cs typeface="Arial"/>
              </a:rPr>
              <a:t> </a:t>
            </a:r>
            <a:r>
              <a:rPr spc="0" dirty="0">
                <a:latin typeface="Arial"/>
                <a:cs typeface="Arial"/>
              </a:rPr>
              <a:t>f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IT</a:t>
            </a:r>
            <a:r>
              <a:rPr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Ad</a:t>
            </a:r>
            <a:r>
              <a:rPr spc="5" dirty="0">
                <a:latin typeface="Arial"/>
                <a:cs typeface="Arial"/>
              </a:rPr>
              <a:t>m</a:t>
            </a:r>
            <a:r>
              <a:rPr spc="-10" dirty="0">
                <a:latin typeface="Arial"/>
                <a:cs typeface="Arial"/>
              </a:rPr>
              <a:t>ini</a:t>
            </a:r>
            <a:r>
              <a:rPr dirty="0">
                <a:latin typeface="Arial"/>
                <a:cs typeface="Arial"/>
              </a:rPr>
              <a:t>s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ato</a:t>
            </a:r>
            <a:r>
              <a:rPr spc="-5" dirty="0">
                <a:latin typeface="Arial"/>
                <a:cs typeface="Arial"/>
              </a:rPr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59386"/>
            <a:ext cx="8368030" cy="35291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3027045" indent="-229235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k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assess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nt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k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is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sks 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agen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age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r</a:t>
            </a:r>
            <a:r>
              <a:rPr sz="1800" spc="-10" dirty="0">
                <a:latin typeface="Arial"/>
                <a:cs typeface="Arial"/>
              </a:rPr>
              <a:t>epu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),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agen</a:t>
            </a:r>
            <a:r>
              <a:rPr sz="1800" dirty="0">
                <a:latin typeface="Arial"/>
                <a:cs typeface="Arial"/>
              </a:rPr>
              <a:t>cy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 marL="241300" marR="263525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s.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li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hoo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add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ct.</a:t>
            </a:r>
          </a:p>
          <a:p>
            <a:pPr marL="240665" marR="5080" indent="-228600">
              <a:lnSpc>
                <a:spcPct val="100000"/>
              </a:lnSpc>
              <a:spcBef>
                <a:spcPts val="69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Ri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ssm</a:t>
            </a:r>
            <a:r>
              <a:rPr sz="1800" spc="-5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houl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iall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ondu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ag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SDLC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C</a:t>
            </a:r>
            <a:r>
              <a:rPr sz="1800" spc="-10" dirty="0"/>
              <a:t>a</a:t>
            </a:r>
            <a:r>
              <a:rPr sz="1800" dirty="0"/>
              <a:t>t</a:t>
            </a:r>
            <a:r>
              <a:rPr sz="1800" spc="-10" dirty="0"/>
              <a:t>e</a:t>
            </a:r>
            <a:r>
              <a:rPr sz="1800" dirty="0"/>
              <a:t>go</a:t>
            </a:r>
            <a:r>
              <a:rPr sz="1800" spc="-5" dirty="0"/>
              <a:t>r</a:t>
            </a:r>
            <a:r>
              <a:rPr sz="1800" dirty="0"/>
              <a:t>ize</a:t>
            </a:r>
            <a:r>
              <a:rPr sz="1800" spc="-5" dirty="0"/>
              <a:t> </a:t>
            </a:r>
            <a:r>
              <a:rPr sz="1800" dirty="0"/>
              <a:t>the</a:t>
            </a:r>
            <a:r>
              <a:rPr sz="1800" spc="-5" dirty="0"/>
              <a:t> S</a:t>
            </a:r>
            <a:r>
              <a:rPr sz="1800" spc="-20" dirty="0"/>
              <a:t>y</a:t>
            </a:r>
            <a:r>
              <a:rPr sz="1800" spc="-10" dirty="0"/>
              <a:t>s</a:t>
            </a:r>
            <a:r>
              <a:rPr sz="1800" dirty="0"/>
              <a:t>t</a:t>
            </a:r>
            <a:r>
              <a:rPr sz="1800" spc="-10" dirty="0"/>
              <a:t>em</a:t>
            </a:r>
            <a:endParaRPr sz="1800" dirty="0"/>
          </a:p>
          <a:p>
            <a:pPr marL="12700">
              <a:lnSpc>
                <a:spcPts val="3315"/>
              </a:lnSpc>
            </a:pPr>
            <a:r>
              <a:rPr spc="-30" dirty="0"/>
              <a:t>R</a:t>
            </a:r>
            <a:r>
              <a:rPr spc="-10" dirty="0"/>
              <a:t>i</a:t>
            </a:r>
            <a:r>
              <a:rPr spc="-15" dirty="0"/>
              <a:t>s</a:t>
            </a:r>
            <a:r>
              <a:rPr spc="-20" dirty="0"/>
              <a:t>k</a:t>
            </a:r>
            <a:r>
              <a:rPr spc="-90" dirty="0"/>
              <a:t> </a:t>
            </a:r>
            <a:r>
              <a:rPr spc="-30" dirty="0"/>
              <a:t>A</a:t>
            </a:r>
            <a:r>
              <a:rPr spc="-15" dirty="0"/>
              <a:t>ssess</a:t>
            </a:r>
            <a:r>
              <a:rPr spc="-30" dirty="0"/>
              <a:t>m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latin typeface="Arial"/>
                <a:cs typeface="Arial"/>
              </a:rPr>
              <a:t>32</a:t>
            </a:fld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>
                <a:latin typeface="Arial"/>
                <a:cs typeface="Arial"/>
              </a:rPr>
              <a:t>In</a:t>
            </a:r>
            <a:r>
              <a:rPr spc="0" dirty="0">
                <a:latin typeface="Arial"/>
                <a:cs typeface="Arial"/>
              </a:rPr>
              <a:t>f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m</a:t>
            </a:r>
            <a:r>
              <a:rPr spc="-10" dirty="0">
                <a:latin typeface="Arial"/>
                <a:cs typeface="Arial"/>
              </a:rPr>
              <a:t>at</a:t>
            </a:r>
            <a:r>
              <a:rPr spc="-15" dirty="0">
                <a:latin typeface="Arial"/>
                <a:cs typeface="Arial"/>
              </a:rPr>
              <a:t>io</a:t>
            </a:r>
            <a:r>
              <a:rPr spc="-10" dirty="0">
                <a:latin typeface="Arial"/>
                <a:cs typeface="Arial"/>
              </a:rPr>
              <a:t>n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Se</a:t>
            </a:r>
            <a:r>
              <a:rPr dirty="0">
                <a:latin typeface="Arial"/>
                <a:cs typeface="Arial"/>
              </a:rPr>
              <a:t>c</a:t>
            </a:r>
            <a:r>
              <a:rPr spc="-15" dirty="0">
                <a:latin typeface="Arial"/>
                <a:cs typeface="Arial"/>
              </a:rPr>
              <a:t>u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it</a:t>
            </a:r>
            <a:r>
              <a:rPr spc="-5" dirty="0">
                <a:latin typeface="Arial"/>
                <a:cs typeface="Arial"/>
              </a:rPr>
              <a:t>y</a:t>
            </a:r>
            <a:r>
              <a:rPr dirty="0">
                <a:latin typeface="Arial"/>
                <a:cs typeface="Arial"/>
              </a:rPr>
              <a:t> </a:t>
            </a:r>
            <a:r>
              <a:rPr spc="0" dirty="0">
                <a:latin typeface="Arial"/>
                <a:cs typeface="Arial"/>
              </a:rPr>
              <a:t>f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IT</a:t>
            </a:r>
            <a:r>
              <a:rPr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Ad</a:t>
            </a:r>
            <a:r>
              <a:rPr spc="5" dirty="0">
                <a:latin typeface="Arial"/>
                <a:cs typeface="Arial"/>
              </a:rPr>
              <a:t>m</a:t>
            </a:r>
            <a:r>
              <a:rPr spc="-10" dirty="0">
                <a:latin typeface="Arial"/>
                <a:cs typeface="Arial"/>
              </a:rPr>
              <a:t>ini</a:t>
            </a:r>
            <a:r>
              <a:rPr dirty="0">
                <a:latin typeface="Arial"/>
                <a:cs typeface="Arial"/>
              </a:rPr>
              <a:t>s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ato</a:t>
            </a:r>
            <a:r>
              <a:rPr spc="-5" dirty="0">
                <a:latin typeface="Arial"/>
                <a:cs typeface="Arial"/>
              </a:rPr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59386"/>
            <a:ext cx="8442325" cy="2917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FI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19</a:t>
            </a:r>
            <a:r>
              <a:rPr sz="1800" dirty="0">
                <a:latin typeface="Arial"/>
                <a:cs typeface="Arial"/>
              </a:rPr>
              <a:t>9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endParaRPr sz="1800">
              <a:latin typeface="Arial"/>
              <a:cs typeface="Arial"/>
            </a:endParaRPr>
          </a:p>
          <a:p>
            <a:pPr marL="241300" marR="422275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gh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ea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ob</a:t>
            </a:r>
            <a:r>
              <a:rPr sz="1800" spc="-5" dirty="0">
                <a:latin typeface="Arial"/>
                <a:cs typeface="Arial"/>
              </a:rPr>
              <a:t>j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s: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240665" marR="23241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FI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20</a:t>
            </a:r>
            <a:r>
              <a:rPr sz="1800" dirty="0">
                <a:latin typeface="Arial"/>
                <a:cs typeface="Arial"/>
              </a:rPr>
              <a:t>0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hed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 800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5</a:t>
            </a:r>
            <a:r>
              <a:rPr sz="1800" dirty="0">
                <a:latin typeface="Arial"/>
                <a:cs typeface="Arial"/>
              </a:rPr>
              <a:t>3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4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5" dirty="0">
                <a:latin typeface="Arial"/>
                <a:cs typeface="Arial"/>
              </a:rPr>
              <a:t>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en.</a:t>
            </a:r>
            <a:endParaRPr sz="1800">
              <a:latin typeface="Arial"/>
              <a:cs typeface="Arial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IST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SP </a:t>
            </a:r>
            <a:r>
              <a:rPr sz="1800" spc="-5" dirty="0">
                <a:latin typeface="Arial"/>
                <a:cs typeface="Arial"/>
              </a:rPr>
              <a:t>80</a:t>
            </a:r>
            <a:r>
              <a:rPr sz="1800" spc="-10" dirty="0">
                <a:latin typeface="Arial"/>
                <a:cs typeface="Arial"/>
              </a:rPr>
              <a:t>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6</a:t>
            </a:r>
            <a:r>
              <a:rPr sz="1800" dirty="0">
                <a:latin typeface="Arial"/>
                <a:cs typeface="Arial"/>
              </a:rPr>
              <a:t>0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1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90"/>
              </a:lnSpc>
            </a:pPr>
            <a:r>
              <a:rPr sz="2000" spc="5" dirty="0"/>
              <a:t>C</a:t>
            </a:r>
            <a:r>
              <a:rPr sz="2000" dirty="0"/>
              <a:t>ate</a:t>
            </a:r>
            <a:r>
              <a:rPr sz="2000" spc="-5" dirty="0"/>
              <a:t>go</a:t>
            </a:r>
            <a:r>
              <a:rPr sz="2000" dirty="0"/>
              <a:t>r</a:t>
            </a:r>
            <a:r>
              <a:rPr sz="2000" spc="-10" dirty="0"/>
              <a:t>i</a:t>
            </a:r>
            <a:r>
              <a:rPr sz="2000" spc="5" dirty="0"/>
              <a:t>z</a:t>
            </a:r>
            <a:r>
              <a:rPr sz="2000" dirty="0"/>
              <a:t>e</a:t>
            </a:r>
            <a:r>
              <a:rPr sz="2000" spc="-40" dirty="0"/>
              <a:t> </a:t>
            </a:r>
            <a:r>
              <a:rPr sz="2000" dirty="0"/>
              <a:t>t</a:t>
            </a:r>
            <a:r>
              <a:rPr sz="2000" spc="-5" dirty="0"/>
              <a:t>h</a:t>
            </a:r>
            <a:r>
              <a:rPr sz="2000" dirty="0"/>
              <a:t>e</a:t>
            </a:r>
            <a:r>
              <a:rPr sz="2000" spc="-15" dirty="0"/>
              <a:t> </a:t>
            </a:r>
            <a:r>
              <a:rPr sz="2000" spc="-5" dirty="0"/>
              <a:t>S</a:t>
            </a:r>
            <a:r>
              <a:rPr sz="2000" spc="-35" dirty="0"/>
              <a:t>y</a:t>
            </a:r>
            <a:r>
              <a:rPr sz="2000" dirty="0"/>
              <a:t>stem</a:t>
            </a:r>
            <a:endParaRPr sz="2000"/>
          </a:p>
          <a:p>
            <a:pPr marL="12700">
              <a:lnSpc>
                <a:spcPts val="3320"/>
              </a:lnSpc>
            </a:pPr>
            <a:r>
              <a:rPr spc="-30" dirty="0"/>
              <a:t>D</a:t>
            </a:r>
            <a:r>
              <a:rPr spc="-10" dirty="0"/>
              <a:t>ete</a:t>
            </a:r>
            <a:r>
              <a:rPr spc="-15" dirty="0"/>
              <a:t>r</a:t>
            </a:r>
            <a:r>
              <a:rPr spc="-30" dirty="0"/>
              <a:t>m</a:t>
            </a:r>
            <a:r>
              <a:rPr spc="-10" dirty="0"/>
              <a:t>i</a:t>
            </a:r>
            <a:r>
              <a:rPr spc="-25" dirty="0"/>
              <a:t>n</a:t>
            </a:r>
            <a:r>
              <a:rPr spc="-20" dirty="0"/>
              <a:t>e</a:t>
            </a:r>
            <a:r>
              <a:rPr spc="15" dirty="0"/>
              <a:t> </a:t>
            </a:r>
            <a:r>
              <a:rPr spc="-30" dirty="0"/>
              <a:t>R</a:t>
            </a:r>
            <a:r>
              <a:rPr spc="-10" dirty="0"/>
              <a:t>i</a:t>
            </a:r>
            <a:r>
              <a:rPr spc="-15" dirty="0"/>
              <a:t>s</a:t>
            </a:r>
            <a:r>
              <a:rPr spc="-20" dirty="0"/>
              <a:t>k</a:t>
            </a:r>
            <a:r>
              <a:rPr spc="15" dirty="0"/>
              <a:t> </a:t>
            </a:r>
            <a:r>
              <a:rPr spc="-10" dirty="0"/>
              <a:t>I</a:t>
            </a:r>
            <a:r>
              <a:rPr spc="-30" dirty="0"/>
              <a:t>mp</a:t>
            </a:r>
            <a:r>
              <a:rPr spc="-15" dirty="0"/>
              <a:t>ac</a:t>
            </a:r>
            <a:r>
              <a:rPr spc="-10" dirty="0"/>
              <a:t>t</a:t>
            </a:r>
            <a:r>
              <a:rPr spc="5" dirty="0"/>
              <a:t> </a:t>
            </a:r>
            <a:r>
              <a:rPr spc="-25" dirty="0"/>
              <a:t>L</a:t>
            </a:r>
            <a:r>
              <a:rPr spc="-10" dirty="0"/>
              <a:t>evel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latin typeface="Arial"/>
                <a:cs typeface="Arial"/>
              </a:rPr>
              <a:t>33</a:t>
            </a:fld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>
                <a:latin typeface="Arial"/>
                <a:cs typeface="Arial"/>
              </a:rPr>
              <a:t>In</a:t>
            </a:r>
            <a:r>
              <a:rPr spc="0" dirty="0">
                <a:latin typeface="Arial"/>
                <a:cs typeface="Arial"/>
              </a:rPr>
              <a:t>f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m</a:t>
            </a:r>
            <a:r>
              <a:rPr spc="-10" dirty="0">
                <a:latin typeface="Arial"/>
                <a:cs typeface="Arial"/>
              </a:rPr>
              <a:t>at</a:t>
            </a:r>
            <a:r>
              <a:rPr spc="-15" dirty="0">
                <a:latin typeface="Arial"/>
                <a:cs typeface="Arial"/>
              </a:rPr>
              <a:t>io</a:t>
            </a:r>
            <a:r>
              <a:rPr spc="-10" dirty="0">
                <a:latin typeface="Arial"/>
                <a:cs typeface="Arial"/>
              </a:rPr>
              <a:t>n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Se</a:t>
            </a:r>
            <a:r>
              <a:rPr dirty="0">
                <a:latin typeface="Arial"/>
                <a:cs typeface="Arial"/>
              </a:rPr>
              <a:t>c</a:t>
            </a:r>
            <a:r>
              <a:rPr spc="-15" dirty="0">
                <a:latin typeface="Arial"/>
                <a:cs typeface="Arial"/>
              </a:rPr>
              <a:t>u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it</a:t>
            </a:r>
            <a:r>
              <a:rPr spc="-5" dirty="0">
                <a:latin typeface="Arial"/>
                <a:cs typeface="Arial"/>
              </a:rPr>
              <a:t>y</a:t>
            </a:r>
            <a:r>
              <a:rPr dirty="0">
                <a:latin typeface="Arial"/>
                <a:cs typeface="Arial"/>
              </a:rPr>
              <a:t> </a:t>
            </a:r>
            <a:r>
              <a:rPr spc="0" dirty="0">
                <a:latin typeface="Arial"/>
                <a:cs typeface="Arial"/>
              </a:rPr>
              <a:t>f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IT</a:t>
            </a:r>
            <a:r>
              <a:rPr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Ad</a:t>
            </a:r>
            <a:r>
              <a:rPr spc="5" dirty="0">
                <a:latin typeface="Arial"/>
                <a:cs typeface="Arial"/>
              </a:rPr>
              <a:t>m</a:t>
            </a:r>
            <a:r>
              <a:rPr spc="-10" dirty="0">
                <a:latin typeface="Arial"/>
                <a:cs typeface="Arial"/>
              </a:rPr>
              <a:t>ini</a:t>
            </a:r>
            <a:r>
              <a:rPr dirty="0">
                <a:latin typeface="Arial"/>
                <a:cs typeface="Arial"/>
              </a:rPr>
              <a:t>s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ato</a:t>
            </a:r>
            <a:r>
              <a:rPr spc="-5" dirty="0">
                <a:latin typeface="Arial"/>
                <a:cs typeface="Arial"/>
              </a:rPr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8248015" cy="3828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FI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19</a:t>
            </a:r>
            <a:r>
              <a:rPr sz="1800" dirty="0">
                <a:latin typeface="Arial"/>
                <a:cs typeface="Arial"/>
              </a:rPr>
              <a:t>9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ct:</a:t>
            </a: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o</a:t>
            </a:r>
            <a:r>
              <a:rPr sz="1800" b="1" spc="35" dirty="0">
                <a:latin typeface="Arial"/>
                <a:cs typeface="Arial"/>
              </a:rPr>
              <a:t>w</a:t>
            </a:r>
            <a:r>
              <a:rPr sz="1800" b="1" dirty="0">
                <a:latin typeface="Arial"/>
                <a:cs typeface="Arial"/>
              </a:rPr>
              <a:t>: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Lo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li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onal 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 marL="241300" marR="2183765" indent="-228600">
              <a:lnSpc>
                <a:spcPct val="100000"/>
              </a:lnSpc>
              <a:spcBef>
                <a:spcPts val="69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dirty="0">
                <a:latin typeface="Arial"/>
                <a:cs typeface="Arial"/>
              </a:rPr>
              <a:t>Mod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: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M</a:t>
            </a:r>
            <a:r>
              <a:rPr sz="1800" spc="-10" dirty="0">
                <a:latin typeface="Arial"/>
                <a:cs typeface="Arial"/>
              </a:rPr>
              <a:t>ode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ss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ed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3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onal 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 marL="241300" marR="2183765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spc="-5" dirty="0">
                <a:latin typeface="Arial"/>
                <a:cs typeface="Arial"/>
              </a:rPr>
              <a:t>H</a:t>
            </a:r>
            <a:r>
              <a:rPr sz="1800" b="1" dirty="0">
                <a:latin typeface="Arial"/>
                <a:cs typeface="Arial"/>
              </a:rPr>
              <a:t>igh: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Hi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ss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ed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oph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3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on 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90"/>
              </a:lnSpc>
            </a:pPr>
            <a:r>
              <a:rPr sz="2000" spc="5" dirty="0"/>
              <a:t>C</a:t>
            </a:r>
            <a:r>
              <a:rPr sz="2000" dirty="0"/>
              <a:t>ate</a:t>
            </a:r>
            <a:r>
              <a:rPr sz="2000" spc="-5" dirty="0"/>
              <a:t>go</a:t>
            </a:r>
            <a:r>
              <a:rPr sz="2000" dirty="0"/>
              <a:t>r</a:t>
            </a:r>
            <a:r>
              <a:rPr sz="2000" spc="-10" dirty="0"/>
              <a:t>i</a:t>
            </a:r>
            <a:r>
              <a:rPr sz="2000" spc="5" dirty="0"/>
              <a:t>z</a:t>
            </a:r>
            <a:r>
              <a:rPr sz="2000" dirty="0"/>
              <a:t>e</a:t>
            </a:r>
            <a:r>
              <a:rPr sz="2000" spc="-40" dirty="0"/>
              <a:t> </a:t>
            </a:r>
            <a:r>
              <a:rPr sz="2000" dirty="0"/>
              <a:t>t</a:t>
            </a:r>
            <a:r>
              <a:rPr sz="2000" spc="-5" dirty="0"/>
              <a:t>h</a:t>
            </a:r>
            <a:r>
              <a:rPr sz="2000" dirty="0"/>
              <a:t>e</a:t>
            </a:r>
            <a:r>
              <a:rPr sz="2000" spc="-15" dirty="0"/>
              <a:t> </a:t>
            </a:r>
            <a:r>
              <a:rPr sz="2000" spc="-5" dirty="0"/>
              <a:t>S</a:t>
            </a:r>
            <a:r>
              <a:rPr sz="2000" spc="-35" dirty="0"/>
              <a:t>y</a:t>
            </a:r>
            <a:r>
              <a:rPr sz="2000" dirty="0"/>
              <a:t>stem</a:t>
            </a:r>
          </a:p>
          <a:p>
            <a:pPr marL="12700">
              <a:lnSpc>
                <a:spcPts val="3320"/>
              </a:lnSpc>
            </a:pPr>
            <a:r>
              <a:rPr spc="-30" dirty="0"/>
              <a:t>R</a:t>
            </a:r>
            <a:r>
              <a:rPr spc="-10" dirty="0"/>
              <a:t>i</a:t>
            </a:r>
            <a:r>
              <a:rPr spc="-15" dirty="0"/>
              <a:t>s</a:t>
            </a:r>
            <a:r>
              <a:rPr spc="-20" dirty="0"/>
              <a:t>k</a:t>
            </a:r>
            <a:r>
              <a:rPr spc="5" dirty="0"/>
              <a:t> </a:t>
            </a:r>
            <a:r>
              <a:rPr spc="-10" dirty="0"/>
              <a:t>I</a:t>
            </a:r>
            <a:r>
              <a:rPr spc="-30" dirty="0"/>
              <a:t>mp</a:t>
            </a:r>
            <a:r>
              <a:rPr spc="-15" dirty="0"/>
              <a:t>ac</a:t>
            </a:r>
            <a:r>
              <a:rPr spc="-10" dirty="0"/>
              <a:t>t</a:t>
            </a:r>
            <a:r>
              <a:rPr spc="-90" dirty="0"/>
              <a:t> </a:t>
            </a:r>
            <a:r>
              <a:rPr spc="-30" dirty="0"/>
              <a:t>A</a:t>
            </a:r>
            <a:r>
              <a:rPr spc="-15" dirty="0"/>
              <a:t>ssess</a:t>
            </a:r>
            <a:r>
              <a:rPr spc="-30" dirty="0"/>
              <a:t>m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latin typeface="Arial"/>
                <a:cs typeface="Arial"/>
              </a:rPr>
              <a:t>34</a:t>
            </a:fld>
            <a:endParaRPr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>
                <a:latin typeface="Arial"/>
                <a:cs typeface="Arial"/>
              </a:rPr>
              <a:t>In</a:t>
            </a:r>
            <a:r>
              <a:rPr spc="0" dirty="0">
                <a:latin typeface="Arial"/>
                <a:cs typeface="Arial"/>
              </a:rPr>
              <a:t>f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m</a:t>
            </a:r>
            <a:r>
              <a:rPr spc="-10" dirty="0">
                <a:latin typeface="Arial"/>
                <a:cs typeface="Arial"/>
              </a:rPr>
              <a:t>at</a:t>
            </a:r>
            <a:r>
              <a:rPr spc="-15" dirty="0">
                <a:latin typeface="Arial"/>
                <a:cs typeface="Arial"/>
              </a:rPr>
              <a:t>io</a:t>
            </a:r>
            <a:r>
              <a:rPr spc="-10" dirty="0">
                <a:latin typeface="Arial"/>
                <a:cs typeface="Arial"/>
              </a:rPr>
              <a:t>n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Se</a:t>
            </a:r>
            <a:r>
              <a:rPr dirty="0">
                <a:latin typeface="Arial"/>
                <a:cs typeface="Arial"/>
              </a:rPr>
              <a:t>c</a:t>
            </a:r>
            <a:r>
              <a:rPr spc="-15" dirty="0">
                <a:latin typeface="Arial"/>
                <a:cs typeface="Arial"/>
              </a:rPr>
              <a:t>u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it</a:t>
            </a:r>
            <a:r>
              <a:rPr spc="-5" dirty="0">
                <a:latin typeface="Arial"/>
                <a:cs typeface="Arial"/>
              </a:rPr>
              <a:t>y</a:t>
            </a:r>
            <a:r>
              <a:rPr dirty="0">
                <a:latin typeface="Arial"/>
                <a:cs typeface="Arial"/>
              </a:rPr>
              <a:t> </a:t>
            </a:r>
            <a:r>
              <a:rPr spc="0" dirty="0">
                <a:latin typeface="Arial"/>
                <a:cs typeface="Arial"/>
              </a:rPr>
              <a:t>f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IT</a:t>
            </a:r>
            <a:r>
              <a:rPr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Ad</a:t>
            </a:r>
            <a:r>
              <a:rPr spc="5" dirty="0">
                <a:latin typeface="Arial"/>
                <a:cs typeface="Arial"/>
              </a:rPr>
              <a:t>m</a:t>
            </a:r>
            <a:r>
              <a:rPr spc="-10" dirty="0">
                <a:latin typeface="Arial"/>
                <a:cs typeface="Arial"/>
              </a:rPr>
              <a:t>ini</a:t>
            </a:r>
            <a:r>
              <a:rPr dirty="0">
                <a:latin typeface="Arial"/>
                <a:cs typeface="Arial"/>
              </a:rPr>
              <a:t>s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ato</a:t>
            </a:r>
            <a:r>
              <a:rPr spc="-5" dirty="0">
                <a:latin typeface="Arial"/>
                <a:cs typeface="Arial"/>
              </a:rPr>
              <a:t>rs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831840" y="1751329"/>
            <a:ext cx="3453129" cy="30546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>
                <a:latin typeface="Calibri"/>
                <a:cs typeface="Calibri"/>
              </a:rPr>
              <a:t>E</a:t>
            </a:r>
            <a:r>
              <a:rPr sz="1800" b="1" spc="-25" dirty="0">
                <a:latin typeface="Calibri"/>
                <a:cs typeface="Calibri"/>
              </a:rPr>
              <a:t>x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m</a:t>
            </a:r>
            <a:r>
              <a:rPr sz="1800" b="1" spc="5" dirty="0">
                <a:latin typeface="Calibri"/>
                <a:cs typeface="Calibri"/>
              </a:rPr>
              <a:t>p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1</a:t>
            </a:r>
            <a:endParaRPr sz="1800" dirty="0">
              <a:latin typeface="Calibri"/>
              <a:cs typeface="Calibri"/>
            </a:endParaRPr>
          </a:p>
          <a:p>
            <a:pPr marL="12700" marR="46355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A </a:t>
            </a:r>
            <a:r>
              <a:rPr sz="1800" spc="-35" dirty="0">
                <a:latin typeface="Calibri"/>
                <a:cs typeface="Calibri"/>
              </a:rPr>
              <a:t>s</a:t>
            </a:r>
            <a:r>
              <a:rPr sz="1800" spc="-25" dirty="0">
                <a:latin typeface="Calibri"/>
                <a:cs typeface="Calibri"/>
              </a:rPr>
              <a:t>y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em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has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o m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k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k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dirty="0">
                <a:latin typeface="Calibri"/>
                <a:cs typeface="Calibri"/>
              </a:rPr>
              <a:t>pa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h.</a:t>
            </a: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15" dirty="0">
                <a:latin typeface="Calibri"/>
                <a:cs typeface="Calibri"/>
              </a:rPr>
              <a:t>E</a:t>
            </a:r>
            <a:r>
              <a:rPr sz="1800" b="1" spc="-25" dirty="0">
                <a:latin typeface="Calibri"/>
                <a:cs typeface="Calibri"/>
              </a:rPr>
              <a:t>x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m</a:t>
            </a:r>
            <a:r>
              <a:rPr sz="1800" b="1" spc="5" dirty="0">
                <a:latin typeface="Calibri"/>
                <a:cs typeface="Calibri"/>
              </a:rPr>
              <a:t>p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2</a:t>
            </a:r>
            <a:endParaRPr sz="18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A </a:t>
            </a:r>
            <a:r>
              <a:rPr sz="1800" spc="-35" dirty="0">
                <a:latin typeface="Calibri"/>
                <a:cs typeface="Calibri"/>
              </a:rPr>
              <a:t>s</a:t>
            </a:r>
            <a:r>
              <a:rPr sz="1800" spc="-25" dirty="0">
                <a:latin typeface="Calibri"/>
                <a:cs typeface="Calibri"/>
              </a:rPr>
              <a:t>y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em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z</a:t>
            </a: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ow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3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ab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45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ow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 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eg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45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bu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h 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45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 i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dirty="0">
                <a:latin typeface="Calibri"/>
                <a:cs typeface="Calibri"/>
              </a:rPr>
              <a:t>pa</a:t>
            </a:r>
            <a:r>
              <a:rPr sz="1800" spc="-20" dirty="0">
                <a:latin typeface="Calibri"/>
                <a:cs typeface="Calibri"/>
              </a:rPr>
              <a:t>ct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h.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dirty="0">
                <a:latin typeface="Webdings"/>
                <a:cs typeface="Webdings"/>
              </a:rPr>
              <a:t></a:t>
            </a:r>
            <a:r>
              <a:rPr spc="15"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15" dirty="0"/>
              <a:t> </a:t>
            </a:r>
            <a:r>
              <a:rPr spc="-10" dirty="0"/>
              <a:t>h</a:t>
            </a:r>
            <a:r>
              <a:rPr spc="-5" dirty="0"/>
              <a:t>i</a:t>
            </a:r>
            <a:r>
              <a:rPr spc="-10" dirty="0"/>
              <a:t>g</a:t>
            </a:r>
            <a:r>
              <a:rPr dirty="0"/>
              <a:t>h</a:t>
            </a:r>
            <a:r>
              <a:rPr spc="10" dirty="0"/>
              <a:t> </a:t>
            </a:r>
            <a:r>
              <a:rPr spc="-40" dirty="0"/>
              <a:t>w</a:t>
            </a:r>
            <a:r>
              <a:rPr spc="-10" dirty="0"/>
              <a:t>a</a:t>
            </a:r>
            <a:r>
              <a:rPr dirty="0"/>
              <a:t>t</a:t>
            </a:r>
            <a:r>
              <a:rPr spc="-10" dirty="0"/>
              <a:t>e</a:t>
            </a:r>
            <a:r>
              <a:rPr dirty="0"/>
              <a:t>r</a:t>
            </a:r>
            <a:r>
              <a:rPr spc="40" dirty="0"/>
              <a:t> </a:t>
            </a:r>
            <a:r>
              <a:rPr dirty="0"/>
              <a:t>m</a:t>
            </a:r>
            <a:r>
              <a:rPr spc="-10" dirty="0"/>
              <a:t>a</a:t>
            </a:r>
            <a:r>
              <a:rPr dirty="0"/>
              <a:t>rk c</a:t>
            </a:r>
            <a:r>
              <a:rPr spc="-10" dirty="0"/>
              <a:t>on</a:t>
            </a:r>
            <a:r>
              <a:rPr dirty="0"/>
              <a:t>c</a:t>
            </a:r>
            <a:r>
              <a:rPr spc="-10" dirty="0"/>
              <a:t>ep</a:t>
            </a:r>
            <a:r>
              <a:rPr dirty="0"/>
              <a:t>t</a:t>
            </a:r>
            <a:r>
              <a:rPr spc="15" dirty="0"/>
              <a:t> </a:t>
            </a:r>
            <a:r>
              <a:rPr spc="-5" dirty="0"/>
              <a:t>i</a:t>
            </a:r>
            <a:r>
              <a:rPr dirty="0"/>
              <a:t>s </a:t>
            </a:r>
            <a:r>
              <a:rPr spc="-10" dirty="0"/>
              <a:t>e</a:t>
            </a:r>
            <a:r>
              <a:rPr dirty="0"/>
              <a:t>m</a:t>
            </a:r>
            <a:r>
              <a:rPr spc="-10" dirty="0"/>
              <a:t>p</a:t>
            </a:r>
            <a:r>
              <a:rPr spc="-5" dirty="0"/>
              <a:t>l</a:t>
            </a:r>
            <a:r>
              <a:rPr spc="-10" dirty="0"/>
              <a:t>o</a:t>
            </a:r>
            <a:r>
              <a:rPr spc="-25" dirty="0"/>
              <a:t>y</a:t>
            </a:r>
            <a:r>
              <a:rPr spc="-10" dirty="0"/>
              <a:t>e</a:t>
            </a:r>
            <a:r>
              <a:rPr dirty="0"/>
              <a:t>d</a:t>
            </a:r>
            <a:r>
              <a:rPr spc="45" dirty="0"/>
              <a:t> </a:t>
            </a:r>
            <a:r>
              <a:rPr spc="-10" dirty="0"/>
              <a:t>be</a:t>
            </a:r>
            <a:r>
              <a:rPr dirty="0"/>
              <a:t>c</a:t>
            </a:r>
            <a:r>
              <a:rPr spc="-10" dirty="0"/>
              <a:t>au</a:t>
            </a:r>
            <a:r>
              <a:rPr dirty="0"/>
              <a:t>se</a:t>
            </a:r>
            <a:r>
              <a:rPr spc="10" dirty="0"/>
              <a:t> </a:t>
            </a:r>
            <a:r>
              <a:rPr dirty="0"/>
              <a:t>t</a:t>
            </a:r>
            <a:r>
              <a:rPr spc="-10" dirty="0"/>
              <a:t>he</a:t>
            </a:r>
            <a:r>
              <a:rPr dirty="0"/>
              <a:t>re</a:t>
            </a:r>
            <a:r>
              <a:rPr spc="-5" dirty="0"/>
              <a:t> </a:t>
            </a:r>
            <a:r>
              <a:rPr spc="-10" dirty="0"/>
              <a:t>a</a:t>
            </a:r>
            <a:r>
              <a:rPr dirty="0"/>
              <a:t>re</a:t>
            </a:r>
            <a:r>
              <a:rPr spc="10" dirty="0"/>
              <a:t> </a:t>
            </a:r>
            <a:r>
              <a:rPr dirty="0"/>
              <a:t>s</a:t>
            </a:r>
            <a:r>
              <a:rPr spc="-5" dirty="0"/>
              <a:t>i</a:t>
            </a:r>
            <a:r>
              <a:rPr spc="-10" dirty="0"/>
              <a:t>gn</a:t>
            </a:r>
            <a:r>
              <a:rPr spc="-5" dirty="0"/>
              <a:t>i</a:t>
            </a:r>
            <a:r>
              <a:rPr dirty="0"/>
              <a:t>f</a:t>
            </a:r>
            <a:r>
              <a:rPr spc="-5" dirty="0"/>
              <a:t>i</a:t>
            </a:r>
            <a:r>
              <a:rPr dirty="0"/>
              <a:t>c</a:t>
            </a:r>
            <a:r>
              <a:rPr spc="-10" dirty="0"/>
              <a:t>ant dependen</a:t>
            </a:r>
            <a:r>
              <a:rPr dirty="0"/>
              <a:t>c</a:t>
            </a:r>
            <a:r>
              <a:rPr spc="-5" dirty="0"/>
              <a:t>i</a:t>
            </a:r>
            <a:r>
              <a:rPr spc="-10" dirty="0"/>
              <a:t>e</a:t>
            </a:r>
            <a:r>
              <a:rPr dirty="0"/>
              <a:t>s</a:t>
            </a:r>
            <a:r>
              <a:rPr spc="35" dirty="0"/>
              <a:t> </a:t>
            </a:r>
            <a:r>
              <a:rPr spc="-10" dirty="0"/>
              <a:t>a</a:t>
            </a:r>
            <a:r>
              <a:rPr dirty="0"/>
              <a:t>m</a:t>
            </a:r>
            <a:r>
              <a:rPr spc="-10" dirty="0"/>
              <a:t>on</a:t>
            </a:r>
            <a:r>
              <a:rPr dirty="0"/>
              <a:t>g</a:t>
            </a:r>
            <a:r>
              <a:rPr spc="10" dirty="0"/>
              <a:t> </a:t>
            </a:r>
            <a:r>
              <a:rPr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c</a:t>
            </a:r>
            <a:r>
              <a:rPr spc="-10" dirty="0"/>
              <a:t>u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ty </a:t>
            </a:r>
            <a:r>
              <a:rPr spc="-10" dirty="0"/>
              <a:t>ob</a:t>
            </a:r>
            <a:r>
              <a:rPr spc="-5" dirty="0"/>
              <a:t>j</a:t>
            </a:r>
            <a:r>
              <a:rPr spc="-10" dirty="0"/>
              <a:t>e</a:t>
            </a:r>
            <a:r>
              <a:rPr dirty="0"/>
              <a:t>ct</a:t>
            </a:r>
            <a:r>
              <a:rPr spc="-5" dirty="0"/>
              <a:t>i</a:t>
            </a:r>
            <a:r>
              <a:rPr dirty="0"/>
              <a:t>v</a:t>
            </a:r>
            <a:r>
              <a:rPr spc="-10" dirty="0"/>
              <a:t>e</a:t>
            </a:r>
            <a:r>
              <a:rPr dirty="0"/>
              <a:t>s</a:t>
            </a:r>
            <a:r>
              <a:rPr spc="15" dirty="0"/>
              <a:t> </a:t>
            </a:r>
            <a:r>
              <a:rPr spc="-10" dirty="0"/>
              <a:t>o</a:t>
            </a:r>
            <a:r>
              <a:rPr dirty="0"/>
              <a:t>f</a:t>
            </a:r>
            <a:r>
              <a:rPr spc="5" dirty="0"/>
              <a:t> </a:t>
            </a:r>
            <a:r>
              <a:rPr dirty="0"/>
              <a:t>c</a:t>
            </a:r>
            <a:r>
              <a:rPr spc="-10" dirty="0"/>
              <a:t>on</a:t>
            </a:r>
            <a:r>
              <a:rPr dirty="0"/>
              <a:t>f</a:t>
            </a:r>
            <a:r>
              <a:rPr spc="-5" dirty="0"/>
              <a:t>i</a:t>
            </a:r>
            <a:r>
              <a:rPr spc="-10" dirty="0"/>
              <a:t>den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a</a:t>
            </a:r>
            <a:r>
              <a:rPr spc="-5" dirty="0"/>
              <a:t>li</a:t>
            </a:r>
            <a:r>
              <a:rPr dirty="0"/>
              <a:t>t</a:t>
            </a:r>
            <a:r>
              <a:rPr spc="-25" dirty="0"/>
              <a:t>y</a:t>
            </a:r>
            <a:r>
              <a:rPr dirty="0"/>
              <a:t>,</a:t>
            </a:r>
            <a:r>
              <a:rPr spc="55" dirty="0"/>
              <a:t> 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t</a:t>
            </a:r>
            <a:r>
              <a:rPr spc="-10" dirty="0"/>
              <a:t>eg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</a:t>
            </a:r>
            <a:r>
              <a:rPr spc="-25" dirty="0"/>
              <a:t>y</a:t>
            </a:r>
            <a:r>
              <a:rPr dirty="0"/>
              <a:t>,</a:t>
            </a:r>
            <a:r>
              <a:rPr spc="30" dirty="0"/>
              <a:t> </a:t>
            </a:r>
            <a:r>
              <a:rPr spc="-10" dirty="0"/>
              <a:t>and a</a:t>
            </a:r>
            <a:r>
              <a:rPr dirty="0"/>
              <a:t>v</a:t>
            </a:r>
            <a:r>
              <a:rPr spc="-10" dirty="0"/>
              <a:t>a</a:t>
            </a:r>
            <a:r>
              <a:rPr spc="-5" dirty="0"/>
              <a:t>il</a:t>
            </a:r>
            <a:r>
              <a:rPr spc="-10" dirty="0"/>
              <a:t>ab</a:t>
            </a:r>
            <a:r>
              <a:rPr spc="-5" dirty="0"/>
              <a:t>ili</a:t>
            </a:r>
            <a:r>
              <a:rPr dirty="0"/>
              <a:t>t</a:t>
            </a:r>
            <a:r>
              <a:rPr spc="-25" dirty="0"/>
              <a:t>y</a:t>
            </a:r>
            <a:r>
              <a:rPr dirty="0"/>
              <a:t>.</a:t>
            </a:r>
            <a:r>
              <a:rPr spc="55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dirty="0"/>
              <a:t>m</a:t>
            </a:r>
            <a:r>
              <a:rPr spc="-10" dirty="0"/>
              <a:t>o</a:t>
            </a:r>
            <a:r>
              <a:rPr dirty="0"/>
              <a:t>st</a:t>
            </a:r>
            <a:r>
              <a:rPr spc="-5" dirty="0"/>
              <a:t> </a:t>
            </a:r>
            <a:r>
              <a:rPr dirty="0"/>
              <a:t>c</a:t>
            </a:r>
            <a:r>
              <a:rPr spc="-10" dirty="0"/>
              <a:t>a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s,</a:t>
            </a:r>
            <a:r>
              <a:rPr spc="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c</a:t>
            </a:r>
            <a:r>
              <a:rPr spc="-10" dirty="0"/>
              <a:t>o</a:t>
            </a:r>
            <a:r>
              <a:rPr dirty="0"/>
              <a:t>m</a:t>
            </a:r>
            <a:r>
              <a:rPr spc="-10" dirty="0"/>
              <a:t>p</a:t>
            </a:r>
            <a:r>
              <a:rPr dirty="0"/>
              <a:t>r</a:t>
            </a:r>
            <a:r>
              <a:rPr spc="-10" dirty="0"/>
              <a:t>o</a:t>
            </a:r>
            <a:r>
              <a:rPr dirty="0"/>
              <a:t>m</a:t>
            </a:r>
            <a:r>
              <a:rPr spc="-5" dirty="0"/>
              <a:t>i</a:t>
            </a:r>
            <a:r>
              <a:rPr dirty="0"/>
              <a:t>se </a:t>
            </a:r>
            <a:r>
              <a:rPr spc="-5" dirty="0"/>
              <a:t>i</a:t>
            </a:r>
            <a:r>
              <a:rPr dirty="0"/>
              <a:t>n</a:t>
            </a:r>
            <a:r>
              <a:rPr spc="-5" dirty="0"/>
              <a:t> </a:t>
            </a:r>
            <a:r>
              <a:rPr spc="-10" dirty="0"/>
              <a:t>on</a:t>
            </a:r>
            <a:r>
              <a:rPr dirty="0"/>
              <a:t>e</a:t>
            </a:r>
            <a:r>
              <a:rPr spc="10" dirty="0"/>
              <a:t> 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c</a:t>
            </a:r>
            <a:r>
              <a:rPr spc="-10" dirty="0"/>
              <a:t>u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ty </a:t>
            </a:r>
            <a:r>
              <a:rPr spc="-10" dirty="0"/>
              <a:t>ob</a:t>
            </a:r>
            <a:r>
              <a:rPr spc="-5" dirty="0"/>
              <a:t>j</a:t>
            </a:r>
            <a:r>
              <a:rPr spc="-10" dirty="0"/>
              <a:t>e</a:t>
            </a:r>
            <a:r>
              <a:rPr dirty="0"/>
              <a:t>ct</a:t>
            </a:r>
            <a:r>
              <a:rPr spc="-5" dirty="0"/>
              <a:t>i</a:t>
            </a:r>
            <a:r>
              <a:rPr dirty="0"/>
              <a:t>ve</a:t>
            </a:r>
            <a:r>
              <a:rPr spc="20" dirty="0"/>
              <a:t> </a:t>
            </a:r>
            <a:r>
              <a:rPr spc="-10" dirty="0"/>
              <a:t>u</a:t>
            </a:r>
            <a:r>
              <a:rPr spc="-5" dirty="0"/>
              <a:t>l</a:t>
            </a:r>
            <a:r>
              <a:rPr dirty="0"/>
              <a:t>t</a:t>
            </a:r>
            <a:r>
              <a:rPr spc="-5" dirty="0"/>
              <a:t>i</a:t>
            </a:r>
            <a:r>
              <a:rPr dirty="0"/>
              <a:t>m</a:t>
            </a:r>
            <a:r>
              <a:rPr spc="-10" dirty="0"/>
              <a:t>a</a:t>
            </a:r>
            <a:r>
              <a:rPr dirty="0"/>
              <a:t>t</a:t>
            </a:r>
            <a:r>
              <a:rPr spc="-10" dirty="0"/>
              <a:t>e</a:t>
            </a:r>
            <a:r>
              <a:rPr spc="-5" dirty="0"/>
              <a:t>l</a:t>
            </a:r>
            <a:r>
              <a:rPr dirty="0"/>
              <a:t>y </a:t>
            </a:r>
            <a:r>
              <a:rPr spc="-10" dirty="0"/>
              <a:t>a</a:t>
            </a:r>
            <a:r>
              <a:rPr dirty="0"/>
              <a:t>ff</a:t>
            </a:r>
            <a:r>
              <a:rPr spc="-10" dirty="0"/>
              <a:t>e</a:t>
            </a:r>
            <a:r>
              <a:rPr dirty="0"/>
              <a:t>cts</a:t>
            </a:r>
            <a:r>
              <a:rPr spc="-10" dirty="0"/>
              <a:t> </a:t>
            </a:r>
            <a:r>
              <a:rPr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</a:t>
            </a:r>
            <a:r>
              <a:rPr spc="-10" dirty="0"/>
              <a:t>o</a:t>
            </a:r>
            <a:r>
              <a:rPr dirty="0"/>
              <a:t>t</a:t>
            </a:r>
            <a:r>
              <a:rPr spc="-10" dirty="0"/>
              <a:t>he</a:t>
            </a:r>
            <a:r>
              <a:rPr dirty="0"/>
              <a:t>r</a:t>
            </a:r>
            <a:r>
              <a:rPr spc="15" dirty="0"/>
              <a:t> 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c</a:t>
            </a:r>
            <a:r>
              <a:rPr spc="-10" dirty="0"/>
              <a:t>u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ty </a:t>
            </a:r>
            <a:r>
              <a:rPr spc="-10" dirty="0"/>
              <a:t>ob</a:t>
            </a:r>
            <a:r>
              <a:rPr spc="-5" dirty="0"/>
              <a:t>j</a:t>
            </a:r>
            <a:r>
              <a:rPr spc="-10" dirty="0"/>
              <a:t>e</a:t>
            </a:r>
            <a:r>
              <a:rPr dirty="0"/>
              <a:t>ct</a:t>
            </a:r>
            <a:r>
              <a:rPr spc="-5" dirty="0"/>
              <a:t>i</a:t>
            </a:r>
            <a:r>
              <a:rPr dirty="0"/>
              <a:t>v</a:t>
            </a:r>
            <a:r>
              <a:rPr spc="-10" dirty="0"/>
              <a:t>e</a:t>
            </a:r>
            <a:r>
              <a:rPr dirty="0"/>
              <a:t>s</a:t>
            </a:r>
            <a:r>
              <a:rPr spc="15" dirty="0"/>
              <a:t> </a:t>
            </a:r>
            <a:r>
              <a:rPr spc="-10" dirty="0"/>
              <a:t>as </a:t>
            </a:r>
            <a:r>
              <a:rPr spc="-40" dirty="0"/>
              <a:t>w</a:t>
            </a:r>
            <a:r>
              <a:rPr spc="-5" dirty="0"/>
              <a:t>ell</a:t>
            </a:r>
            <a:r>
              <a:rPr dirty="0"/>
              <a:t>.</a:t>
            </a:r>
          </a:p>
          <a:p>
            <a:pPr marL="240665" marR="5715" indent="-228600">
              <a:lnSpc>
                <a:spcPct val="100000"/>
              </a:lnSpc>
              <a:spcBef>
                <a:spcPts val="860"/>
              </a:spcBef>
            </a:pPr>
            <a:r>
              <a:rPr dirty="0">
                <a:latin typeface="Webdings"/>
                <a:cs typeface="Webdings"/>
              </a:rPr>
              <a:t></a:t>
            </a:r>
            <a:r>
              <a:rPr spc="-5" dirty="0"/>
              <a:t>A</a:t>
            </a:r>
            <a:r>
              <a:rPr dirty="0"/>
              <a:t>cc</a:t>
            </a:r>
            <a:r>
              <a:rPr spc="-10" dirty="0"/>
              <a:t>o</a:t>
            </a:r>
            <a:r>
              <a:rPr dirty="0"/>
              <a:t>r</a:t>
            </a:r>
            <a:r>
              <a:rPr spc="-10" dirty="0"/>
              <a:t>d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g</a:t>
            </a:r>
            <a:r>
              <a:rPr spc="10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FI</a:t>
            </a:r>
            <a:r>
              <a:rPr spc="-5" dirty="0"/>
              <a:t>P</a:t>
            </a:r>
            <a:r>
              <a:rPr dirty="0"/>
              <a:t>S</a:t>
            </a:r>
            <a:r>
              <a:rPr spc="-10" dirty="0"/>
              <a:t> 200</a:t>
            </a:r>
            <a:r>
              <a:rPr dirty="0"/>
              <a:t>,</a:t>
            </a:r>
            <a:r>
              <a:rPr spc="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“</a:t>
            </a:r>
            <a:r>
              <a:rPr spc="-10" dirty="0"/>
              <a:t>h</a:t>
            </a:r>
            <a:r>
              <a:rPr spc="-5" dirty="0"/>
              <a:t>i</a:t>
            </a:r>
            <a:r>
              <a:rPr spc="-10" dirty="0"/>
              <a:t>g</a:t>
            </a:r>
            <a:r>
              <a:rPr dirty="0"/>
              <a:t>h</a:t>
            </a:r>
            <a:r>
              <a:rPr spc="10" dirty="0"/>
              <a:t> </a:t>
            </a:r>
            <a:r>
              <a:rPr spc="-40" dirty="0"/>
              <a:t>w</a:t>
            </a:r>
            <a:r>
              <a:rPr spc="-10" dirty="0"/>
              <a:t>a</a:t>
            </a:r>
            <a:r>
              <a:rPr dirty="0"/>
              <a:t>t</a:t>
            </a:r>
            <a:r>
              <a:rPr spc="-10" dirty="0"/>
              <a:t>er </a:t>
            </a:r>
            <a:r>
              <a:rPr dirty="0"/>
              <a:t>m</a:t>
            </a:r>
            <a:r>
              <a:rPr spc="-10" dirty="0"/>
              <a:t>a</a:t>
            </a:r>
            <a:r>
              <a:rPr dirty="0"/>
              <a:t>rk” </a:t>
            </a:r>
            <a:r>
              <a:rPr spc="-5" dirty="0"/>
              <a:t>i</a:t>
            </a:r>
            <a:r>
              <a:rPr dirty="0"/>
              <a:t>s 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</a:t>
            </a:r>
            <a:r>
              <a:rPr spc="-10" dirty="0"/>
              <a:t>h</a:t>
            </a:r>
            <a:r>
              <a:rPr spc="-5" dirty="0"/>
              <a:t>i</a:t>
            </a:r>
            <a:r>
              <a:rPr spc="-10" dirty="0"/>
              <a:t>ghe</a:t>
            </a:r>
            <a:r>
              <a:rPr dirty="0"/>
              <a:t>st</a:t>
            </a:r>
            <a:r>
              <a:rPr spc="15" dirty="0"/>
              <a:t> </a:t>
            </a:r>
            <a:r>
              <a:rPr spc="-10" dirty="0"/>
              <a:t>po</a:t>
            </a:r>
            <a:r>
              <a:rPr dirty="0"/>
              <a:t>t</a:t>
            </a:r>
            <a:r>
              <a:rPr spc="-10" dirty="0"/>
              <a:t>en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a</a:t>
            </a:r>
            <a:r>
              <a:rPr dirty="0"/>
              <a:t>l</a:t>
            </a:r>
            <a:r>
              <a:rPr spc="10" dirty="0"/>
              <a:t> </a:t>
            </a:r>
            <a:r>
              <a:rPr spc="-5" dirty="0"/>
              <a:t>i</a:t>
            </a:r>
            <a:r>
              <a:rPr dirty="0"/>
              <a:t>m</a:t>
            </a:r>
            <a:r>
              <a:rPr spc="-10" dirty="0"/>
              <a:t>pa</a:t>
            </a:r>
            <a:r>
              <a:rPr dirty="0"/>
              <a:t>ct v</a:t>
            </a:r>
            <a:r>
              <a:rPr spc="-10" dirty="0"/>
              <a:t>a</a:t>
            </a:r>
            <a:r>
              <a:rPr spc="-5" dirty="0"/>
              <a:t>l</a:t>
            </a:r>
            <a:r>
              <a:rPr spc="-10" dirty="0"/>
              <a:t>u</a:t>
            </a:r>
            <a:r>
              <a:rPr dirty="0"/>
              <a:t>e</a:t>
            </a:r>
            <a:r>
              <a:rPr spc="10" dirty="0"/>
              <a:t> </a:t>
            </a:r>
            <a:r>
              <a:rPr spc="-10" dirty="0"/>
              <a:t>a</a:t>
            </a:r>
            <a:r>
              <a:rPr dirty="0"/>
              <a:t>ss</a:t>
            </a:r>
            <a:r>
              <a:rPr spc="-5" dirty="0"/>
              <a:t>i</a:t>
            </a:r>
            <a:r>
              <a:rPr spc="-10" dirty="0"/>
              <a:t>gne</a:t>
            </a:r>
            <a:r>
              <a:rPr dirty="0"/>
              <a:t>d</a:t>
            </a:r>
            <a:r>
              <a:rPr spc="20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spc="-10" dirty="0"/>
              <a:t>ea</a:t>
            </a:r>
            <a:r>
              <a:rPr dirty="0"/>
              <a:t>ch</a:t>
            </a:r>
            <a:r>
              <a:rPr spc="10" dirty="0"/>
              <a:t> 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c</a:t>
            </a:r>
            <a:r>
              <a:rPr spc="-10" dirty="0"/>
              <a:t>u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ty </a:t>
            </a:r>
            <a:r>
              <a:rPr spc="-10" dirty="0"/>
              <a:t>ob</a:t>
            </a:r>
            <a:r>
              <a:rPr spc="-5" dirty="0"/>
              <a:t>j</a:t>
            </a:r>
            <a:r>
              <a:rPr spc="-10" dirty="0"/>
              <a:t>e</a:t>
            </a:r>
            <a:r>
              <a:rPr dirty="0"/>
              <a:t>ct</a:t>
            </a:r>
            <a:r>
              <a:rPr spc="-5" dirty="0"/>
              <a:t>i</a:t>
            </a:r>
            <a:r>
              <a:rPr dirty="0"/>
              <a:t>ve f</a:t>
            </a:r>
            <a:r>
              <a:rPr spc="-10" dirty="0"/>
              <a:t>o</a:t>
            </a:r>
            <a:r>
              <a:rPr dirty="0"/>
              <a:t>r </a:t>
            </a:r>
            <a:r>
              <a:rPr spc="-10" dirty="0"/>
              <a:t>ea</a:t>
            </a:r>
            <a:r>
              <a:rPr dirty="0"/>
              <a:t>ch</a:t>
            </a:r>
            <a:r>
              <a:rPr spc="-5" dirty="0"/>
              <a:t> </a:t>
            </a:r>
            <a:r>
              <a:rPr dirty="0"/>
              <a:t>t</a:t>
            </a:r>
            <a:r>
              <a:rPr spc="-25" dirty="0"/>
              <a:t>y</a:t>
            </a:r>
            <a:r>
              <a:rPr spc="-10" dirty="0"/>
              <a:t>p</a:t>
            </a:r>
            <a:r>
              <a:rPr dirty="0"/>
              <a:t>e</a:t>
            </a:r>
            <a:r>
              <a:rPr spc="20" dirty="0"/>
              <a:t> </a:t>
            </a:r>
            <a:r>
              <a:rPr spc="-10" dirty="0"/>
              <a:t>o</a:t>
            </a:r>
            <a:r>
              <a:rPr dirty="0"/>
              <a:t>f</a:t>
            </a:r>
            <a:r>
              <a:rPr spc="5" dirty="0"/>
              <a:t> 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10" dirty="0"/>
              <a:t> 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s</a:t>
            </a:r>
            <a:r>
              <a:rPr spc="-5" dirty="0"/>
              <a:t>i</a:t>
            </a:r>
            <a:r>
              <a:rPr spc="-10" dirty="0"/>
              <a:t>den</a:t>
            </a:r>
            <a:r>
              <a:rPr dirty="0"/>
              <a:t>t</a:t>
            </a:r>
            <a:r>
              <a:rPr spc="15" dirty="0"/>
              <a:t> </a:t>
            </a:r>
            <a:r>
              <a:rPr spc="-10" dirty="0"/>
              <a:t>on </a:t>
            </a:r>
            <a:r>
              <a:rPr dirty="0"/>
              <a:t>t</a:t>
            </a:r>
            <a:r>
              <a:rPr spc="-10" dirty="0"/>
              <a:t>ho</a:t>
            </a:r>
            <a:r>
              <a:rPr dirty="0"/>
              <a:t>se</a:t>
            </a:r>
            <a:r>
              <a:rPr spc="-5" dirty="0"/>
              <a:t> i</a:t>
            </a:r>
            <a:r>
              <a:rPr spc="-10" dirty="0"/>
              <a:t>n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20" dirty="0"/>
              <a:t> </a:t>
            </a:r>
            <a:r>
              <a:rPr dirty="0"/>
              <a:t>s</a:t>
            </a:r>
            <a:r>
              <a:rPr spc="-25" dirty="0"/>
              <a:t>y</a:t>
            </a:r>
            <a:r>
              <a:rPr dirty="0"/>
              <a:t>st</a:t>
            </a:r>
            <a:r>
              <a:rPr spc="-10" dirty="0"/>
              <a:t>e</a:t>
            </a:r>
            <a:r>
              <a:rPr dirty="0"/>
              <a:t>ms.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C</a:t>
            </a:r>
            <a:r>
              <a:rPr sz="1800" spc="-10" dirty="0"/>
              <a:t>a</a:t>
            </a:r>
            <a:r>
              <a:rPr sz="1800" dirty="0"/>
              <a:t>t</a:t>
            </a:r>
            <a:r>
              <a:rPr sz="1800" spc="-10" dirty="0"/>
              <a:t>e</a:t>
            </a:r>
            <a:r>
              <a:rPr sz="1800" dirty="0"/>
              <a:t>go</a:t>
            </a:r>
            <a:r>
              <a:rPr sz="1800" spc="-5" dirty="0"/>
              <a:t>r</a:t>
            </a:r>
            <a:r>
              <a:rPr sz="1800" dirty="0"/>
              <a:t>ize</a:t>
            </a:r>
            <a:r>
              <a:rPr sz="1800" spc="-5" dirty="0"/>
              <a:t> </a:t>
            </a:r>
            <a:r>
              <a:rPr sz="1800" dirty="0"/>
              <a:t>the</a:t>
            </a:r>
            <a:r>
              <a:rPr sz="1800" spc="-5" dirty="0"/>
              <a:t> S</a:t>
            </a:r>
            <a:r>
              <a:rPr sz="1800" spc="-20" dirty="0"/>
              <a:t>y</a:t>
            </a:r>
            <a:r>
              <a:rPr sz="1800" spc="-10" dirty="0"/>
              <a:t>s</a:t>
            </a:r>
            <a:r>
              <a:rPr sz="1800" dirty="0"/>
              <a:t>t</a:t>
            </a:r>
            <a:r>
              <a:rPr sz="1800" spc="-10" dirty="0"/>
              <a:t>em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30" dirty="0"/>
              <a:t>H</a:t>
            </a:r>
            <a:r>
              <a:rPr spc="-10" dirty="0"/>
              <a:t>i</a:t>
            </a:r>
            <a:r>
              <a:rPr spc="-25" dirty="0"/>
              <a:t>g</a:t>
            </a:r>
            <a:r>
              <a:rPr spc="-20" dirty="0"/>
              <a:t>h</a:t>
            </a:r>
            <a:r>
              <a:rPr spc="5" dirty="0"/>
              <a:t> </a:t>
            </a:r>
            <a:r>
              <a:rPr spc="-140" dirty="0"/>
              <a:t>W</a:t>
            </a:r>
            <a:r>
              <a:rPr spc="-10" dirty="0"/>
              <a:t>ate</a:t>
            </a:r>
            <a:r>
              <a:rPr spc="-15" dirty="0"/>
              <a:t>r</a:t>
            </a:r>
            <a:r>
              <a:rPr spc="5" dirty="0"/>
              <a:t> </a:t>
            </a:r>
            <a:r>
              <a:rPr spc="-30" dirty="0"/>
              <a:t>M</a:t>
            </a:r>
            <a:r>
              <a:rPr spc="-15" dirty="0"/>
              <a:t>ark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>
                <a:latin typeface="Arial"/>
                <a:cs typeface="Arial"/>
              </a:rPr>
              <a:t>35</a:t>
            </a:fld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>
                <a:latin typeface="Arial"/>
                <a:cs typeface="Arial"/>
              </a:rPr>
              <a:t>In</a:t>
            </a:r>
            <a:r>
              <a:rPr spc="0" dirty="0">
                <a:latin typeface="Arial"/>
                <a:cs typeface="Arial"/>
              </a:rPr>
              <a:t>f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m</a:t>
            </a:r>
            <a:r>
              <a:rPr spc="-10" dirty="0">
                <a:latin typeface="Arial"/>
                <a:cs typeface="Arial"/>
              </a:rPr>
              <a:t>at</a:t>
            </a:r>
            <a:r>
              <a:rPr spc="-15" dirty="0">
                <a:latin typeface="Arial"/>
                <a:cs typeface="Arial"/>
              </a:rPr>
              <a:t>io</a:t>
            </a:r>
            <a:r>
              <a:rPr spc="-10" dirty="0">
                <a:latin typeface="Arial"/>
                <a:cs typeface="Arial"/>
              </a:rPr>
              <a:t>n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Se</a:t>
            </a:r>
            <a:r>
              <a:rPr dirty="0">
                <a:latin typeface="Arial"/>
                <a:cs typeface="Arial"/>
              </a:rPr>
              <a:t>c</a:t>
            </a:r>
            <a:r>
              <a:rPr spc="-15" dirty="0">
                <a:latin typeface="Arial"/>
                <a:cs typeface="Arial"/>
              </a:rPr>
              <a:t>u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it</a:t>
            </a:r>
            <a:r>
              <a:rPr spc="-5" dirty="0">
                <a:latin typeface="Arial"/>
                <a:cs typeface="Arial"/>
              </a:rPr>
              <a:t>y</a:t>
            </a:r>
            <a:r>
              <a:rPr dirty="0">
                <a:latin typeface="Arial"/>
                <a:cs typeface="Arial"/>
              </a:rPr>
              <a:t> </a:t>
            </a:r>
            <a:r>
              <a:rPr spc="0" dirty="0">
                <a:latin typeface="Arial"/>
                <a:cs typeface="Arial"/>
              </a:rPr>
              <a:t>f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IT</a:t>
            </a:r>
            <a:r>
              <a:rPr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Ad</a:t>
            </a:r>
            <a:r>
              <a:rPr spc="5" dirty="0">
                <a:latin typeface="Arial"/>
                <a:cs typeface="Arial"/>
              </a:rPr>
              <a:t>m</a:t>
            </a:r>
            <a:r>
              <a:rPr spc="-10" dirty="0">
                <a:latin typeface="Arial"/>
                <a:cs typeface="Arial"/>
              </a:rPr>
              <a:t>ini</a:t>
            </a:r>
            <a:r>
              <a:rPr dirty="0">
                <a:latin typeface="Arial"/>
                <a:cs typeface="Arial"/>
              </a:rPr>
              <a:t>s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ato</a:t>
            </a:r>
            <a:r>
              <a:rPr spc="-5" dirty="0">
                <a:latin typeface="Arial"/>
                <a:cs typeface="Arial"/>
              </a:rPr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2140" y="1683186"/>
            <a:ext cx="8312150" cy="12234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 800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5</a:t>
            </a:r>
            <a:r>
              <a:rPr sz="1800" dirty="0">
                <a:latin typeface="Arial"/>
                <a:cs typeface="Arial"/>
              </a:rPr>
              <a:t>3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4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/m</a:t>
            </a:r>
            <a:r>
              <a:rPr sz="1800" spc="-10" dirty="0">
                <a:latin typeface="Arial"/>
                <a:cs typeface="Arial"/>
              </a:rPr>
              <a:t>ode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/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h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19</a:t>
            </a:r>
            <a:r>
              <a:rPr sz="1800" dirty="0">
                <a:latin typeface="Arial"/>
                <a:cs typeface="Arial"/>
              </a:rPr>
              <a:t>9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200.</a:t>
            </a:r>
            <a:endParaRPr sz="1800" dirty="0">
              <a:latin typeface="Arial"/>
              <a:cs typeface="Arial"/>
            </a:endParaRPr>
          </a:p>
          <a:p>
            <a:pPr marL="241300" marR="143256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enda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S</a:t>
            </a:r>
            <a:r>
              <a:rPr sz="1800" spc="-10" dirty="0"/>
              <a:t>e</a:t>
            </a:r>
            <a:r>
              <a:rPr sz="1800" dirty="0"/>
              <a:t>l</a:t>
            </a:r>
            <a:r>
              <a:rPr sz="1800" spc="-10" dirty="0"/>
              <a:t>ec</a:t>
            </a:r>
            <a:r>
              <a:rPr sz="1800" dirty="0"/>
              <a:t>t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Con</a:t>
            </a:r>
            <a:r>
              <a:rPr spc="-5" dirty="0"/>
              <a:t>t</a:t>
            </a:r>
            <a:r>
              <a:rPr spc="-15" dirty="0"/>
              <a:t>r</a:t>
            </a:r>
            <a:r>
              <a:rPr spc="-25" dirty="0"/>
              <a:t>o</a:t>
            </a:r>
            <a:r>
              <a:rPr spc="-10" dirty="0"/>
              <a:t>l</a:t>
            </a:r>
            <a:r>
              <a:rPr spc="25" dirty="0"/>
              <a:t> </a:t>
            </a:r>
            <a:r>
              <a:rPr spc="-25" dirty="0"/>
              <a:t>S</a:t>
            </a:r>
            <a:r>
              <a:rPr spc="-15" dirty="0"/>
              <a:t>e</a:t>
            </a:r>
            <a:r>
              <a:rPr spc="-10" dirty="0"/>
              <a:t>lecti</a:t>
            </a:r>
            <a:r>
              <a:rPr spc="-25" dirty="0"/>
              <a:t>o</a:t>
            </a:r>
            <a:r>
              <a:rPr spc="-20" dirty="0"/>
              <a:t>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36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371600"/>
            <a:ext cx="8761095" cy="5047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 marR="5080">
              <a:lnSpc>
                <a:spcPct val="100000"/>
              </a:lnSpc>
              <a:tabLst>
                <a:tab pos="5713730" algn="l"/>
              </a:tabLst>
            </a:pP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IST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SP </a:t>
            </a:r>
            <a:r>
              <a:rPr sz="1800" spc="-5" dirty="0">
                <a:latin typeface="Arial"/>
                <a:cs typeface="Arial"/>
              </a:rPr>
              <a:t>80</a:t>
            </a:r>
            <a:r>
              <a:rPr sz="1800" spc="-10" dirty="0">
                <a:latin typeface="Arial"/>
                <a:cs typeface="Arial"/>
              </a:rPr>
              <a:t>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5</a:t>
            </a:r>
            <a:r>
              <a:rPr sz="1800" dirty="0">
                <a:latin typeface="Arial"/>
                <a:cs typeface="Arial"/>
              </a:rPr>
              <a:t>3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4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1</a:t>
            </a:r>
            <a:r>
              <a:rPr sz="1800" dirty="0">
                <a:latin typeface="Arial"/>
                <a:cs typeface="Arial"/>
              </a:rPr>
              <a:t>8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ol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gh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re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-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Al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houg</a:t>
            </a:r>
            <a:r>
              <a:rPr sz="1800" dirty="0">
                <a:latin typeface="Arial"/>
                <a:cs typeface="Arial"/>
              </a:rPr>
              <a:t>h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4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	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m 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ponen</a:t>
            </a:r>
            <a:r>
              <a:rPr sz="1800" dirty="0">
                <a:latin typeface="Arial"/>
                <a:cs typeface="Arial"/>
              </a:rPr>
              <a:t>ts.</a:t>
            </a:r>
          </a:p>
          <a:p>
            <a:pPr marL="316865" marR="67818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dirty="0">
                <a:latin typeface="Arial"/>
                <a:cs typeface="Arial"/>
              </a:rPr>
              <a:t>M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g</a:t>
            </a:r>
            <a:r>
              <a:rPr sz="1800" b="1" spc="-5" dirty="0">
                <a:latin typeface="Arial"/>
                <a:cs typeface="Arial"/>
              </a:rPr>
              <a:t>eme</a:t>
            </a:r>
            <a:r>
              <a:rPr sz="1800" b="1" dirty="0">
                <a:latin typeface="Arial"/>
                <a:cs typeface="Arial"/>
              </a:rPr>
              <a:t>nt </a:t>
            </a:r>
            <a:r>
              <a:rPr sz="1800" b="1" spc="-5" dirty="0">
                <a:latin typeface="Arial"/>
                <a:cs typeface="Arial"/>
              </a:rPr>
              <a:t>C</a:t>
            </a:r>
            <a:r>
              <a:rPr sz="1800" b="1" dirty="0">
                <a:latin typeface="Arial"/>
                <a:cs typeface="Arial"/>
              </a:rPr>
              <a:t>ont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ol</a:t>
            </a: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: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 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que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add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oug</a:t>
            </a:r>
            <a:r>
              <a:rPr sz="1800" dirty="0">
                <a:latin typeface="Arial"/>
                <a:cs typeface="Arial"/>
              </a:rPr>
              <a:t>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  <a:p>
            <a:pPr marL="316865" marR="70485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dirty="0">
                <a:latin typeface="Arial"/>
                <a:cs typeface="Arial"/>
              </a:rPr>
              <a:t>Op</a:t>
            </a:r>
            <a:r>
              <a:rPr sz="1800" b="1" spc="-5" dirty="0">
                <a:latin typeface="Arial"/>
                <a:cs typeface="Arial"/>
              </a:rPr>
              <a:t>era</a:t>
            </a:r>
            <a:r>
              <a:rPr sz="1800" b="1" dirty="0">
                <a:latin typeface="Arial"/>
                <a:cs typeface="Arial"/>
              </a:rPr>
              <a:t>tion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5" dirty="0">
                <a:latin typeface="Arial"/>
                <a:cs typeface="Arial"/>
              </a:rPr>
              <a:t> C</a:t>
            </a:r>
            <a:r>
              <a:rPr sz="1800" b="1" dirty="0">
                <a:latin typeface="Arial"/>
                <a:cs typeface="Arial"/>
              </a:rPr>
              <a:t>ont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ol</a:t>
            </a: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: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ue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ela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hani</a:t>
            </a:r>
            <a:r>
              <a:rPr sz="1800" dirty="0">
                <a:latin typeface="Arial"/>
                <a:cs typeface="Arial"/>
              </a:rPr>
              <a:t>sms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peop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oppo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ms).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y 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re 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upo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as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 marL="316865" marR="32512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5" dirty="0">
                <a:latin typeface="Arial"/>
                <a:cs typeface="Arial"/>
              </a:rPr>
              <a:t>ec</a:t>
            </a:r>
            <a:r>
              <a:rPr sz="1800" b="1" dirty="0">
                <a:latin typeface="Arial"/>
                <a:cs typeface="Arial"/>
              </a:rPr>
              <a:t>hni</a:t>
            </a:r>
            <a:r>
              <a:rPr sz="1800" b="1" spc="-5" dirty="0">
                <a:latin typeface="Arial"/>
                <a:cs typeface="Arial"/>
              </a:rPr>
              <a:t>ca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5" dirty="0">
                <a:latin typeface="Arial"/>
                <a:cs typeface="Arial"/>
              </a:rPr>
              <a:t> C</a:t>
            </a:r>
            <a:r>
              <a:rPr sz="1800" b="1" dirty="0">
                <a:latin typeface="Arial"/>
                <a:cs typeface="Arial"/>
              </a:rPr>
              <a:t>ont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ol</a:t>
            </a: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: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ed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15" dirty="0">
                <a:latin typeface="Arial"/>
                <a:cs typeface="Arial"/>
              </a:rPr>
              <a:t> 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unau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ts val="2140"/>
              </a:lnSpc>
            </a:pPr>
            <a:r>
              <a:rPr lang="en-US" sz="1800" dirty="0">
                <a:latin typeface="Arial"/>
                <a:cs typeface="Arial"/>
              </a:rPr>
              <a:t>     support security requirements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app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lang="en-US" sz="1800" spc="-70" dirty="0">
                <a:latin typeface="Arial"/>
                <a:cs typeface="Arial"/>
              </a:rPr>
              <a:t>ation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217805"/>
            <a:ext cx="9138919" cy="107759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S</a:t>
            </a:r>
            <a:r>
              <a:rPr sz="1800" spc="-10" dirty="0"/>
              <a:t>e</a:t>
            </a:r>
            <a:r>
              <a:rPr sz="1800" dirty="0"/>
              <a:t>l</a:t>
            </a:r>
            <a:r>
              <a:rPr sz="1800" spc="-10" dirty="0"/>
              <a:t>ec</a:t>
            </a:r>
            <a:r>
              <a:rPr sz="1800" dirty="0"/>
              <a:t>t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</a:p>
          <a:p>
            <a:pPr marL="12700">
              <a:lnSpc>
                <a:spcPts val="3315"/>
              </a:lnSpc>
            </a:pPr>
            <a:r>
              <a:rPr spc="-25" dirty="0"/>
              <a:t>S</a:t>
            </a:r>
            <a:r>
              <a:rPr spc="-55" dirty="0"/>
              <a:t>y</a:t>
            </a:r>
            <a:r>
              <a:rPr spc="-15" dirty="0"/>
              <a:t>s</a:t>
            </a:r>
            <a:r>
              <a:rPr spc="-10" dirty="0"/>
              <a:t>t</a:t>
            </a:r>
            <a:r>
              <a:rPr spc="-15" dirty="0"/>
              <a:t>e</a:t>
            </a:r>
            <a:r>
              <a:rPr spc="-25" dirty="0"/>
              <a:t>m</a:t>
            </a:r>
            <a:r>
              <a:rPr spc="45" dirty="0"/>
              <a:t> </a:t>
            </a:r>
            <a:r>
              <a:rPr spc="-25" dirty="0"/>
              <a:t>Con</a:t>
            </a:r>
            <a:r>
              <a:rPr spc="-15" dirty="0"/>
              <a:t>tr</a:t>
            </a:r>
            <a:r>
              <a:rPr spc="-25" dirty="0"/>
              <a:t>o</a:t>
            </a:r>
            <a:r>
              <a:rPr spc="-15" dirty="0"/>
              <a:t>ls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37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graphicFrame>
        <p:nvGraphicFramePr>
          <p:cNvPr id="3" name="object 3" descr="Management, operational, technical" title="Security Control Familie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692383"/>
              </p:ext>
            </p:extLst>
          </p:nvPr>
        </p:nvGraphicFramePr>
        <p:xfrm>
          <a:off x="603250" y="1676400"/>
          <a:ext cx="8686800" cy="4465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6100">
                <a:tc>
                  <a:txBody>
                    <a:bodyPr/>
                    <a:lstStyle/>
                    <a:p>
                      <a:pPr marL="742315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24B50"/>
                    </a:solidFill>
                  </a:tcPr>
                </a:tc>
                <a:tc>
                  <a:txBody>
                    <a:bodyPr/>
                    <a:lstStyle/>
                    <a:p>
                      <a:pPr marL="804545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Op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tion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86868"/>
                    </a:solidFill>
                  </a:tcPr>
                </a:tc>
                <a:tc>
                  <a:txBody>
                    <a:bodyPr/>
                    <a:lstStyle/>
                    <a:p>
                      <a:pPr marL="922019">
                        <a:lnSpc>
                          <a:spcPct val="100000"/>
                        </a:lnSpc>
                      </a:pPr>
                      <a:r>
                        <a:rPr sz="18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hni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220">
                <a:tc>
                  <a:txBody>
                    <a:bodyPr/>
                    <a:lstStyle/>
                    <a:p>
                      <a:pPr marL="371475" marR="2692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2110" algn="l"/>
                        </a:tabLst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ty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Ass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ssm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ts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on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2110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Pl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ann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ng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2110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Ri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sk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Ass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ssm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</a:p>
                    <a:p>
                      <a:pPr marL="371475" marR="35941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2110" algn="l"/>
                        </a:tabLst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rv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qu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on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2110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og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anage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ent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370840" marR="93408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800" spc="-40" dirty="0">
                          <a:latin typeface="Arial"/>
                          <a:cs typeface="Arial"/>
                        </a:rPr>
                        <a:t>Aw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ene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ss</a:t>
                      </a:r>
                      <a:r>
                        <a:rPr sz="18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800" spc="-6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ng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70840" marR="114935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gu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anage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ent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708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ngen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cy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Pl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ann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ng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708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den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pon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se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708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enan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ce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708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ct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on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70840" marR="104711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al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ct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on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708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onne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ty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70840" marR="9334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rm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eg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708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ss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Con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tr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l</a:t>
                      </a:r>
                    </a:p>
                    <a:p>
                      <a:pPr marL="370840" marR="109728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ud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cc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oun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ab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ili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ty</a:t>
                      </a:r>
                    </a:p>
                    <a:p>
                      <a:pPr marL="370840" marR="77914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den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hen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on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370840" marR="80708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ons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ct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on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S</a:t>
            </a:r>
            <a:r>
              <a:rPr sz="1800" spc="-10" dirty="0"/>
              <a:t>e</a:t>
            </a:r>
            <a:r>
              <a:rPr sz="1800" dirty="0"/>
              <a:t>l</a:t>
            </a:r>
            <a:r>
              <a:rPr sz="1800" spc="-10" dirty="0"/>
              <a:t>ec</a:t>
            </a:r>
            <a:r>
              <a:rPr sz="1800" dirty="0"/>
              <a:t>t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endParaRPr sz="1800"/>
          </a:p>
          <a:p>
            <a:pPr marL="12700">
              <a:lnSpc>
                <a:spcPts val="3345"/>
              </a:lnSpc>
            </a:pPr>
            <a:r>
              <a:rPr spc="-25" dirty="0"/>
              <a:t>S</a:t>
            </a:r>
            <a:r>
              <a:rPr spc="-15" dirty="0"/>
              <a:t>ec</a:t>
            </a:r>
            <a:r>
              <a:rPr spc="-25" dirty="0"/>
              <a:t>u</a:t>
            </a:r>
            <a:r>
              <a:rPr spc="-10" dirty="0"/>
              <a:t>ri</a:t>
            </a:r>
            <a:r>
              <a:rPr spc="-5" dirty="0"/>
              <a:t>t</a:t>
            </a:r>
            <a:r>
              <a:rPr spc="-20" dirty="0"/>
              <a:t>y</a:t>
            </a:r>
            <a:r>
              <a:rPr spc="5" dirty="0"/>
              <a:t> </a:t>
            </a:r>
            <a:r>
              <a:rPr spc="-25" dirty="0"/>
              <a:t>Con</a:t>
            </a:r>
            <a:r>
              <a:rPr spc="-5" dirty="0"/>
              <a:t>t</a:t>
            </a:r>
            <a:r>
              <a:rPr spc="-15" dirty="0"/>
              <a:t>r</a:t>
            </a:r>
            <a:r>
              <a:rPr spc="-25" dirty="0"/>
              <a:t>o</a:t>
            </a:r>
            <a:r>
              <a:rPr spc="-10" dirty="0"/>
              <a:t>l</a:t>
            </a:r>
            <a:r>
              <a:rPr spc="25" dirty="0"/>
              <a:t> </a:t>
            </a:r>
            <a:r>
              <a:rPr spc="-25" dirty="0"/>
              <a:t>F</a:t>
            </a:r>
            <a:r>
              <a:rPr spc="-15" dirty="0"/>
              <a:t>a</a:t>
            </a:r>
            <a:r>
              <a:rPr spc="-30" dirty="0"/>
              <a:t>m</a:t>
            </a:r>
            <a:r>
              <a:rPr spc="-10" dirty="0"/>
              <a:t>ili</a:t>
            </a:r>
            <a:r>
              <a:rPr spc="-15" dirty="0"/>
              <a:t>e</a:t>
            </a:r>
            <a:r>
              <a:rPr spc="-20" dirty="0"/>
              <a:t>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38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08175" y="1683186"/>
            <a:ext cx="6092825" cy="2987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3302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pes 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t.</a:t>
            </a:r>
          </a:p>
          <a:p>
            <a:pPr marL="241300" marR="70802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ct: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, m</a:t>
            </a:r>
            <a:r>
              <a:rPr sz="1800" spc="-10" dirty="0">
                <a:latin typeface="Arial"/>
                <a:cs typeface="Arial"/>
              </a:rPr>
              <a:t>ode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gh.</a:t>
            </a:r>
            <a:endParaRPr sz="1800" dirty="0">
              <a:latin typeface="Arial"/>
              <a:cs typeface="Arial"/>
            </a:endParaRPr>
          </a:p>
          <a:p>
            <a:pPr marL="5842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Arial"/>
                <a:cs typeface="Arial"/>
              </a:rPr>
              <a:t>– </a:t>
            </a:r>
            <a:r>
              <a:rPr sz="1800" spc="-204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ailabili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241300" marR="930910" indent="-228600">
              <a:lnSpc>
                <a:spcPct val="100000"/>
              </a:lnSpc>
              <a:spcBef>
                <a:spcPts val="55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800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5</a:t>
            </a:r>
            <a:r>
              <a:rPr sz="1800" dirty="0">
                <a:latin typeface="Arial"/>
                <a:cs typeface="Arial"/>
              </a:rPr>
              <a:t>3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35" dirty="0">
                <a:latin typeface="Arial"/>
                <a:cs typeface="Arial"/>
              </a:rPr>
              <a:t>v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4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18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gh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ol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ilie</a:t>
            </a:r>
            <a:r>
              <a:rPr sz="1800" dirty="0">
                <a:latin typeface="Arial"/>
                <a:cs typeface="Arial"/>
              </a:rPr>
              <a:t>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325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C</a:t>
            </a:r>
            <a:r>
              <a:rPr sz="1800" spc="-10" dirty="0"/>
              <a:t>a</a:t>
            </a:r>
            <a:r>
              <a:rPr sz="1800" dirty="0"/>
              <a:t>t</a:t>
            </a:r>
            <a:r>
              <a:rPr sz="1800" spc="-10" dirty="0"/>
              <a:t>e</a:t>
            </a:r>
            <a:r>
              <a:rPr sz="1800" dirty="0"/>
              <a:t>go</a:t>
            </a:r>
            <a:r>
              <a:rPr sz="1800" spc="-5" dirty="0"/>
              <a:t>r</a:t>
            </a:r>
            <a:r>
              <a:rPr sz="1800" dirty="0"/>
              <a:t>ize the</a:t>
            </a:r>
            <a:r>
              <a:rPr sz="1800" spc="-5" dirty="0"/>
              <a:t> S</a:t>
            </a:r>
            <a:r>
              <a:rPr sz="1800" spc="-20" dirty="0"/>
              <a:t>y</a:t>
            </a:r>
            <a:r>
              <a:rPr sz="1800" spc="-10" dirty="0"/>
              <a:t>s</a:t>
            </a:r>
            <a:r>
              <a:rPr sz="1800" dirty="0"/>
              <a:t>t</a:t>
            </a:r>
            <a:r>
              <a:rPr sz="1800" spc="-10" dirty="0"/>
              <a:t>e</a:t>
            </a:r>
            <a:r>
              <a:rPr sz="1800" dirty="0"/>
              <a:t>m</a:t>
            </a:r>
            <a:r>
              <a:rPr sz="1800" spc="20" dirty="0"/>
              <a:t> </a:t>
            </a:r>
            <a:r>
              <a:rPr sz="1800" spc="-5" dirty="0"/>
              <a:t>a</a:t>
            </a:r>
            <a:r>
              <a:rPr sz="1800" dirty="0"/>
              <a:t>nd</a:t>
            </a:r>
            <a:r>
              <a:rPr sz="1800" spc="-5" dirty="0"/>
              <a:t> S</a:t>
            </a:r>
            <a:r>
              <a:rPr sz="1800" spc="-10" dirty="0"/>
              <a:t>e</a:t>
            </a:r>
            <a:r>
              <a:rPr sz="1800" dirty="0"/>
              <a:t>l</a:t>
            </a:r>
            <a:r>
              <a:rPr sz="1800" spc="-10" dirty="0"/>
              <a:t>ec</a:t>
            </a:r>
            <a:r>
              <a:rPr sz="1800" dirty="0"/>
              <a:t>t</a:t>
            </a:r>
            <a:r>
              <a:rPr sz="1800" spc="15" dirty="0"/>
              <a:t>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30" dirty="0"/>
              <a:t>R</a:t>
            </a:r>
            <a:r>
              <a:rPr spc="-15" dirty="0"/>
              <a:t>ecap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39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14681" y="3733800"/>
            <a:ext cx="8834119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 Use the lowest watermark when categorizing a system.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  <a:p>
            <a:endParaRPr lang="en-US" kern="0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624340" y="1633470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kern="0" dirty="0"/>
              <a:t>RMF is an eight step process starting with categorize.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861774"/>
          </a:xfrm>
        </p:spPr>
        <p:txBody>
          <a:bodyPr/>
          <a:lstStyle/>
          <a:p>
            <a:pPr algn="ctr"/>
            <a:r>
              <a:rPr lang="en-US" dirty="0"/>
              <a:t>TEST YOUR KNOWLEDGE   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92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11761"/>
            <a:ext cx="8628380" cy="44088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u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o:</a:t>
            </a:r>
            <a:endParaRPr sz="1800" dirty="0">
              <a:latin typeface="Arial"/>
              <a:cs typeface="Arial"/>
            </a:endParaRPr>
          </a:p>
          <a:p>
            <a:pPr marL="527685" marR="5080" indent="-286385">
              <a:lnSpc>
                <a:spcPct val="100000"/>
              </a:lnSpc>
              <a:spcBef>
                <a:spcPts val="860"/>
              </a:spcBef>
              <a:buFont typeface="Wingdings"/>
              <a:buChar char=""/>
              <a:tabLst>
                <a:tab pos="528320" algn="l"/>
              </a:tabLst>
            </a:pP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-10" dirty="0">
                <a:latin typeface="Arial"/>
                <a:cs typeface="Arial"/>
              </a:rPr>
              <a:t>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 A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100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527685" indent="-286385">
              <a:lnSpc>
                <a:spcPct val="100000"/>
              </a:lnSpc>
              <a:spcBef>
                <a:spcPts val="865"/>
              </a:spcBef>
              <a:buFont typeface="Wingdings"/>
              <a:buChar char=""/>
              <a:tabLst>
                <a:tab pos="528320" algn="l"/>
              </a:tabLst>
            </a:pP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ponen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m.</a:t>
            </a:r>
          </a:p>
          <a:p>
            <a:pPr marL="527685" marR="706120" indent="-286385">
              <a:lnSpc>
                <a:spcPct val="100000"/>
              </a:lnSpc>
              <a:spcBef>
                <a:spcPts val="860"/>
              </a:spcBef>
              <a:buFont typeface="Wingdings"/>
              <a:buChar char=""/>
              <a:tabLst>
                <a:tab pos="528320" algn="l"/>
              </a:tabLst>
            </a:pP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fy </a:t>
            </a:r>
            <a:r>
              <a:rPr sz="1800" spc="-10" dirty="0">
                <a:latin typeface="Arial"/>
                <a:cs typeface="Arial"/>
              </a:rPr>
              <a:t>go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bod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ms.</a:t>
            </a:r>
          </a:p>
          <a:p>
            <a:pPr marL="527685" marR="258445" indent="-286385">
              <a:lnSpc>
                <a:spcPct val="100000"/>
              </a:lnSpc>
              <a:spcBef>
                <a:spcPts val="860"/>
              </a:spcBef>
              <a:buFont typeface="Wingdings"/>
              <a:buChar char=""/>
              <a:tabLst>
                <a:tab pos="528320" algn="l"/>
              </a:tabLst>
            </a:pP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-10" dirty="0">
                <a:latin typeface="Arial"/>
                <a:cs typeface="Arial"/>
              </a:rPr>
              <a:t>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lang="en-US" sz="1800" dirty="0">
                <a:latin typeface="Arial"/>
                <a:cs typeface="Arial"/>
              </a:rPr>
              <a:t>System Development Life Cycle </a:t>
            </a:r>
            <a:r>
              <a:rPr lang="en-US" dirty="0">
                <a:latin typeface="Arial"/>
                <a:cs typeface="Arial"/>
              </a:rPr>
              <a:t>(SDLC)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Ri</a:t>
            </a:r>
            <a:r>
              <a:rPr sz="1800" dirty="0">
                <a:latin typeface="Arial"/>
                <a:cs typeface="Arial"/>
              </a:rPr>
              <a:t>sk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MF)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w 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y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 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ms.</a:t>
            </a:r>
          </a:p>
          <a:p>
            <a:pPr marL="527685" indent="-286385">
              <a:lnSpc>
                <a:spcPct val="100000"/>
              </a:lnSpc>
              <a:spcBef>
                <a:spcPts val="865"/>
              </a:spcBef>
              <a:buFont typeface="Wingdings"/>
              <a:buChar char=""/>
              <a:tabLst>
                <a:tab pos="528320" algn="l"/>
              </a:tabLst>
            </a:pP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-10" dirty="0">
                <a:latin typeface="Arial"/>
                <a:cs typeface="Arial"/>
              </a:rPr>
              <a:t>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t.</a:t>
            </a:r>
          </a:p>
          <a:p>
            <a:pPr marL="527685" indent="-286385">
              <a:lnSpc>
                <a:spcPct val="100000"/>
              </a:lnSpc>
              <a:spcBef>
                <a:spcPts val="860"/>
              </a:spcBef>
              <a:buFont typeface="Wingdings"/>
              <a:buChar char=""/>
              <a:tabLst>
                <a:tab pos="528320" algn="l"/>
              </a:tabLst>
            </a:pP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-10" dirty="0">
                <a:latin typeface="Arial"/>
                <a:cs typeface="Arial"/>
              </a:rPr>
              <a:t>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527685" marR="80645" indent="-286385">
              <a:lnSpc>
                <a:spcPct val="100000"/>
              </a:lnSpc>
              <a:spcBef>
                <a:spcPts val="860"/>
              </a:spcBef>
              <a:buFont typeface="Wingdings"/>
              <a:buChar char=""/>
              <a:tabLst>
                <a:tab pos="528320" algn="l"/>
              </a:tabLst>
            </a:pP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fy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Int</a:t>
            </a:r>
            <a:r>
              <a:rPr sz="1800" spc="-5" dirty="0"/>
              <a:t>r</a:t>
            </a:r>
            <a:r>
              <a:rPr sz="1800" dirty="0"/>
              <a:t>odu</a:t>
            </a:r>
            <a:r>
              <a:rPr sz="1800" spc="-5" dirty="0"/>
              <a:t>c</a:t>
            </a:r>
            <a:r>
              <a:rPr sz="1800" dirty="0"/>
              <a:t>tion</a:t>
            </a:r>
          </a:p>
          <a:p>
            <a:pPr marL="12700">
              <a:lnSpc>
                <a:spcPts val="3315"/>
              </a:lnSpc>
            </a:pPr>
            <a:r>
              <a:rPr spc="-25" dirty="0"/>
              <a:t>Ob</a:t>
            </a:r>
            <a:r>
              <a:rPr spc="-10" dirty="0"/>
              <a:t>jecti</a:t>
            </a:r>
            <a:r>
              <a:rPr spc="-15" dirty="0"/>
              <a:t>ves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40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14681" y="3733800"/>
            <a:ext cx="8834119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 Use the lowest watermark when categorizing a system.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B. </a:t>
            </a:r>
            <a:r>
              <a:rPr lang="en-US" kern="0" dirty="0">
                <a:solidFill>
                  <a:srgbClr val="00B050"/>
                </a:solidFill>
              </a:rPr>
              <a:t>False</a:t>
            </a:r>
          </a:p>
          <a:p>
            <a:endParaRPr lang="en-US" kern="0" dirty="0"/>
          </a:p>
          <a:p>
            <a:endParaRPr lang="en-US" kern="0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624340" y="1633470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kern="0" dirty="0"/>
              <a:t>RMF is an eight step process starting with categorize.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B. </a:t>
            </a:r>
            <a:r>
              <a:rPr lang="en-US" kern="0" dirty="0">
                <a:solidFill>
                  <a:srgbClr val="00B050"/>
                </a:solidFill>
              </a:rPr>
              <a:t>False</a:t>
            </a:r>
          </a:p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861774"/>
          </a:xfrm>
        </p:spPr>
        <p:txBody>
          <a:bodyPr/>
          <a:lstStyle/>
          <a:p>
            <a:pPr algn="ctr"/>
            <a:r>
              <a:rPr lang="en-US" dirty="0"/>
              <a:t>TEST YOUR KNOWLEDGE    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8621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41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5940" y="1759386"/>
            <a:ext cx="8836660" cy="2431435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>
                <a:solidFill>
                  <a:sysClr val="windowText" lastClr="000000"/>
                </a:solidFill>
              </a:rPr>
              <a:t>This module will cover topics:</a:t>
            </a:r>
          </a:p>
          <a:p>
            <a:endParaRPr lang="en-US" sz="2800" kern="0" dirty="0">
              <a:solidFill>
                <a:sysClr val="windowText" lastClr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kern="0" dirty="0">
                <a:solidFill>
                  <a:sysClr val="windowText" lastClr="000000"/>
                </a:solidFill>
              </a:rPr>
              <a:t>Risk Management Framework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kern="0" dirty="0">
                <a:solidFill>
                  <a:sysClr val="windowText" lastClr="000000"/>
                </a:solidFill>
              </a:rPr>
              <a:t>Implement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kern="0" dirty="0">
                <a:solidFill>
                  <a:sysClr val="windowText" lastClr="000000"/>
                </a:solidFill>
              </a:rPr>
              <a:t>Assess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430887"/>
          </a:xfrm>
        </p:spPr>
        <p:txBody>
          <a:bodyPr/>
          <a:lstStyle/>
          <a:p>
            <a:pPr algn="ctr"/>
            <a:r>
              <a:rPr lang="en-US" dirty="0"/>
              <a:t>Module 4</a:t>
            </a:r>
          </a:p>
        </p:txBody>
      </p:sp>
    </p:spTree>
    <p:extLst>
      <p:ext uri="{BB962C8B-B14F-4D97-AF65-F5344CB8AC3E}">
        <p14:creationId xmlns:p14="http://schemas.microsoft.com/office/powerpoint/2010/main" val="13848001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42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2667000"/>
            <a:ext cx="8458200" cy="1015365"/>
          </a:xfrm>
          <a:prstGeom prst="rect">
            <a:avLst/>
          </a:prstGeom>
          <a:solidFill>
            <a:srgbClr val="002060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ct val="100000"/>
              </a:lnSpc>
            </a:pP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Du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ri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ng</a:t>
            </a:r>
            <a:r>
              <a:rPr sz="2000" spc="-15" dirty="0">
                <a:solidFill>
                  <a:srgbClr val="DADAD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th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s </a:t>
            </a:r>
            <a:r>
              <a:rPr sz="2000" spc="-30" dirty="0">
                <a:solidFill>
                  <a:srgbClr val="DADADA"/>
                </a:solidFill>
                <a:latin typeface="Calibri"/>
                <a:cs typeface="Calibri"/>
              </a:rPr>
              <a:t>s</a:t>
            </a:r>
            <a:r>
              <a:rPr sz="2000" spc="-25" dirty="0">
                <a:solidFill>
                  <a:srgbClr val="DADADA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p:</a:t>
            </a:r>
            <a:endParaRPr sz="2000">
              <a:latin typeface="Calibri"/>
              <a:cs typeface="Calibri"/>
            </a:endParaRPr>
          </a:p>
          <a:p>
            <a:pPr marL="91440" marR="2864485">
              <a:lnSpc>
                <a:spcPct val="100000"/>
              </a:lnSpc>
            </a:pP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M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o</a:t>
            </a:r>
            <a:r>
              <a:rPr sz="2000" spc="-30" dirty="0">
                <a:solidFill>
                  <a:srgbClr val="DADADA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t 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f</a:t>
            </a:r>
            <a:r>
              <a:rPr sz="2000" spc="-10" dirty="0">
                <a:solidFill>
                  <a:srgbClr val="DADAD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DADAD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se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cu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ri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ty</a:t>
            </a:r>
            <a:r>
              <a:rPr sz="2000" spc="5" dirty="0">
                <a:solidFill>
                  <a:srgbClr val="DADAD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d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cu</a:t>
            </a:r>
            <a:r>
              <a:rPr sz="2000" spc="-10" dirty="0">
                <a:solidFill>
                  <a:srgbClr val="DADADA"/>
                </a:solidFill>
                <a:latin typeface="Calibri"/>
                <a:cs typeface="Calibri"/>
              </a:rPr>
              <a:t>m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e</a:t>
            </a:r>
            <a:r>
              <a:rPr sz="2000" spc="-25" dirty="0">
                <a:solidFill>
                  <a:srgbClr val="DADADA"/>
                </a:solidFill>
                <a:latin typeface="Calibri"/>
                <a:cs typeface="Calibri"/>
              </a:rPr>
              <a:t>nta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io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n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 i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s</a:t>
            </a:r>
            <a:r>
              <a:rPr sz="2000" spc="10" dirty="0">
                <a:solidFill>
                  <a:srgbClr val="DADAD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p</a:t>
            </a:r>
            <a:r>
              <a:rPr sz="2000" spc="-40" dirty="0">
                <a:solidFill>
                  <a:srgbClr val="DADADA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duced;</a:t>
            </a:r>
            <a:r>
              <a:rPr sz="2000" spc="-20" dirty="0">
                <a:solidFill>
                  <a:srgbClr val="DADAD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Co</a:t>
            </a:r>
            <a:r>
              <a:rPr sz="2000" spc="-25" dirty="0">
                <a:solidFill>
                  <a:srgbClr val="DADADA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t</a:t>
            </a:r>
            <a:r>
              <a:rPr sz="2000" spc="-40" dirty="0">
                <a:solidFill>
                  <a:srgbClr val="DADADA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ol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s a</a:t>
            </a:r>
            <a:r>
              <a:rPr sz="2000" spc="-30" dirty="0">
                <a:solidFill>
                  <a:srgbClr val="DADADA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e </a:t>
            </a:r>
            <a:r>
              <a:rPr sz="2000" spc="-25" dirty="0">
                <a:solidFill>
                  <a:srgbClr val="DADADA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e</a:t>
            </a:r>
            <a:r>
              <a:rPr sz="2000" spc="-30" dirty="0">
                <a:solidFill>
                  <a:srgbClr val="DADADA"/>
                </a:solidFill>
                <a:latin typeface="Calibri"/>
                <a:cs typeface="Calibri"/>
              </a:rPr>
              <a:t>s</a:t>
            </a:r>
            <a:r>
              <a:rPr sz="2000" spc="-25" dirty="0">
                <a:solidFill>
                  <a:srgbClr val="DADADA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DADADA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DADADA"/>
                </a:solidFill>
                <a:latin typeface="Calibri"/>
                <a:cs typeface="Calibri"/>
              </a:rPr>
              <a:t>d.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475531"/>
            <a:ext cx="742505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29"/>
              </a:lnSpc>
            </a:pPr>
            <a:r>
              <a:rPr sz="2800" b="1" spc="-10" dirty="0">
                <a:solidFill>
                  <a:srgbClr val="A1261E"/>
                </a:solidFill>
                <a:latin typeface="Arial"/>
                <a:cs typeface="Arial"/>
              </a:rPr>
              <a:t>I</a:t>
            </a:r>
            <a:r>
              <a:rPr sz="2800" b="1" spc="-30" dirty="0">
                <a:solidFill>
                  <a:srgbClr val="A1261E"/>
                </a:solidFill>
                <a:latin typeface="Arial"/>
                <a:cs typeface="Arial"/>
              </a:rPr>
              <a:t>MPLEMEN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T</a:t>
            </a:r>
            <a:r>
              <a:rPr sz="2800" b="1" spc="40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30" dirty="0">
                <a:solidFill>
                  <a:srgbClr val="A1261E"/>
                </a:solidFill>
                <a:latin typeface="Arial"/>
                <a:cs typeface="Arial"/>
              </a:rPr>
              <a:t>AN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D</a:t>
            </a:r>
            <a:r>
              <a:rPr sz="2800" b="1" spc="10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30" dirty="0">
                <a:solidFill>
                  <a:srgbClr val="A1261E"/>
                </a:solidFill>
                <a:latin typeface="Arial"/>
                <a:cs typeface="Arial"/>
              </a:rPr>
              <a:t>ASSES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S</a:t>
            </a:r>
            <a:r>
              <a:rPr sz="2800" b="1" spc="25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TH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E</a:t>
            </a:r>
            <a:r>
              <a:rPr sz="2800" b="1" spc="5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CONTROL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436875"/>
          </a:xfrm>
          <a:prstGeom prst="rect">
            <a:avLst/>
          </a:prstGeom>
        </p:spPr>
        <p:txBody>
          <a:bodyPr vert="horz" wrap="square" lIns="0" tIns="12785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lang="en-US" sz="2000" b="0" spc="-5" dirty="0">
                <a:solidFill>
                  <a:srgbClr val="000000"/>
                </a:solidFill>
                <a:latin typeface="Arial"/>
                <a:cs typeface="Arial"/>
              </a:rPr>
              <a:t>Risk Management Framework  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43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8305800" cy="36240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P</a:t>
            </a:r>
            <a:r>
              <a:rPr sz="1800" spc="-5" dirty="0">
                <a:latin typeface="Arial"/>
                <a:cs typeface="Arial"/>
              </a:rPr>
              <a:t>la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(SSP)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 (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O)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 (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O).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s:</a:t>
            </a:r>
          </a:p>
          <a:p>
            <a:pPr marL="584200" marR="98425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gene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scr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m,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st;</a:t>
            </a: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ini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s;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 dirty="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d.</a:t>
            </a:r>
          </a:p>
          <a:p>
            <a:pPr marL="240665" marR="55244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SS</a:t>
            </a:r>
            <a:r>
              <a:rPr sz="1800" dirty="0">
                <a:latin typeface="Arial"/>
                <a:cs typeface="Arial"/>
              </a:rPr>
              <a:t>P 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upda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annua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241300" marR="567055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er 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oup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tc.),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SS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upda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s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m</a:t>
            </a:r>
            <a:r>
              <a:rPr sz="1800" spc="-10" dirty="0">
                <a:latin typeface="Arial"/>
                <a:cs typeface="Arial"/>
              </a:rPr>
              <a:t>ade.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</a:t>
            </a:r>
            <a:r>
              <a:rPr sz="1800" spc="-5" dirty="0"/>
              <a:t>m</a:t>
            </a:r>
            <a:r>
              <a:rPr sz="1800" dirty="0"/>
              <a:t>pl</a:t>
            </a:r>
            <a:r>
              <a:rPr sz="1800" spc="-5" dirty="0"/>
              <a:t>eme</a:t>
            </a:r>
            <a:r>
              <a:rPr sz="1800" dirty="0"/>
              <a:t>nt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S</a:t>
            </a:r>
            <a:r>
              <a:rPr spc="-55" dirty="0"/>
              <a:t>y</a:t>
            </a:r>
            <a:r>
              <a:rPr spc="-10" dirty="0"/>
              <a:t>ste</a:t>
            </a:r>
            <a:r>
              <a:rPr spc="-25" dirty="0"/>
              <a:t>m</a:t>
            </a:r>
            <a:r>
              <a:rPr spc="45" dirty="0"/>
              <a:t> </a:t>
            </a:r>
            <a:r>
              <a:rPr spc="-25" dirty="0"/>
              <a:t>S</a:t>
            </a:r>
            <a:r>
              <a:rPr spc="-15" dirty="0"/>
              <a:t>ec</a:t>
            </a:r>
            <a:r>
              <a:rPr spc="-25" dirty="0"/>
              <a:t>u</a:t>
            </a:r>
            <a:r>
              <a:rPr spc="-10" dirty="0"/>
              <a:t>ri</a:t>
            </a:r>
            <a:r>
              <a:rPr spc="-5" dirty="0"/>
              <a:t>t</a:t>
            </a:r>
            <a:r>
              <a:rPr spc="-20" dirty="0"/>
              <a:t>y</a:t>
            </a:r>
            <a:r>
              <a:rPr spc="5" dirty="0"/>
              <a:t> </a:t>
            </a:r>
            <a:r>
              <a:rPr spc="-25" dirty="0"/>
              <a:t>P</a:t>
            </a:r>
            <a:r>
              <a:rPr spc="-10" dirty="0"/>
              <a:t>l</a:t>
            </a:r>
            <a:r>
              <a:rPr spc="-15" dirty="0"/>
              <a:t>an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44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8124190" cy="38563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235331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ngen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aw 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y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s:</a:t>
            </a:r>
          </a:p>
          <a:p>
            <a:pPr marL="584200" marR="230187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Arial"/>
                <a:cs typeface="Arial"/>
              </a:rPr>
              <a:t>– </a:t>
            </a:r>
            <a:r>
              <a:rPr sz="1800" spc="-20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ali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;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ibili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ie</a:t>
            </a:r>
            <a:r>
              <a:rPr sz="1800" dirty="0">
                <a:latin typeface="Arial"/>
                <a:cs typeface="Arial"/>
              </a:rPr>
              <a:t>s;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 </a:t>
            </a:r>
            <a:r>
              <a:rPr sz="1800" spc="-10" dirty="0">
                <a:latin typeface="Arial"/>
                <a:cs typeface="Arial"/>
              </a:rPr>
              <a:t>ana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s;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s;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t;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;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B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ck</a:t>
            </a:r>
            <a:r>
              <a:rPr sz="1800" spc="-10" dirty="0">
                <a:latin typeface="Arial"/>
                <a:cs typeface="Arial"/>
              </a:rPr>
              <a:t>up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ts.</a:t>
            </a:r>
          </a:p>
          <a:p>
            <a:pPr marL="241300" marR="240474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ngen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es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so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ent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s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ade.</a:t>
            </a:r>
            <a:endParaRPr sz="1800" dirty="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91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1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annua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</a:t>
            </a:r>
            <a:r>
              <a:rPr sz="1800" spc="-5" dirty="0"/>
              <a:t>m</a:t>
            </a:r>
            <a:r>
              <a:rPr sz="1800" dirty="0"/>
              <a:t>pl</a:t>
            </a:r>
            <a:r>
              <a:rPr sz="1800" spc="-5" dirty="0"/>
              <a:t>eme</a:t>
            </a:r>
            <a:r>
              <a:rPr sz="1800" dirty="0"/>
              <a:t>nt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Con</a:t>
            </a:r>
            <a:r>
              <a:rPr spc="-5" dirty="0"/>
              <a:t>t</a:t>
            </a:r>
            <a:r>
              <a:rPr spc="-10" dirty="0"/>
              <a:t>i</a:t>
            </a:r>
            <a:r>
              <a:rPr spc="-25" dirty="0"/>
              <a:t>ng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40" dirty="0"/>
              <a:t> </a:t>
            </a:r>
            <a:r>
              <a:rPr spc="-25" dirty="0"/>
              <a:t>P</a:t>
            </a:r>
            <a:r>
              <a:rPr spc="-10" dirty="0"/>
              <a:t>l</a:t>
            </a:r>
            <a:r>
              <a:rPr spc="-15" dirty="0"/>
              <a:t>a</a:t>
            </a:r>
            <a:r>
              <a:rPr spc="-20" dirty="0"/>
              <a:t>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45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8368030" cy="3874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264731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y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ponen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ude:</a:t>
            </a:r>
            <a:endParaRPr sz="1800">
              <a:latin typeface="Arial"/>
              <a:cs typeface="Arial"/>
            </a:endParaRPr>
          </a:p>
          <a:p>
            <a:pPr marL="240665" marR="307086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ol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nd</a:t>
            </a:r>
            <a:r>
              <a:rPr sz="1800" b="1" spc="-5" dirty="0">
                <a:latin typeface="Arial"/>
                <a:cs typeface="Arial"/>
              </a:rPr>
              <a:t> R</a:t>
            </a:r>
            <a:r>
              <a:rPr sz="1800" b="1" spc="-10" dirty="0">
                <a:latin typeface="Arial"/>
                <a:cs typeface="Arial"/>
              </a:rPr>
              <a:t>es</a:t>
            </a:r>
            <a:r>
              <a:rPr sz="1800" b="1" dirty="0">
                <a:latin typeface="Arial"/>
                <a:cs typeface="Arial"/>
              </a:rPr>
              <a:t>pon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ibiliti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-10" dirty="0">
                <a:latin typeface="Arial"/>
                <a:cs typeface="Arial"/>
              </a:rPr>
              <a:t>onne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.,</a:t>
            </a:r>
            <a:r>
              <a:rPr sz="1800" spc="-5" dirty="0">
                <a:latin typeface="Arial"/>
                <a:cs typeface="Arial"/>
              </a:rPr>
              <a:t> 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rs, 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rs)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316865" marR="31115" indent="-228600">
              <a:lnSpc>
                <a:spcPct val="100000"/>
              </a:lnSpc>
              <a:spcBef>
                <a:spcPts val="105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spc="-5" dirty="0">
                <a:latin typeface="Arial"/>
                <a:cs typeface="Arial"/>
              </a:rPr>
              <a:t>C</a:t>
            </a:r>
            <a:r>
              <a:rPr sz="1800" b="1" dirty="0">
                <a:latin typeface="Arial"/>
                <a:cs typeface="Arial"/>
              </a:rPr>
              <a:t>onfigu</a:t>
            </a:r>
            <a:r>
              <a:rPr sz="1800" b="1" spc="-5" dirty="0">
                <a:latin typeface="Arial"/>
                <a:cs typeface="Arial"/>
              </a:rPr>
              <a:t>ra</a:t>
            </a:r>
            <a:r>
              <a:rPr sz="1800" b="1" dirty="0">
                <a:latin typeface="Arial"/>
                <a:cs typeface="Arial"/>
              </a:rPr>
              <a:t>tion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</a:t>
            </a:r>
            <a:r>
              <a:rPr sz="1800" b="1" dirty="0">
                <a:latin typeface="Arial"/>
                <a:cs typeface="Arial"/>
              </a:rPr>
              <a:t>ont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ol</a:t>
            </a:r>
            <a:r>
              <a:rPr sz="1800" b="1" spc="-5" dirty="0">
                <a:latin typeface="Arial"/>
                <a:cs typeface="Arial"/>
              </a:rPr>
              <a:t> Pr</a:t>
            </a:r>
            <a:r>
              <a:rPr sz="1800" b="1" dirty="0">
                <a:latin typeface="Arial"/>
                <a:cs typeface="Arial"/>
              </a:rPr>
              <a:t>o</a:t>
            </a:r>
            <a:r>
              <a:rPr sz="1800" b="1" spc="-5" dirty="0">
                <a:latin typeface="Arial"/>
                <a:cs typeface="Arial"/>
              </a:rPr>
              <a:t>ces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 Pr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fy 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eque</a:t>
            </a:r>
            <a:r>
              <a:rPr sz="1800" dirty="0">
                <a:latin typeface="Arial"/>
                <a:cs typeface="Arial"/>
              </a:rPr>
              <a:t>sts.</a:t>
            </a:r>
            <a:endParaRPr sz="1800">
              <a:latin typeface="Arial"/>
              <a:cs typeface="Arial"/>
            </a:endParaRPr>
          </a:p>
          <a:p>
            <a:pPr marL="316865" marR="508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uppl</a:t>
            </a:r>
            <a:r>
              <a:rPr sz="1800" b="1" spc="-5" dirty="0">
                <a:latin typeface="Arial"/>
                <a:cs typeface="Arial"/>
              </a:rPr>
              <a:t>eme</a:t>
            </a:r>
            <a:r>
              <a:rPr sz="1800" b="1" dirty="0">
                <a:latin typeface="Arial"/>
                <a:cs typeface="Arial"/>
              </a:rPr>
              <a:t>nt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5" dirty="0">
                <a:latin typeface="Arial"/>
                <a:cs typeface="Arial"/>
              </a:rPr>
              <a:t> C</a:t>
            </a:r>
            <a:r>
              <a:rPr sz="1800" b="1" dirty="0">
                <a:latin typeface="Arial"/>
                <a:cs typeface="Arial"/>
              </a:rPr>
              <a:t>onfigu</a:t>
            </a:r>
            <a:r>
              <a:rPr sz="1800" b="1" spc="-5" dirty="0">
                <a:latin typeface="Arial"/>
                <a:cs typeface="Arial"/>
              </a:rPr>
              <a:t>ra</a:t>
            </a:r>
            <a:r>
              <a:rPr sz="1800" b="1" dirty="0">
                <a:latin typeface="Arial"/>
                <a:cs typeface="Arial"/>
              </a:rPr>
              <a:t>tion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g</a:t>
            </a:r>
            <a:r>
              <a:rPr sz="1800" b="1" spc="-5" dirty="0">
                <a:latin typeface="Arial"/>
                <a:cs typeface="Arial"/>
              </a:rPr>
              <a:t>eme</a:t>
            </a:r>
            <a:r>
              <a:rPr sz="1800" b="1" dirty="0">
                <a:latin typeface="Arial"/>
                <a:cs typeface="Arial"/>
              </a:rPr>
              <a:t>nt Info</a:t>
            </a:r>
            <a:r>
              <a:rPr sz="1800" b="1" spc="-5" dirty="0">
                <a:latin typeface="Arial"/>
                <a:cs typeface="Arial"/>
              </a:rPr>
              <a:t>rma</a:t>
            </a:r>
            <a:r>
              <a:rPr sz="1800" b="1" dirty="0">
                <a:latin typeface="Arial"/>
                <a:cs typeface="Arial"/>
              </a:rPr>
              <a:t>tion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as 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eque</a:t>
            </a:r>
            <a:r>
              <a:rPr sz="1800" dirty="0">
                <a:latin typeface="Arial"/>
                <a:cs typeface="Arial"/>
              </a:rPr>
              <a:t>sts,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ed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so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</a:t>
            </a:r>
            <a:r>
              <a:rPr sz="1800" spc="-5" dirty="0"/>
              <a:t>m</a:t>
            </a:r>
            <a:r>
              <a:rPr sz="1800" dirty="0"/>
              <a:t>pl</a:t>
            </a:r>
            <a:r>
              <a:rPr sz="1800" spc="-5" dirty="0"/>
              <a:t>eme</a:t>
            </a:r>
            <a:r>
              <a:rPr sz="1800" dirty="0"/>
              <a:t>nt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Con</a:t>
            </a:r>
            <a:r>
              <a:rPr spc="-5" dirty="0"/>
              <a:t>f</a:t>
            </a:r>
            <a:r>
              <a:rPr spc="-10" dirty="0"/>
              <a:t>i</a:t>
            </a:r>
            <a:r>
              <a:rPr spc="-25" dirty="0"/>
              <a:t>gu</a:t>
            </a:r>
            <a:r>
              <a:rPr spc="-15" dirty="0"/>
              <a:t>r</a:t>
            </a:r>
            <a:r>
              <a:rPr spc="-10" dirty="0"/>
              <a:t>ati</a:t>
            </a:r>
            <a:r>
              <a:rPr spc="-25" dirty="0"/>
              <a:t>o</a:t>
            </a:r>
            <a:r>
              <a:rPr spc="-20" dirty="0"/>
              <a:t>n</a:t>
            </a:r>
            <a:r>
              <a:rPr spc="40" dirty="0"/>
              <a:t> </a:t>
            </a:r>
            <a:r>
              <a:rPr spc="-30" dirty="0"/>
              <a:t>M</a:t>
            </a:r>
            <a:r>
              <a:rPr spc="-15" dirty="0"/>
              <a:t>a</a:t>
            </a:r>
            <a:r>
              <a:rPr spc="-25" dirty="0"/>
              <a:t>n</a:t>
            </a:r>
            <a:r>
              <a:rPr spc="-15" dirty="0"/>
              <a:t>a</a:t>
            </a:r>
            <a:r>
              <a:rPr spc="-25" dirty="0"/>
              <a:t>g</a:t>
            </a:r>
            <a:r>
              <a:rPr spc="-15" dirty="0"/>
              <a:t>e</a:t>
            </a:r>
            <a:r>
              <a:rPr spc="-30" dirty="0"/>
              <a:t>m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spc="50" dirty="0"/>
              <a:t> </a:t>
            </a:r>
            <a:r>
              <a:rPr spc="-25" dirty="0"/>
              <a:t>P</a:t>
            </a:r>
            <a:r>
              <a:rPr spc="-10" dirty="0"/>
              <a:t>l</a:t>
            </a:r>
            <a:r>
              <a:rPr spc="-15" dirty="0"/>
              <a:t>a</a:t>
            </a:r>
            <a:r>
              <a:rPr spc="-20" dirty="0"/>
              <a:t>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</a:t>
            </a:r>
            <a:r>
              <a:rPr sz="1800" spc="-5" dirty="0"/>
              <a:t>m</a:t>
            </a:r>
            <a:r>
              <a:rPr sz="1800" dirty="0"/>
              <a:t>pl</a:t>
            </a:r>
            <a:r>
              <a:rPr sz="1800" spc="-5" dirty="0"/>
              <a:t>eme</a:t>
            </a:r>
            <a:r>
              <a:rPr sz="1800" dirty="0"/>
              <a:t>nt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P</a:t>
            </a:r>
            <a:r>
              <a:rPr spc="-10" dirty="0"/>
              <a:t>ri</a:t>
            </a:r>
            <a:r>
              <a:rPr spc="-15" dirty="0"/>
              <a:t>vac</a:t>
            </a:r>
            <a:r>
              <a:rPr spc="-20" dirty="0"/>
              <a:t>y</a:t>
            </a:r>
            <a:r>
              <a:rPr dirty="0"/>
              <a:t> </a:t>
            </a:r>
            <a:r>
              <a:rPr spc="-10" dirty="0"/>
              <a:t>I</a:t>
            </a:r>
            <a:r>
              <a:rPr spc="-30" dirty="0"/>
              <a:t>mp</a:t>
            </a:r>
            <a:r>
              <a:rPr spc="-15" dirty="0"/>
              <a:t>ac</a:t>
            </a:r>
            <a:r>
              <a:rPr spc="-10" dirty="0"/>
              <a:t>t</a:t>
            </a:r>
            <a:r>
              <a:rPr spc="-90" dirty="0"/>
              <a:t> </a:t>
            </a:r>
            <a:r>
              <a:rPr spc="-30" dirty="0"/>
              <a:t>A</a:t>
            </a:r>
            <a:r>
              <a:rPr spc="-15" dirty="0"/>
              <a:t>ssess</a:t>
            </a:r>
            <a:r>
              <a:rPr spc="-30" dirty="0"/>
              <a:t>m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/>
              <a:t>A Pr</a:t>
            </a:r>
            <a:r>
              <a:rPr spc="-5" dirty="0"/>
              <a:t>i</a:t>
            </a:r>
            <a:r>
              <a:rPr dirty="0"/>
              <a:t>v</a:t>
            </a:r>
            <a:r>
              <a:rPr spc="-5" dirty="0"/>
              <a:t>a</a:t>
            </a:r>
            <a:r>
              <a:rPr dirty="0"/>
              <a:t>cy Im</a:t>
            </a:r>
            <a:r>
              <a:rPr spc="-5" dirty="0"/>
              <a:t>pa</a:t>
            </a:r>
            <a:r>
              <a:rPr dirty="0"/>
              <a:t>ct</a:t>
            </a:r>
            <a:r>
              <a:rPr spc="5" dirty="0"/>
              <a:t> </a:t>
            </a:r>
            <a:r>
              <a:rPr dirty="0"/>
              <a:t>Ass</a:t>
            </a:r>
            <a:r>
              <a:rPr spc="-5" dirty="0"/>
              <a:t>e</a:t>
            </a:r>
            <a:r>
              <a:rPr dirty="0"/>
              <a:t>ssm</a:t>
            </a:r>
            <a:r>
              <a:rPr spc="-5" dirty="0"/>
              <a:t>en</a:t>
            </a:r>
            <a:r>
              <a:rPr dirty="0"/>
              <a:t>t</a:t>
            </a:r>
            <a:r>
              <a:rPr spc="5" dirty="0"/>
              <a:t> </a:t>
            </a:r>
            <a:r>
              <a:rPr dirty="0"/>
              <a:t>(PIA)</a:t>
            </a:r>
            <a:r>
              <a:rPr spc="-10" dirty="0"/>
              <a:t> </a:t>
            </a:r>
            <a:r>
              <a:rPr spc="-5" dirty="0"/>
              <a:t>i</a:t>
            </a:r>
            <a:r>
              <a:rPr dirty="0"/>
              <a:t>s </a:t>
            </a:r>
            <a:r>
              <a:rPr spc="-5" dirty="0"/>
              <a:t>a</a:t>
            </a:r>
            <a:r>
              <a:rPr dirty="0"/>
              <a:t>n</a:t>
            </a:r>
            <a:r>
              <a:rPr spc="10" dirty="0"/>
              <a:t> </a:t>
            </a:r>
            <a:r>
              <a:rPr spc="-5" dirty="0"/>
              <a:t>a</a:t>
            </a:r>
            <a:r>
              <a:rPr dirty="0"/>
              <a:t>ss</a:t>
            </a:r>
            <a:r>
              <a:rPr spc="-5" dirty="0"/>
              <a:t>e</a:t>
            </a:r>
            <a:r>
              <a:rPr dirty="0"/>
              <a:t>ssm</a:t>
            </a:r>
            <a:r>
              <a:rPr spc="-5" dirty="0"/>
              <a:t>en</a:t>
            </a:r>
            <a:r>
              <a:rPr dirty="0"/>
              <a:t>t</a:t>
            </a:r>
            <a:r>
              <a:rPr spc="5" dirty="0"/>
              <a:t> </a:t>
            </a:r>
            <a:r>
              <a:rPr spc="-5" dirty="0"/>
              <a:t>p</a:t>
            </a:r>
            <a:r>
              <a:rPr dirty="0"/>
              <a:t>r</a:t>
            </a:r>
            <a:r>
              <a:rPr spc="-5" dirty="0"/>
              <a:t>o</a:t>
            </a:r>
            <a:r>
              <a:rPr dirty="0"/>
              <a:t>c</a:t>
            </a:r>
            <a:r>
              <a:rPr spc="-5" dirty="0"/>
              <a:t>e</a:t>
            </a:r>
            <a:r>
              <a:rPr dirty="0"/>
              <a:t>ss</a:t>
            </a:r>
            <a:r>
              <a:rPr spc="15" dirty="0"/>
              <a:t> </a:t>
            </a:r>
            <a:r>
              <a:rPr dirty="0"/>
              <a:t>f</a:t>
            </a:r>
            <a:r>
              <a:rPr spc="-5" dirty="0"/>
              <a:t>o</a:t>
            </a:r>
            <a:r>
              <a:rPr dirty="0"/>
              <a:t>r </a:t>
            </a:r>
            <a:r>
              <a:rPr spc="-5" dirty="0"/>
              <a:t>iden</a:t>
            </a:r>
            <a:r>
              <a:rPr dirty="0"/>
              <a:t>t</a:t>
            </a:r>
            <a:r>
              <a:rPr spc="-5" dirty="0"/>
              <a:t>i</a:t>
            </a:r>
            <a:r>
              <a:rPr dirty="0"/>
              <a:t>f</a:t>
            </a:r>
            <a:r>
              <a:rPr spc="-25" dirty="0"/>
              <a:t>y</a:t>
            </a:r>
            <a:r>
              <a:rPr spc="-5" dirty="0"/>
              <a:t>in</a:t>
            </a:r>
            <a:r>
              <a:rPr dirty="0"/>
              <a:t>g</a:t>
            </a:r>
            <a:r>
              <a:rPr spc="30" dirty="0"/>
              <a:t> </a:t>
            </a:r>
            <a:r>
              <a:rPr spc="-5" dirty="0"/>
              <a:t>an</a:t>
            </a:r>
            <a:r>
              <a:rPr dirty="0"/>
              <a:t>d m</a:t>
            </a:r>
            <a:r>
              <a:rPr spc="-5" dirty="0"/>
              <a:t>i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ga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g</a:t>
            </a:r>
            <a:r>
              <a:rPr spc="10" dirty="0"/>
              <a:t> </a:t>
            </a:r>
            <a:r>
              <a:rPr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</a:t>
            </a:r>
            <a:r>
              <a:rPr spc="-10" dirty="0"/>
              <a:t>p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v</a:t>
            </a:r>
            <a:r>
              <a:rPr spc="-10" dirty="0"/>
              <a:t>a</a:t>
            </a:r>
            <a:r>
              <a:rPr dirty="0"/>
              <a:t>cy</a:t>
            </a:r>
            <a:r>
              <a:rPr spc="15" dirty="0"/>
              <a:t> 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sks </a:t>
            </a:r>
            <a:r>
              <a:rPr spc="-10" dirty="0"/>
              <a:t>po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d</a:t>
            </a:r>
            <a:r>
              <a:rPr spc="10" dirty="0"/>
              <a:t> </a:t>
            </a:r>
            <a:r>
              <a:rPr spc="-10" dirty="0"/>
              <a:t>b</a:t>
            </a:r>
            <a:r>
              <a:rPr dirty="0"/>
              <a:t>y </a:t>
            </a:r>
            <a:r>
              <a:rPr spc="-10" dirty="0"/>
              <a:t>a</a:t>
            </a:r>
            <a:r>
              <a:rPr dirty="0"/>
              <a:t>n</a:t>
            </a:r>
            <a:r>
              <a:rPr spc="-5" dirty="0"/>
              <a:t> i</a:t>
            </a:r>
            <a:r>
              <a:rPr spc="-10" dirty="0"/>
              <a:t>n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20" dirty="0"/>
              <a:t> </a:t>
            </a:r>
            <a:r>
              <a:rPr dirty="0"/>
              <a:t>s</a:t>
            </a:r>
            <a:r>
              <a:rPr spc="-25" dirty="0"/>
              <a:t>y</a:t>
            </a:r>
            <a:r>
              <a:rPr dirty="0"/>
              <a:t>st</a:t>
            </a:r>
            <a:r>
              <a:rPr spc="-10" dirty="0"/>
              <a:t>e</a:t>
            </a:r>
            <a:r>
              <a:rPr dirty="0"/>
              <a:t>m.</a:t>
            </a:r>
            <a:r>
              <a:rPr spc="15" dirty="0"/>
              <a:t> </a:t>
            </a:r>
            <a:r>
              <a:rPr dirty="0"/>
              <a:t>It</a:t>
            </a:r>
            <a:r>
              <a:rPr spc="-5" dirty="0"/>
              <a:t> i</a:t>
            </a:r>
            <a:r>
              <a:rPr dirty="0"/>
              <a:t>s r</a:t>
            </a:r>
            <a:r>
              <a:rPr spc="-10" dirty="0"/>
              <a:t>equ</a:t>
            </a:r>
            <a:r>
              <a:rPr spc="-5" dirty="0"/>
              <a:t>i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d</a:t>
            </a:r>
            <a:r>
              <a:rPr spc="20" dirty="0"/>
              <a:t> 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</a:t>
            </a:r>
            <a:r>
              <a:rPr spc="-10" dirty="0"/>
              <a:t> e</a:t>
            </a:r>
            <a:r>
              <a:rPr dirty="0"/>
              <a:t>v</a:t>
            </a:r>
            <a:r>
              <a:rPr spc="-10" dirty="0"/>
              <a:t>e</a:t>
            </a:r>
            <a:r>
              <a:rPr dirty="0"/>
              <a:t>ry s</a:t>
            </a:r>
            <a:r>
              <a:rPr spc="-25" dirty="0"/>
              <a:t>y</a:t>
            </a:r>
            <a:r>
              <a:rPr dirty="0"/>
              <a:t>st</a:t>
            </a:r>
            <a:r>
              <a:rPr spc="-5" dirty="0"/>
              <a:t>e</a:t>
            </a:r>
            <a:r>
              <a:rPr dirty="0"/>
              <a:t>m.</a:t>
            </a:r>
            <a:r>
              <a:rPr spc="15" dirty="0"/>
              <a:t> </a:t>
            </a:r>
            <a:r>
              <a:rPr dirty="0"/>
              <a:t>At</a:t>
            </a:r>
            <a:r>
              <a:rPr spc="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m</a:t>
            </a:r>
            <a:r>
              <a:rPr spc="-5" dirty="0"/>
              <a:t>i</a:t>
            </a:r>
            <a:r>
              <a:rPr spc="-10" dirty="0"/>
              <a:t>n</a:t>
            </a:r>
            <a:r>
              <a:rPr spc="-5" dirty="0"/>
              <a:t>i</a:t>
            </a:r>
            <a:r>
              <a:rPr dirty="0"/>
              <a:t>m</a:t>
            </a:r>
            <a:r>
              <a:rPr spc="-10" dirty="0"/>
              <a:t>u</a:t>
            </a:r>
            <a:r>
              <a:rPr dirty="0"/>
              <a:t>m,</a:t>
            </a:r>
            <a:r>
              <a:rPr spc="5" dirty="0"/>
              <a:t> </a:t>
            </a:r>
            <a:r>
              <a:rPr spc="-5" dirty="0"/>
              <a:t>P</a:t>
            </a:r>
            <a:r>
              <a:rPr dirty="0"/>
              <a:t>I</a:t>
            </a:r>
            <a:r>
              <a:rPr spc="-5" dirty="0"/>
              <a:t>A</a:t>
            </a:r>
            <a:r>
              <a:rPr dirty="0"/>
              <a:t>s m</a:t>
            </a:r>
            <a:r>
              <a:rPr spc="-10" dirty="0"/>
              <a:t>u</a:t>
            </a:r>
            <a:r>
              <a:rPr dirty="0"/>
              <a:t>st</a:t>
            </a:r>
            <a:r>
              <a:rPr spc="-5" dirty="0"/>
              <a:t> </a:t>
            </a:r>
            <a:r>
              <a:rPr spc="-10" dirty="0"/>
              <a:t>ana</a:t>
            </a:r>
            <a:r>
              <a:rPr spc="-5" dirty="0"/>
              <a:t>l</a:t>
            </a:r>
            <a:r>
              <a:rPr spc="-25" dirty="0"/>
              <a:t>y</a:t>
            </a:r>
            <a:r>
              <a:rPr dirty="0"/>
              <a:t>ze</a:t>
            </a:r>
            <a:r>
              <a:rPr spc="45" dirty="0"/>
              <a:t> </a:t>
            </a:r>
            <a:r>
              <a:rPr spc="-10" dirty="0"/>
              <a:t>an</a:t>
            </a:r>
            <a:r>
              <a:rPr dirty="0"/>
              <a:t>d</a:t>
            </a:r>
            <a:r>
              <a:rPr spc="-5" dirty="0"/>
              <a:t> </a:t>
            </a:r>
            <a:r>
              <a:rPr spc="-10" dirty="0"/>
              <a:t>de</a:t>
            </a:r>
            <a:r>
              <a:rPr dirty="0"/>
              <a:t>scr</a:t>
            </a:r>
            <a:r>
              <a:rPr spc="-5" dirty="0"/>
              <a:t>i</a:t>
            </a:r>
            <a:r>
              <a:rPr spc="-10" dirty="0"/>
              <a:t>b</a:t>
            </a:r>
            <a:r>
              <a:rPr dirty="0"/>
              <a:t>e</a:t>
            </a:r>
            <a:r>
              <a:rPr spc="20" dirty="0"/>
              <a:t> </a:t>
            </a:r>
            <a:r>
              <a:rPr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f</a:t>
            </a:r>
            <a:r>
              <a:rPr spc="-10" dirty="0"/>
              <a:t>o</a:t>
            </a:r>
            <a:r>
              <a:rPr spc="-5" dirty="0"/>
              <a:t>ll</a:t>
            </a:r>
            <a:r>
              <a:rPr spc="-10" dirty="0"/>
              <a:t>o</a:t>
            </a:r>
            <a:r>
              <a:rPr spc="-40" dirty="0"/>
              <a:t>w</a:t>
            </a:r>
            <a:r>
              <a:rPr spc="-5" dirty="0"/>
              <a:t>i</a:t>
            </a:r>
            <a:r>
              <a:rPr spc="-10" dirty="0"/>
              <a:t>ng: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>
                <a:latin typeface="Webdings"/>
                <a:cs typeface="Webdings"/>
              </a:rPr>
              <a:t></a:t>
            </a:r>
            <a:r>
              <a:rPr dirty="0"/>
              <a:t>W</a:t>
            </a:r>
            <a:r>
              <a:rPr spc="-10" dirty="0"/>
              <a:t>ha</a:t>
            </a:r>
            <a:r>
              <a:rPr dirty="0"/>
              <a:t>t</a:t>
            </a:r>
            <a:r>
              <a:rPr spc="5" dirty="0"/>
              <a:t> 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10" dirty="0"/>
              <a:t> </a:t>
            </a:r>
            <a:r>
              <a:rPr spc="-5" dirty="0"/>
              <a:t>i</a:t>
            </a:r>
            <a:r>
              <a:rPr dirty="0"/>
              <a:t>s to</a:t>
            </a:r>
            <a:r>
              <a:rPr spc="-5" dirty="0"/>
              <a:t> </a:t>
            </a:r>
            <a:r>
              <a:rPr spc="-10" dirty="0"/>
              <a:t>b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c</a:t>
            </a:r>
            <a:r>
              <a:rPr spc="-10" dirty="0"/>
              <a:t>o</a:t>
            </a:r>
            <a:r>
              <a:rPr spc="-5" dirty="0"/>
              <a:t>ll</a:t>
            </a:r>
            <a:r>
              <a:rPr spc="-10" dirty="0"/>
              <a:t>e</a:t>
            </a:r>
            <a:r>
              <a:rPr dirty="0"/>
              <a:t>ct</a:t>
            </a:r>
            <a:r>
              <a:rPr spc="-10" dirty="0"/>
              <a:t>ed;</a:t>
            </a:r>
          </a:p>
          <a:p>
            <a:pPr marL="241300" marR="2316480" indent="-228600">
              <a:lnSpc>
                <a:spcPct val="100000"/>
              </a:lnSpc>
              <a:spcBef>
                <a:spcPts val="860"/>
              </a:spcBef>
            </a:pPr>
            <a:r>
              <a:rPr dirty="0">
                <a:latin typeface="Webdings"/>
                <a:cs typeface="Webdings"/>
              </a:rPr>
              <a:t></a:t>
            </a:r>
            <a:r>
              <a:rPr dirty="0"/>
              <a:t>W</a:t>
            </a:r>
            <a:r>
              <a:rPr spc="-10" dirty="0"/>
              <a:t>h</a:t>
            </a:r>
            <a:r>
              <a:rPr dirty="0"/>
              <a:t>y 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i</a:t>
            </a:r>
            <a:r>
              <a:rPr spc="-10" dirty="0"/>
              <a:t>n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10" dirty="0"/>
              <a:t> </a:t>
            </a:r>
            <a:r>
              <a:rPr spc="-5" dirty="0"/>
              <a:t>i</a:t>
            </a:r>
            <a:r>
              <a:rPr dirty="0"/>
              <a:t>s </a:t>
            </a:r>
            <a:r>
              <a:rPr spc="-10" dirty="0"/>
              <a:t>be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g</a:t>
            </a:r>
            <a:r>
              <a:rPr spc="10" dirty="0"/>
              <a:t> </a:t>
            </a:r>
            <a:r>
              <a:rPr dirty="0"/>
              <a:t>c</a:t>
            </a:r>
            <a:r>
              <a:rPr spc="-10" dirty="0"/>
              <a:t>o</a:t>
            </a:r>
            <a:r>
              <a:rPr spc="-5" dirty="0"/>
              <a:t>ll</a:t>
            </a:r>
            <a:r>
              <a:rPr spc="-10" dirty="0"/>
              <a:t>e</a:t>
            </a:r>
            <a:r>
              <a:rPr dirty="0"/>
              <a:t>ct</a:t>
            </a:r>
            <a:r>
              <a:rPr spc="-10" dirty="0"/>
              <a:t>e</a:t>
            </a:r>
            <a:r>
              <a:rPr dirty="0"/>
              <a:t>d</a:t>
            </a:r>
            <a:r>
              <a:rPr spc="20" dirty="0"/>
              <a:t> </a:t>
            </a:r>
            <a:r>
              <a:rPr dirty="0"/>
              <a:t>(</a:t>
            </a:r>
            <a:r>
              <a:rPr spc="-10" dirty="0"/>
              <a:t>e</a:t>
            </a:r>
            <a:r>
              <a:rPr dirty="0"/>
              <a:t>.</a:t>
            </a:r>
            <a:r>
              <a:rPr spc="-10" dirty="0"/>
              <a:t>g</a:t>
            </a:r>
            <a:r>
              <a:rPr dirty="0"/>
              <a:t>.,</a:t>
            </a:r>
            <a:r>
              <a:rPr spc="-5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spc="-10" dirty="0"/>
              <a:t>de</a:t>
            </a:r>
            <a:r>
              <a:rPr dirty="0"/>
              <a:t>t</a:t>
            </a:r>
            <a:r>
              <a:rPr spc="-10" dirty="0"/>
              <a:t>e</a:t>
            </a:r>
            <a:r>
              <a:rPr dirty="0"/>
              <a:t>rm</a:t>
            </a:r>
            <a:r>
              <a:rPr spc="-5" dirty="0"/>
              <a:t>i</a:t>
            </a:r>
            <a:r>
              <a:rPr spc="-10" dirty="0"/>
              <a:t>ne e</a:t>
            </a:r>
            <a:r>
              <a:rPr spc="-5" dirty="0"/>
              <a:t>li</a:t>
            </a:r>
            <a:r>
              <a:rPr spc="-10" dirty="0"/>
              <a:t>g</a:t>
            </a:r>
            <a:r>
              <a:rPr spc="-5" dirty="0"/>
              <a:t>ibili</a:t>
            </a:r>
            <a:r>
              <a:rPr dirty="0"/>
              <a:t>t</a:t>
            </a:r>
            <a:r>
              <a:rPr spc="-25" dirty="0"/>
              <a:t>y</a:t>
            </a:r>
            <a:r>
              <a:rPr dirty="0"/>
              <a:t>);</a:t>
            </a:r>
          </a:p>
          <a:p>
            <a:pPr marL="241300" marR="2648585" indent="-228600">
              <a:lnSpc>
                <a:spcPct val="100000"/>
              </a:lnSpc>
              <a:spcBef>
                <a:spcPts val="865"/>
              </a:spcBef>
            </a:pPr>
            <a:r>
              <a:rPr dirty="0">
                <a:latin typeface="Webdings"/>
                <a:cs typeface="Webdings"/>
              </a:rPr>
              <a:t></a:t>
            </a:r>
            <a:r>
              <a:rPr dirty="0"/>
              <a:t>I</a:t>
            </a:r>
            <a:r>
              <a:rPr spc="-10" dirty="0"/>
              <a:t>n</a:t>
            </a:r>
            <a:r>
              <a:rPr dirty="0"/>
              <a:t>t</a:t>
            </a:r>
            <a:r>
              <a:rPr spc="-10" dirty="0"/>
              <a:t>ende</a:t>
            </a:r>
            <a:r>
              <a:rPr dirty="0"/>
              <a:t>d</a:t>
            </a:r>
            <a:r>
              <a:rPr spc="10" dirty="0"/>
              <a:t> </a:t>
            </a:r>
            <a:r>
              <a:rPr spc="-10" dirty="0"/>
              <a:t>u</a:t>
            </a:r>
            <a:r>
              <a:rPr dirty="0"/>
              <a:t>se</a:t>
            </a:r>
            <a:r>
              <a:rPr spc="-5" dirty="0"/>
              <a:t> </a:t>
            </a:r>
            <a:r>
              <a:rPr spc="-10" dirty="0"/>
              <a:t>o</a:t>
            </a:r>
            <a:r>
              <a:rPr dirty="0"/>
              <a:t>f</a:t>
            </a:r>
            <a:r>
              <a:rPr spc="5" dirty="0"/>
              <a:t> </a:t>
            </a:r>
            <a:r>
              <a:rPr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i</a:t>
            </a:r>
            <a:r>
              <a:rPr spc="-10" dirty="0"/>
              <a:t>n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10" dirty="0"/>
              <a:t> </a:t>
            </a:r>
            <a:r>
              <a:rPr dirty="0"/>
              <a:t>(</a:t>
            </a:r>
            <a:r>
              <a:rPr spc="-10" dirty="0"/>
              <a:t>e</a:t>
            </a:r>
            <a:r>
              <a:rPr dirty="0"/>
              <a:t>.</a:t>
            </a:r>
            <a:r>
              <a:rPr spc="-10" dirty="0"/>
              <a:t>g</a:t>
            </a:r>
            <a:r>
              <a:rPr dirty="0"/>
              <a:t>.,</a:t>
            </a:r>
            <a:r>
              <a:rPr spc="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v</a:t>
            </a:r>
            <a:r>
              <a:rPr spc="-10" dirty="0"/>
              <a:t>e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fy </a:t>
            </a:r>
            <a:r>
              <a:rPr spc="-10" dirty="0"/>
              <a:t>e</a:t>
            </a:r>
            <a:r>
              <a:rPr spc="-15" dirty="0"/>
              <a:t>x</a:t>
            </a:r>
            <a:r>
              <a:rPr spc="-5" dirty="0"/>
              <a:t>i</a:t>
            </a:r>
            <a:r>
              <a:rPr dirty="0"/>
              <a:t>st</a:t>
            </a:r>
            <a:r>
              <a:rPr spc="-5" dirty="0"/>
              <a:t>i</a:t>
            </a:r>
            <a:r>
              <a:rPr spc="-10" dirty="0"/>
              <a:t>ng da</a:t>
            </a:r>
            <a:r>
              <a:rPr dirty="0"/>
              <a:t>t</a:t>
            </a:r>
            <a:r>
              <a:rPr spc="-10" dirty="0"/>
              <a:t>a</a:t>
            </a:r>
            <a:r>
              <a:rPr dirty="0"/>
              <a:t>);</a:t>
            </a:r>
            <a:r>
              <a:rPr spc="5" dirty="0"/>
              <a:t> </a:t>
            </a:r>
            <a:r>
              <a:rPr spc="-10" dirty="0"/>
              <a:t>and</a:t>
            </a:r>
          </a:p>
          <a:p>
            <a:pPr marL="241300" marR="2494915" indent="-228600">
              <a:lnSpc>
                <a:spcPct val="100000"/>
              </a:lnSpc>
              <a:spcBef>
                <a:spcPts val="860"/>
              </a:spcBef>
            </a:pPr>
            <a:r>
              <a:rPr dirty="0">
                <a:latin typeface="Webdings"/>
                <a:cs typeface="Webdings"/>
              </a:rPr>
              <a:t></a:t>
            </a:r>
            <a:r>
              <a:rPr dirty="0"/>
              <a:t>W</a:t>
            </a:r>
            <a:r>
              <a:rPr spc="-5" dirty="0"/>
              <a:t>i</a:t>
            </a:r>
            <a:r>
              <a:rPr dirty="0"/>
              <a:t>th</a:t>
            </a:r>
            <a:r>
              <a:rPr spc="-5" dirty="0"/>
              <a:t> </a:t>
            </a:r>
            <a:r>
              <a:rPr spc="-40" dirty="0"/>
              <a:t>w</a:t>
            </a:r>
            <a:r>
              <a:rPr spc="-10" dirty="0"/>
              <a:t>ho</a:t>
            </a:r>
            <a:r>
              <a:rPr dirty="0"/>
              <a:t>m</a:t>
            </a:r>
            <a:r>
              <a:rPr spc="40" dirty="0"/>
              <a:t> </a:t>
            </a:r>
            <a:r>
              <a:rPr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i</a:t>
            </a:r>
            <a:r>
              <a:rPr spc="-10" dirty="0"/>
              <a:t>n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20" dirty="0"/>
              <a:t> </a:t>
            </a:r>
            <a:r>
              <a:rPr spc="-40" dirty="0"/>
              <a:t>w</a:t>
            </a:r>
            <a:r>
              <a:rPr spc="-5" dirty="0"/>
              <a:t>il</a:t>
            </a:r>
            <a:r>
              <a:rPr dirty="0"/>
              <a:t>l</a:t>
            </a:r>
            <a:r>
              <a:rPr spc="45" dirty="0"/>
              <a:t> </a:t>
            </a:r>
            <a:r>
              <a:rPr spc="-10" dirty="0"/>
              <a:t>b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s</a:t>
            </a:r>
            <a:r>
              <a:rPr spc="-10" dirty="0"/>
              <a:t>ha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(</a:t>
            </a:r>
            <a:r>
              <a:rPr spc="-10" dirty="0"/>
              <a:t>e</a:t>
            </a:r>
            <a:r>
              <a:rPr dirty="0"/>
              <a:t>.</a:t>
            </a:r>
            <a:r>
              <a:rPr spc="-10" dirty="0"/>
              <a:t>g</a:t>
            </a:r>
            <a:r>
              <a:rPr dirty="0"/>
              <a:t>.,</a:t>
            </a:r>
            <a:r>
              <a:rPr spc="-5" dirty="0"/>
              <a:t> </a:t>
            </a:r>
            <a:r>
              <a:rPr spc="-10" dirty="0"/>
              <a:t>ano</a:t>
            </a:r>
            <a:r>
              <a:rPr dirty="0"/>
              <a:t>t</a:t>
            </a:r>
            <a:r>
              <a:rPr spc="-10" dirty="0"/>
              <a:t>her agen</a:t>
            </a:r>
            <a:r>
              <a:rPr dirty="0"/>
              <a:t>cy</a:t>
            </a:r>
            <a:r>
              <a:rPr spc="15" dirty="0"/>
              <a:t> 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 a</a:t>
            </a:r>
            <a:r>
              <a:rPr spc="-5" dirty="0"/>
              <a:t> </a:t>
            </a:r>
            <a:r>
              <a:rPr dirty="0"/>
              <a:t>s</a:t>
            </a:r>
            <a:r>
              <a:rPr spc="-10" dirty="0"/>
              <a:t>pe</a:t>
            </a:r>
            <a:r>
              <a:rPr dirty="0"/>
              <a:t>c</a:t>
            </a:r>
            <a:r>
              <a:rPr spc="-5" dirty="0"/>
              <a:t>i</a:t>
            </a:r>
            <a:r>
              <a:rPr dirty="0"/>
              <a:t>f</a:t>
            </a:r>
            <a:r>
              <a:rPr spc="-5" dirty="0"/>
              <a:t>i</a:t>
            </a:r>
            <a:r>
              <a:rPr spc="-10" dirty="0"/>
              <a:t>e</a:t>
            </a:r>
            <a:r>
              <a:rPr dirty="0"/>
              <a:t>d</a:t>
            </a:r>
            <a:r>
              <a:rPr spc="10" dirty="0"/>
              <a:t> </a:t>
            </a:r>
            <a:r>
              <a:rPr spc="-10" dirty="0"/>
              <a:t>p</a:t>
            </a:r>
            <a:r>
              <a:rPr dirty="0"/>
              <a:t>r</a:t>
            </a:r>
            <a:r>
              <a:rPr spc="-10" dirty="0"/>
              <a:t>og</a:t>
            </a:r>
            <a:r>
              <a:rPr dirty="0"/>
              <a:t>r</a:t>
            </a:r>
            <a:r>
              <a:rPr spc="-10" dirty="0"/>
              <a:t>a</a:t>
            </a:r>
            <a:r>
              <a:rPr dirty="0"/>
              <a:t>mm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dirty="0"/>
              <a:t>c</a:t>
            </a:r>
            <a:r>
              <a:rPr spc="15" dirty="0"/>
              <a:t> </a:t>
            </a:r>
            <a:r>
              <a:rPr spc="-10" dirty="0"/>
              <a:t>pu</a:t>
            </a:r>
            <a:r>
              <a:rPr dirty="0"/>
              <a:t>r</a:t>
            </a:r>
            <a:r>
              <a:rPr spc="-10" dirty="0"/>
              <a:t>po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).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46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47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09"/>
            <a:ext cx="5877560" cy="2456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dd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on:</a:t>
            </a:r>
            <a:endParaRPr sz="1800">
              <a:latin typeface="Arial"/>
              <a:cs typeface="Arial"/>
            </a:endParaRPr>
          </a:p>
          <a:p>
            <a:pPr marL="241300" marR="24892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ne pa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 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ed 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s);</a:t>
            </a:r>
            <a:endParaRPr sz="1800">
              <a:latin typeface="Arial"/>
              <a:cs typeface="Arial"/>
            </a:endParaRPr>
          </a:p>
          <a:p>
            <a:pPr marL="241300" marR="56515" indent="-228600">
              <a:lnSpc>
                <a:spcPct val="100000"/>
              </a:lnSpc>
              <a:spcBef>
                <a:spcPts val="69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H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.,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s);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unde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Pr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1974.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</a:t>
            </a:r>
            <a:r>
              <a:rPr sz="1800" spc="-5" dirty="0"/>
              <a:t>m</a:t>
            </a:r>
            <a:r>
              <a:rPr sz="1800" dirty="0"/>
              <a:t>pl</a:t>
            </a:r>
            <a:r>
              <a:rPr sz="1800" spc="-5" dirty="0"/>
              <a:t>eme</a:t>
            </a:r>
            <a:r>
              <a:rPr sz="1800" dirty="0"/>
              <a:t>nt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</a:p>
          <a:p>
            <a:pPr marL="12700">
              <a:lnSpc>
                <a:spcPts val="3315"/>
              </a:lnSpc>
            </a:pPr>
            <a:r>
              <a:rPr spc="-25" dirty="0"/>
              <a:t>P</a:t>
            </a:r>
            <a:r>
              <a:rPr spc="-10" dirty="0"/>
              <a:t>ri</a:t>
            </a:r>
            <a:r>
              <a:rPr spc="-15" dirty="0"/>
              <a:t>vac</a:t>
            </a:r>
            <a:r>
              <a:rPr spc="-20" dirty="0"/>
              <a:t>y</a:t>
            </a:r>
            <a:r>
              <a:rPr dirty="0"/>
              <a:t> </a:t>
            </a:r>
            <a:r>
              <a:rPr spc="-10" dirty="0"/>
              <a:t>I</a:t>
            </a:r>
            <a:r>
              <a:rPr spc="-30" dirty="0"/>
              <a:t>mp</a:t>
            </a:r>
            <a:r>
              <a:rPr spc="-15" dirty="0"/>
              <a:t>ac</a:t>
            </a:r>
            <a:r>
              <a:rPr spc="-10" dirty="0"/>
              <a:t>t</a:t>
            </a:r>
            <a:r>
              <a:rPr spc="-90" dirty="0"/>
              <a:t> </a:t>
            </a:r>
            <a:r>
              <a:rPr spc="-30" dirty="0"/>
              <a:t>A</a:t>
            </a:r>
            <a:r>
              <a:rPr spc="-15" dirty="0"/>
              <a:t>ssess</a:t>
            </a:r>
            <a:r>
              <a:rPr spc="-30" dirty="0"/>
              <a:t>m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lang="en-US" spc="-10" dirty="0"/>
              <a:t> </a:t>
            </a:r>
            <a:endParaRPr spc="-1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48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418561"/>
            <a:ext cx="8684260" cy="2839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27114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A 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5" dirty="0">
                <a:latin typeface="Arial"/>
                <a:cs typeface="Arial"/>
              </a:rPr>
              <a:t>Con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ssm</a:t>
            </a:r>
            <a:r>
              <a:rPr sz="1800" spc="-5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(S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dirty="0">
                <a:latin typeface="Arial"/>
                <a:cs typeface="Arial"/>
              </a:rPr>
              <a:t>A)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al 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ondu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spc="-5" dirty="0">
                <a:latin typeface="Arial"/>
                <a:cs typeface="Arial"/>
              </a:rPr>
              <a:t>j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ndependen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&amp;E</a:t>
            </a:r>
            <a:r>
              <a:rPr sz="1800" dirty="0">
                <a:latin typeface="Arial"/>
                <a:cs typeface="Arial"/>
              </a:rPr>
              <a:t>),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240665" marR="84455" indent="-228600" algn="just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SC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&amp;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anne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)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 SSP.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 t</a:t>
            </a:r>
            <a:r>
              <a:rPr sz="1800" spc="-5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ssm</a:t>
            </a:r>
            <a:r>
              <a:rPr sz="1800" spc="-5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epo</a:t>
            </a:r>
            <a:r>
              <a:rPr sz="1800" dirty="0">
                <a:latin typeface="Arial"/>
                <a:cs typeface="Arial"/>
              </a:rPr>
              <a:t>rt.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’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sk.</a:t>
            </a:r>
            <a:endParaRPr sz="1800">
              <a:latin typeface="Arial"/>
              <a:cs typeface="Arial"/>
            </a:endParaRPr>
          </a:p>
          <a:p>
            <a:pPr marL="241300" marR="56324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sts c</a:t>
            </a:r>
            <a:r>
              <a:rPr sz="1800" spc="-10" dirty="0">
                <a:latin typeface="Arial"/>
                <a:cs typeface="Arial"/>
              </a:rPr>
              <a:t>ondu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aud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ts,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sc</a:t>
            </a:r>
            <a:r>
              <a:rPr sz="1800" spc="-10" dirty="0">
                <a:latin typeface="Arial"/>
                <a:cs typeface="Arial"/>
              </a:rPr>
              <a:t>ann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pene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5" dirty="0"/>
              <a:t>A</a:t>
            </a:r>
            <a:r>
              <a:rPr sz="1800" spc="-10" dirty="0"/>
              <a:t>ss</a:t>
            </a:r>
            <a:r>
              <a:rPr sz="1800" spc="5" dirty="0"/>
              <a:t>e</a:t>
            </a:r>
            <a:r>
              <a:rPr sz="1800" spc="-10" dirty="0"/>
              <a:t>s</a:t>
            </a:r>
            <a:r>
              <a:rPr sz="1800" dirty="0"/>
              <a:t>s</a:t>
            </a:r>
            <a:r>
              <a:rPr sz="1800" spc="55" dirty="0"/>
              <a:t>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endParaRPr sz="1800"/>
          </a:p>
          <a:p>
            <a:pPr marL="12700" marR="5080">
              <a:lnSpc>
                <a:spcPts val="3360"/>
              </a:lnSpc>
              <a:spcBef>
                <a:spcPts val="95"/>
              </a:spcBef>
            </a:pPr>
            <a:r>
              <a:rPr spc="-25" dirty="0"/>
              <a:t>S</a:t>
            </a:r>
            <a:r>
              <a:rPr spc="-15" dirty="0"/>
              <a:t>ec</a:t>
            </a:r>
            <a:r>
              <a:rPr spc="-25" dirty="0"/>
              <a:t>u</a:t>
            </a:r>
            <a:r>
              <a:rPr spc="-10" dirty="0"/>
              <a:t>ri</a:t>
            </a:r>
            <a:r>
              <a:rPr spc="-5" dirty="0"/>
              <a:t>t</a:t>
            </a:r>
            <a:r>
              <a:rPr spc="-20" dirty="0"/>
              <a:t>y</a:t>
            </a:r>
            <a:r>
              <a:rPr spc="5" dirty="0"/>
              <a:t> </a:t>
            </a:r>
            <a:r>
              <a:rPr spc="-25" dirty="0"/>
              <a:t>Con</a:t>
            </a:r>
            <a:r>
              <a:rPr spc="-5" dirty="0"/>
              <a:t>t</a:t>
            </a:r>
            <a:r>
              <a:rPr spc="-15" dirty="0"/>
              <a:t>r</a:t>
            </a:r>
            <a:r>
              <a:rPr spc="-25" dirty="0"/>
              <a:t>o</a:t>
            </a:r>
            <a:r>
              <a:rPr spc="-10" dirty="0"/>
              <a:t>l</a:t>
            </a:r>
            <a:r>
              <a:rPr spc="-70" dirty="0"/>
              <a:t> </a:t>
            </a:r>
            <a:r>
              <a:rPr spc="-30" dirty="0"/>
              <a:t>A</a:t>
            </a:r>
            <a:r>
              <a:rPr spc="-15" dirty="0"/>
              <a:t>ssess</a:t>
            </a:r>
            <a:r>
              <a:rPr spc="-30" dirty="0"/>
              <a:t>m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spc="30" dirty="0"/>
              <a:t> </a:t>
            </a:r>
            <a:r>
              <a:rPr spc="-15" dirty="0"/>
              <a:t>a</a:t>
            </a:r>
            <a:r>
              <a:rPr spc="-25" dirty="0"/>
              <a:t>n</a:t>
            </a:r>
            <a:r>
              <a:rPr spc="-20" dirty="0"/>
              <a:t>d</a:t>
            </a:r>
            <a:r>
              <a:rPr spc="20" dirty="0"/>
              <a:t> </a:t>
            </a:r>
            <a:r>
              <a:rPr spc="-25" dirty="0"/>
              <a:t>S</a:t>
            </a:r>
            <a:r>
              <a:rPr spc="-15" dirty="0"/>
              <a:t>ec</a:t>
            </a:r>
            <a:r>
              <a:rPr spc="-25" dirty="0"/>
              <a:t>u</a:t>
            </a:r>
            <a:r>
              <a:rPr spc="-10" dirty="0"/>
              <a:t>ri</a:t>
            </a:r>
            <a:r>
              <a:rPr spc="-5" dirty="0"/>
              <a:t>t</a:t>
            </a:r>
            <a:r>
              <a:rPr spc="-20" dirty="0"/>
              <a:t>y</a:t>
            </a:r>
            <a:r>
              <a:rPr spc="5" dirty="0"/>
              <a:t> </a:t>
            </a:r>
            <a:r>
              <a:rPr spc="-229" dirty="0"/>
              <a:t>T</a:t>
            </a:r>
            <a:r>
              <a:rPr spc="-15" dirty="0"/>
              <a:t>es</a:t>
            </a:r>
            <a:r>
              <a:rPr spc="-10" dirty="0"/>
              <a:t>t</a:t>
            </a:r>
            <a:r>
              <a:rPr spc="5" dirty="0"/>
              <a:t> </a:t>
            </a:r>
            <a:r>
              <a:rPr spc="-25" dirty="0"/>
              <a:t>&amp;</a:t>
            </a:r>
            <a:r>
              <a:rPr spc="-10" dirty="0"/>
              <a:t> </a:t>
            </a:r>
            <a:r>
              <a:rPr spc="-25" dirty="0"/>
              <a:t>E</a:t>
            </a:r>
            <a:r>
              <a:rPr spc="-15" dirty="0"/>
              <a:t>va</a:t>
            </a:r>
            <a:r>
              <a:rPr spc="-10" dirty="0"/>
              <a:t>l</a:t>
            </a:r>
            <a:r>
              <a:rPr spc="-25" dirty="0"/>
              <a:t>u</a:t>
            </a:r>
            <a:r>
              <a:rPr spc="-10" dirty="0"/>
              <a:t>ati</a:t>
            </a:r>
            <a:r>
              <a:rPr spc="-25" dirty="0"/>
              <a:t>o</a:t>
            </a:r>
            <a:r>
              <a:rPr spc="-20" dirty="0"/>
              <a:t>n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49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8443595" cy="4178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79184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ondu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pu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odu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annua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ft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r.</a:t>
            </a:r>
            <a:endParaRPr sz="18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 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gge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ck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e:</a:t>
            </a:r>
            <a:endParaRPr sz="1800">
              <a:latin typeface="Arial"/>
              <a:cs typeface="Arial"/>
            </a:endParaRPr>
          </a:p>
          <a:p>
            <a:pPr marL="584200" marR="56515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IST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SP </a:t>
            </a:r>
            <a:r>
              <a:rPr sz="1800" spc="-5" dirty="0">
                <a:latin typeface="Arial"/>
                <a:cs typeface="Arial"/>
              </a:rPr>
              <a:t>80</a:t>
            </a:r>
            <a:r>
              <a:rPr sz="1800" spc="-10" dirty="0">
                <a:latin typeface="Arial"/>
                <a:cs typeface="Arial"/>
              </a:rPr>
              <a:t>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5</a:t>
            </a:r>
            <a:r>
              <a:rPr sz="1800" dirty="0">
                <a:latin typeface="Arial"/>
                <a:cs typeface="Arial"/>
              </a:rPr>
              <a:t>3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upda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 fr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fy 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st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s:</a:t>
            </a:r>
            <a:endParaRPr sz="1800">
              <a:latin typeface="Arial"/>
              <a:cs typeface="Arial"/>
            </a:endParaRPr>
          </a:p>
          <a:p>
            <a:pPr marL="876300" lvl="1" indent="-177800">
              <a:lnSpc>
                <a:spcPct val="100000"/>
              </a:lnSpc>
              <a:spcBef>
                <a:spcPts val="865"/>
              </a:spcBef>
              <a:buFont typeface="Wingdings"/>
              <a:buChar char=""/>
              <a:tabLst>
                <a:tab pos="876935" algn="l"/>
              </a:tabLst>
            </a:pP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m</a:t>
            </a:r>
            <a:r>
              <a:rPr sz="1800" spc="-10" dirty="0">
                <a:latin typeface="Arial"/>
                <a:cs typeface="Arial"/>
              </a:rPr>
              <a:t>od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e;</a:t>
            </a:r>
            <a:endParaRPr sz="1800">
              <a:latin typeface="Arial"/>
              <a:cs typeface="Arial"/>
            </a:endParaRPr>
          </a:p>
          <a:p>
            <a:pPr marL="876300" marR="172720" lvl="1" indent="-177800">
              <a:lnSpc>
                <a:spcPct val="100000"/>
              </a:lnSpc>
              <a:spcBef>
                <a:spcPts val="865"/>
              </a:spcBef>
              <a:buFont typeface="Wingdings"/>
              <a:buChar char=""/>
              <a:tabLst>
                <a:tab pos="876935" algn="l"/>
              </a:tabLst>
            </a:pP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m</a:t>
            </a:r>
            <a:r>
              <a:rPr sz="1800" spc="-10" dirty="0">
                <a:latin typeface="Arial"/>
                <a:cs typeface="Arial"/>
              </a:rPr>
              <a:t>od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ms);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  <a:p>
            <a:pPr marL="876300" lvl="1" indent="-177800">
              <a:lnSpc>
                <a:spcPts val="2140"/>
              </a:lnSpc>
              <a:spcBef>
                <a:spcPts val="865"/>
              </a:spcBef>
              <a:buFont typeface="Wingdings"/>
              <a:buChar char=""/>
              <a:tabLst>
                <a:tab pos="876935" algn="l"/>
              </a:tabLst>
            </a:pP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odu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5" dirty="0"/>
              <a:t>A</a:t>
            </a:r>
            <a:r>
              <a:rPr sz="1800" spc="-10" dirty="0"/>
              <a:t>ss</a:t>
            </a:r>
            <a:r>
              <a:rPr sz="1800" spc="5" dirty="0"/>
              <a:t>e</a:t>
            </a:r>
            <a:r>
              <a:rPr sz="1800" spc="-10" dirty="0"/>
              <a:t>s</a:t>
            </a:r>
            <a:r>
              <a:rPr sz="1800" dirty="0"/>
              <a:t>s</a:t>
            </a:r>
            <a:r>
              <a:rPr sz="1800" spc="55" dirty="0"/>
              <a:t>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185" dirty="0"/>
              <a:t>T</a:t>
            </a:r>
            <a:r>
              <a:rPr spc="-10" dirty="0"/>
              <a:t>ri</a:t>
            </a:r>
            <a:r>
              <a:rPr spc="-25" dirty="0"/>
              <a:t>gg</a:t>
            </a:r>
            <a:r>
              <a:rPr spc="-15" dirty="0"/>
              <a:t>ers</a:t>
            </a:r>
            <a:r>
              <a:rPr spc="15" dirty="0"/>
              <a:t> </a:t>
            </a:r>
            <a:r>
              <a:rPr spc="-5" dirty="0"/>
              <a:t>f</a:t>
            </a:r>
            <a:r>
              <a:rPr spc="-25" dirty="0"/>
              <a:t>o</a:t>
            </a:r>
            <a:r>
              <a:rPr spc="-15" dirty="0"/>
              <a:t>r</a:t>
            </a:r>
            <a:r>
              <a:rPr spc="5" dirty="0"/>
              <a:t> </a:t>
            </a:r>
            <a:r>
              <a:rPr spc="-25" dirty="0"/>
              <a:t>Upd</a:t>
            </a:r>
            <a:r>
              <a:rPr spc="-15" dirty="0"/>
              <a:t>a</a:t>
            </a:r>
            <a:r>
              <a:rPr spc="-10" dirty="0"/>
              <a:t>ti</a:t>
            </a:r>
            <a:r>
              <a:rPr spc="-25" dirty="0"/>
              <a:t>n</a:t>
            </a:r>
            <a:r>
              <a:rPr spc="-20" dirty="0"/>
              <a:t>g</a:t>
            </a:r>
            <a:r>
              <a:rPr spc="30" dirty="0"/>
              <a:t> </a:t>
            </a:r>
            <a:r>
              <a:rPr spc="-25" dirty="0"/>
              <a:t>Con</a:t>
            </a:r>
            <a:r>
              <a:rPr spc="-5" dirty="0"/>
              <a:t>t</a:t>
            </a:r>
            <a:r>
              <a:rPr spc="-15" dirty="0"/>
              <a:t>r</a:t>
            </a:r>
            <a:r>
              <a:rPr spc="-25" dirty="0"/>
              <a:t>o</a:t>
            </a:r>
            <a:r>
              <a:rPr spc="-15" dirty="0"/>
              <a:t>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52179"/>
            <a:ext cx="8760460" cy="30008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lang="en-US" spc="-10" dirty="0">
                <a:latin typeface="Arial"/>
                <a:cs typeface="Arial"/>
              </a:rPr>
              <a:t>The primary mission of the Federal Motor Carrier Safety Administration (FMCSA) is to reduce crashes, injuries and fatalities involving large trucks and buses.</a:t>
            </a:r>
          </a:p>
          <a:p>
            <a:pPr marL="241300" marR="5080" indent="-228600">
              <a:lnSpc>
                <a:spcPct val="100000"/>
              </a:lnSpc>
            </a:pPr>
            <a:endParaRPr lang="en-US" spc="-10" dirty="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</a:pPr>
            <a:r>
              <a:rPr lang="en-US" dirty="0">
                <a:latin typeface="Webdings"/>
                <a:cs typeface="Webdings"/>
              </a:rPr>
              <a:t></a:t>
            </a:r>
            <a:r>
              <a:rPr lang="en-US" spc="-10" dirty="0">
                <a:latin typeface="Arial"/>
                <a:cs typeface="Arial"/>
              </a:rPr>
              <a:t>Personal Identifiable Information</a:t>
            </a:r>
            <a:r>
              <a:rPr spc="-10" dirty="0">
                <a:latin typeface="Arial"/>
                <a:cs typeface="Arial"/>
              </a:rPr>
              <a:t> is collected and stored in </a:t>
            </a:r>
            <a:r>
              <a:rPr lang="en-US" spc="-10" dirty="0">
                <a:latin typeface="Arial"/>
                <a:cs typeface="Arial"/>
              </a:rPr>
              <a:t>FMCSA</a:t>
            </a:r>
            <a:r>
              <a:rPr spc="-10" dirty="0">
                <a:latin typeface="Arial"/>
                <a:cs typeface="Arial"/>
              </a:rPr>
              <a:t> information systems to provide critical medical and social services to millions of people.</a:t>
            </a:r>
          </a:p>
          <a:p>
            <a:pPr marL="241300" marR="41910" indent="-228600">
              <a:lnSpc>
                <a:spcPct val="100000"/>
              </a:lnSpc>
              <a:spcBef>
                <a:spcPts val="865"/>
              </a:spcBef>
            </a:pPr>
            <a:r>
              <a:rPr lang="en-US" dirty="0">
                <a:latin typeface="Webdings"/>
                <a:cs typeface="Webdings"/>
              </a:rPr>
              <a:t></a:t>
            </a:r>
            <a:r>
              <a:rPr spc="-10" dirty="0">
                <a:latin typeface="Arial"/>
                <a:cs typeface="Arial"/>
              </a:rPr>
              <a:t>Information security professionals are responsible for protecting the IT assets that support the mission from unofficial access, disruption of service, and unauthorized modification.</a:t>
            </a:r>
          </a:p>
          <a:p>
            <a:pPr marL="241300" marR="259079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-10" dirty="0">
                <a:latin typeface="Arial"/>
                <a:cs typeface="Arial"/>
              </a:rPr>
              <a:t>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ts 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s 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hem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90"/>
              </a:lnSpc>
            </a:pPr>
            <a:r>
              <a:rPr sz="2000" spc="-10" dirty="0"/>
              <a:t>I</a:t>
            </a:r>
            <a:r>
              <a:rPr sz="2000" dirty="0"/>
              <a:t>ntroduct</a:t>
            </a:r>
            <a:r>
              <a:rPr sz="2000" spc="-5" dirty="0"/>
              <a:t>i</a:t>
            </a:r>
            <a:r>
              <a:rPr sz="2000" dirty="0"/>
              <a:t>on</a:t>
            </a:r>
          </a:p>
          <a:p>
            <a:pPr marL="12700">
              <a:lnSpc>
                <a:spcPts val="3320"/>
              </a:lnSpc>
            </a:pPr>
            <a:r>
              <a:rPr spc="-30" dirty="0"/>
              <a:t>A</a:t>
            </a:r>
            <a:r>
              <a:rPr spc="-10" dirty="0"/>
              <a:t>ll It</a:t>
            </a:r>
            <a:r>
              <a:rPr spc="5" dirty="0"/>
              <a:t> </a:t>
            </a:r>
            <a:r>
              <a:rPr spc="-25" dirty="0"/>
              <a:t>T</a:t>
            </a:r>
            <a:r>
              <a:rPr spc="-15" dirty="0"/>
              <a:t>ake</a:t>
            </a:r>
            <a:r>
              <a:rPr spc="-20" dirty="0"/>
              <a:t>s</a:t>
            </a:r>
            <a:r>
              <a:rPr spc="15" dirty="0"/>
              <a:t> </a:t>
            </a:r>
            <a:r>
              <a:rPr spc="-15" dirty="0"/>
              <a:t>is</a:t>
            </a:r>
            <a:r>
              <a:rPr spc="-5" dirty="0"/>
              <a:t> </a:t>
            </a:r>
            <a:r>
              <a:rPr spc="-25" dirty="0"/>
              <a:t>On</a:t>
            </a:r>
            <a:r>
              <a:rPr spc="-20" dirty="0"/>
              <a:t>e</a:t>
            </a:r>
            <a:r>
              <a:rPr spc="15" dirty="0"/>
              <a:t> </a:t>
            </a:r>
            <a:r>
              <a:rPr spc="-10" dirty="0"/>
              <a:t>I</a:t>
            </a:r>
            <a:r>
              <a:rPr spc="-25" dirty="0"/>
              <a:t>n</a:t>
            </a:r>
            <a:r>
              <a:rPr spc="-15" dirty="0"/>
              <a:t>c</a:t>
            </a:r>
            <a:r>
              <a:rPr spc="-10" dirty="0"/>
              <a:t>i</a:t>
            </a:r>
            <a:r>
              <a:rPr spc="-25" dirty="0"/>
              <a:t>d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50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1" y="1683186"/>
            <a:ext cx="5723890" cy="4398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9685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Pl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one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A&amp;</a:t>
            </a:r>
            <a:r>
              <a:rPr sz="1800" dirty="0">
                <a:latin typeface="Arial"/>
                <a:cs typeface="Arial"/>
              </a:rPr>
              <a:t>M)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FI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MA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5" dirty="0">
                <a:latin typeface="Arial"/>
                <a:cs typeface="Arial"/>
              </a:rPr>
              <a:t>m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m-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el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241300" marR="233679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-5" dirty="0">
                <a:latin typeface="Arial"/>
                <a:cs typeface="Arial"/>
              </a:rPr>
              <a:t> P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A&amp;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a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Di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’</a:t>
            </a:r>
            <a:r>
              <a:rPr sz="1800" dirty="0">
                <a:latin typeface="Arial"/>
                <a:cs typeface="Arial"/>
              </a:rPr>
              <a:t>s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es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add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–ba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241300" marR="24701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ry 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P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A&amp;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Al</a:t>
            </a:r>
            <a:r>
              <a:rPr sz="1800" dirty="0">
                <a:latin typeface="Arial"/>
                <a:cs typeface="Arial"/>
              </a:rPr>
              <a:t>l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ded 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P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A&amp;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-5" dirty="0">
                <a:latin typeface="Arial"/>
                <a:cs typeface="Arial"/>
              </a:rPr>
              <a:t> S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se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 m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as aud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epo</a:t>
            </a:r>
            <a:r>
              <a:rPr sz="1800" dirty="0">
                <a:latin typeface="Arial"/>
                <a:cs typeface="Arial"/>
              </a:rPr>
              <a:t>rts,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5" dirty="0"/>
              <a:t>A</a:t>
            </a:r>
            <a:r>
              <a:rPr sz="1800" spc="-10" dirty="0"/>
              <a:t>ss</a:t>
            </a:r>
            <a:r>
              <a:rPr sz="1800" spc="5" dirty="0"/>
              <a:t>e</a:t>
            </a:r>
            <a:r>
              <a:rPr sz="1800" spc="-10" dirty="0"/>
              <a:t>s</a:t>
            </a:r>
            <a:r>
              <a:rPr sz="1800" dirty="0"/>
              <a:t>s</a:t>
            </a:r>
            <a:r>
              <a:rPr sz="1800" spc="60" dirty="0"/>
              <a:t>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P</a:t>
            </a:r>
            <a:r>
              <a:rPr spc="-10" dirty="0"/>
              <a:t>l</a:t>
            </a:r>
            <a:r>
              <a:rPr spc="-15" dirty="0"/>
              <a:t>a</a:t>
            </a:r>
            <a:r>
              <a:rPr spc="-20" dirty="0"/>
              <a:t>n</a:t>
            </a:r>
            <a:r>
              <a:rPr spc="-5" dirty="0"/>
              <a:t> </a:t>
            </a:r>
            <a:r>
              <a:rPr spc="-25" dirty="0"/>
              <a:t>o</a:t>
            </a:r>
            <a:r>
              <a:rPr spc="-10" dirty="0"/>
              <a:t>f</a:t>
            </a:r>
            <a:r>
              <a:rPr spc="-90" dirty="0"/>
              <a:t> </a:t>
            </a:r>
            <a:r>
              <a:rPr spc="-30" dirty="0"/>
              <a:t>A</a:t>
            </a:r>
            <a:r>
              <a:rPr spc="-10" dirty="0"/>
              <a:t>cti</a:t>
            </a:r>
            <a:r>
              <a:rPr spc="-25" dirty="0"/>
              <a:t>o</a:t>
            </a:r>
            <a:r>
              <a:rPr spc="-20" dirty="0"/>
              <a:t>n</a:t>
            </a:r>
            <a:r>
              <a:rPr spc="20" dirty="0"/>
              <a:t> </a:t>
            </a:r>
            <a:r>
              <a:rPr spc="-15" dirty="0"/>
              <a:t>a</a:t>
            </a:r>
            <a:r>
              <a:rPr spc="-25" dirty="0"/>
              <a:t>n</a:t>
            </a:r>
            <a:r>
              <a:rPr spc="-20" dirty="0"/>
              <a:t>d</a:t>
            </a:r>
            <a:r>
              <a:rPr spc="5" dirty="0"/>
              <a:t> </a:t>
            </a:r>
            <a:r>
              <a:rPr spc="-30" dirty="0"/>
              <a:t>M</a:t>
            </a:r>
            <a:r>
              <a:rPr spc="-10" dirty="0"/>
              <a:t>ilest</a:t>
            </a:r>
            <a:r>
              <a:rPr spc="-25" dirty="0"/>
              <a:t>on</a:t>
            </a:r>
            <a:r>
              <a:rPr spc="-15" dirty="0"/>
              <a:t>es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51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8568055" cy="3277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6891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tr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sm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agen</a:t>
            </a:r>
            <a:r>
              <a:rPr sz="1800" dirty="0">
                <a:latin typeface="Arial"/>
                <a:cs typeface="Arial"/>
              </a:rPr>
              <a:t>cy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pa</a:t>
            </a:r>
            <a:r>
              <a:rPr sz="1800" dirty="0">
                <a:latin typeface="Arial"/>
                <a:cs typeface="Arial"/>
              </a:rPr>
              <a:t>ck</a:t>
            </a:r>
            <a:r>
              <a:rPr sz="1800" spc="-10" dirty="0">
                <a:latin typeface="Arial"/>
                <a:cs typeface="Arial"/>
              </a:rPr>
              <a:t>age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15" dirty="0">
                <a:latin typeface="Arial"/>
                <a:cs typeface="Arial"/>
              </a:rPr>
              <a:t>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an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 dirty="0">
              <a:latin typeface="Arial"/>
              <a:cs typeface="Arial"/>
            </a:endParaRPr>
          </a:p>
          <a:p>
            <a:pPr marL="241300" marR="7937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ob</a:t>
            </a:r>
            <a:r>
              <a:rPr sz="1800" spc="-5" dirty="0">
                <a:latin typeface="Arial"/>
                <a:cs typeface="Arial"/>
              </a:rPr>
              <a:t>j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rty 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y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ean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r.</a:t>
            </a:r>
          </a:p>
          <a:p>
            <a:pPr marL="241300" marR="508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j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or de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15" dirty="0">
                <a:latin typeface="Arial"/>
                <a:cs typeface="Arial"/>
              </a:rPr>
              <a:t>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Risk </a:t>
            </a:r>
            <a:r>
              <a:rPr lang="en-US" spc="-5" dirty="0" err="1">
                <a:latin typeface="Arial"/>
                <a:cs typeface="Arial"/>
              </a:rPr>
              <a:t>Manamgement</a:t>
            </a:r>
            <a:r>
              <a:rPr lang="en-US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 Ov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ed.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5" dirty="0"/>
              <a:t>A</a:t>
            </a:r>
            <a:r>
              <a:rPr sz="1800" spc="-10" dirty="0"/>
              <a:t>ss</a:t>
            </a:r>
            <a:r>
              <a:rPr sz="1800" spc="5" dirty="0"/>
              <a:t>e</a:t>
            </a:r>
            <a:r>
              <a:rPr sz="1800" spc="-10" dirty="0"/>
              <a:t>s</a:t>
            </a:r>
            <a:r>
              <a:rPr sz="1800" dirty="0"/>
              <a:t>s</a:t>
            </a:r>
            <a:r>
              <a:rPr sz="1800" spc="55" dirty="0"/>
              <a:t>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Au</a:t>
            </a:r>
            <a:r>
              <a:rPr spc="-5" dirty="0"/>
              <a:t>t</a:t>
            </a:r>
            <a:r>
              <a:rPr spc="-25" dirty="0"/>
              <a:t>ho</a:t>
            </a:r>
            <a:r>
              <a:rPr spc="-10" dirty="0"/>
              <a:t>rizati</a:t>
            </a:r>
            <a:r>
              <a:rPr spc="-25" dirty="0"/>
              <a:t>o</a:t>
            </a:r>
            <a:r>
              <a:rPr spc="-20" dirty="0"/>
              <a:t>n</a:t>
            </a:r>
            <a:r>
              <a:rPr spc="30" dirty="0"/>
              <a:t> </a:t>
            </a:r>
            <a:r>
              <a:rPr spc="-30" dirty="0"/>
              <a:t>D</a:t>
            </a:r>
            <a:r>
              <a:rPr spc="-15" dirty="0"/>
              <a:t>ec</a:t>
            </a:r>
            <a:r>
              <a:rPr spc="-10" dirty="0"/>
              <a:t>i</a:t>
            </a:r>
            <a:r>
              <a:rPr spc="-15" dirty="0"/>
              <a:t>s</a:t>
            </a:r>
            <a:r>
              <a:rPr spc="-10" dirty="0"/>
              <a:t>i</a:t>
            </a:r>
            <a:r>
              <a:rPr spc="-25" dirty="0"/>
              <a:t>o</a:t>
            </a:r>
            <a:r>
              <a:rPr spc="-20" dirty="0"/>
              <a:t>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52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5903595" cy="2094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28638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st</a:t>
            </a:r>
            <a:r>
              <a:rPr sz="1800" spc="-10" dirty="0">
                <a:latin typeface="Arial"/>
                <a:cs typeface="Arial"/>
              </a:rPr>
              <a:t>ep.</a:t>
            </a:r>
            <a:endParaRPr sz="18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ue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endParaRPr sz="1800">
              <a:latin typeface="Arial"/>
              <a:cs typeface="Arial"/>
            </a:endParaRPr>
          </a:p>
          <a:p>
            <a:pPr marL="241300" marR="26479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Ev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ry 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 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SSP,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Ri</a:t>
            </a:r>
            <a:r>
              <a:rPr sz="1800" dirty="0">
                <a:latin typeface="Arial"/>
                <a:cs typeface="Arial"/>
              </a:rPr>
              <a:t>sk Ass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ssm</a:t>
            </a:r>
            <a:r>
              <a:rPr sz="1800" spc="-5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A&amp;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so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hen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ed.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</a:t>
            </a:r>
            <a:r>
              <a:rPr sz="1800" spc="-5" dirty="0"/>
              <a:t>m</a:t>
            </a:r>
            <a:r>
              <a:rPr sz="1800" dirty="0"/>
              <a:t>pl</a:t>
            </a:r>
            <a:r>
              <a:rPr sz="1800" spc="-10" dirty="0"/>
              <a:t>e</a:t>
            </a:r>
            <a:r>
              <a:rPr sz="1800" spc="-5" dirty="0"/>
              <a:t>m</a:t>
            </a:r>
            <a:r>
              <a:rPr sz="1800" spc="-10" dirty="0"/>
              <a:t>e</a:t>
            </a:r>
            <a:r>
              <a:rPr sz="1800" dirty="0"/>
              <a:t>nt </a:t>
            </a:r>
            <a:r>
              <a:rPr sz="1800" spc="-10" dirty="0"/>
              <a:t>a</a:t>
            </a:r>
            <a:r>
              <a:rPr sz="1800" dirty="0"/>
              <a:t>nd</a:t>
            </a:r>
            <a:r>
              <a:rPr sz="1800" spc="-80" dirty="0"/>
              <a:t> </a:t>
            </a:r>
            <a:r>
              <a:rPr sz="1800" spc="-55" dirty="0"/>
              <a:t>A</a:t>
            </a:r>
            <a:r>
              <a:rPr sz="1800" spc="-10" dirty="0"/>
              <a:t>s</a:t>
            </a:r>
            <a:r>
              <a:rPr sz="1800" spc="5" dirty="0"/>
              <a:t>s</a:t>
            </a:r>
            <a:r>
              <a:rPr sz="1800" spc="-10" dirty="0"/>
              <a:t>es</a:t>
            </a:r>
            <a:r>
              <a:rPr sz="1800" dirty="0"/>
              <a:t>s</a:t>
            </a:r>
            <a:r>
              <a:rPr sz="1800" spc="55" dirty="0"/>
              <a:t>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30" dirty="0"/>
              <a:t>R</a:t>
            </a:r>
            <a:r>
              <a:rPr spc="-15" dirty="0"/>
              <a:t>ecap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53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614681" y="3733800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 Control implementation is documented in the System Security Plan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581411" y="1622738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kern="0" dirty="0"/>
              <a:t>Controls must be selected prior to implementation. 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861774"/>
          </a:xfrm>
        </p:spPr>
        <p:txBody>
          <a:bodyPr/>
          <a:lstStyle/>
          <a:p>
            <a:pPr algn="ctr"/>
            <a:r>
              <a:rPr lang="en-US" dirty="0"/>
              <a:t>TEST YOUR KNOWLEDGE     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8621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54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614681" y="3733800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 Control implementation is documented in the System Security Plan</a:t>
            </a:r>
          </a:p>
          <a:p>
            <a:r>
              <a:rPr lang="en-US" kern="0" dirty="0"/>
              <a:t>	A. </a:t>
            </a:r>
            <a:r>
              <a:rPr lang="en-US" kern="0" dirty="0">
                <a:solidFill>
                  <a:srgbClr val="00B050"/>
                </a:solidFill>
              </a:rPr>
              <a:t>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581411" y="1622738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kern="0" dirty="0"/>
              <a:t>Controls must be selected prior to implementation. </a:t>
            </a:r>
          </a:p>
          <a:p>
            <a:r>
              <a:rPr lang="en-US" kern="0" dirty="0"/>
              <a:t>	A. </a:t>
            </a:r>
            <a:r>
              <a:rPr lang="en-US" kern="0" dirty="0">
                <a:solidFill>
                  <a:srgbClr val="00B050"/>
                </a:solidFill>
              </a:rPr>
              <a:t>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861774"/>
          </a:xfrm>
        </p:spPr>
        <p:txBody>
          <a:bodyPr/>
          <a:lstStyle/>
          <a:p>
            <a:pPr algn="ctr"/>
            <a:r>
              <a:rPr lang="en-US" dirty="0"/>
              <a:t>TEST YOUR KNOWLEDGE      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8494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55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5940" y="1759386"/>
            <a:ext cx="8836660" cy="2431435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>
                <a:solidFill>
                  <a:sysClr val="windowText" lastClr="000000"/>
                </a:solidFill>
              </a:rPr>
              <a:t>This module will cover topics:</a:t>
            </a:r>
          </a:p>
          <a:p>
            <a:endParaRPr lang="en-US" sz="2800" kern="0" dirty="0">
              <a:solidFill>
                <a:sysClr val="windowText" lastClr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kern="0" dirty="0">
                <a:solidFill>
                  <a:sysClr val="windowText" lastClr="000000"/>
                </a:solidFill>
              </a:rPr>
              <a:t>Risk Management Framework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kern="0" dirty="0">
                <a:solidFill>
                  <a:sysClr val="windowText" lastClr="000000"/>
                </a:solidFill>
              </a:rPr>
              <a:t>RMF: Monitor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kern="0" dirty="0">
                <a:solidFill>
                  <a:sysClr val="windowText" lastClr="000000"/>
                </a:solidFill>
              </a:rPr>
              <a:t>RMF: System disposal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430887"/>
          </a:xfrm>
        </p:spPr>
        <p:txBody>
          <a:bodyPr/>
          <a:lstStyle/>
          <a:p>
            <a:pPr algn="ctr"/>
            <a:r>
              <a:rPr lang="en-US" dirty="0"/>
              <a:t>Module 5</a:t>
            </a:r>
          </a:p>
        </p:txBody>
      </p:sp>
    </p:spTree>
    <p:extLst>
      <p:ext uri="{BB962C8B-B14F-4D97-AF65-F5344CB8AC3E}">
        <p14:creationId xmlns:p14="http://schemas.microsoft.com/office/powerpoint/2010/main" val="22006992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56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3540" y="1551731"/>
            <a:ext cx="6519545" cy="2162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b="1" spc="-30" dirty="0">
                <a:solidFill>
                  <a:srgbClr val="A1261E"/>
                </a:solidFill>
                <a:latin typeface="Arial"/>
                <a:cs typeface="Arial"/>
              </a:rPr>
              <a:t>MON</a:t>
            </a:r>
            <a:r>
              <a:rPr sz="2800" b="1" spc="-10" dirty="0">
                <a:solidFill>
                  <a:srgbClr val="A1261E"/>
                </a:solidFill>
                <a:latin typeface="Arial"/>
                <a:cs typeface="Arial"/>
              </a:rPr>
              <a:t>I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TOR</a:t>
            </a:r>
            <a:r>
              <a:rPr sz="2800" b="1" spc="30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TH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E</a:t>
            </a:r>
            <a:r>
              <a:rPr sz="2800" b="1" spc="5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CONTROL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S</a:t>
            </a:r>
            <a:r>
              <a:rPr sz="2800" b="1" spc="40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&amp;</a:t>
            </a:r>
            <a:r>
              <a:rPr sz="2800" b="1" spc="-5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SYSTEM</a:t>
            </a:r>
            <a:r>
              <a:rPr sz="2800" b="1" spc="-10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30" dirty="0">
                <a:solidFill>
                  <a:srgbClr val="A1261E"/>
                </a:solidFill>
                <a:latin typeface="Arial"/>
                <a:cs typeface="Arial"/>
              </a:rPr>
              <a:t>D</a:t>
            </a:r>
            <a:r>
              <a:rPr sz="2800" b="1" spc="-10" dirty="0">
                <a:solidFill>
                  <a:srgbClr val="A1261E"/>
                </a:solidFill>
                <a:latin typeface="Arial"/>
                <a:cs typeface="Arial"/>
              </a:rPr>
              <a:t>I</a:t>
            </a:r>
            <a:r>
              <a:rPr sz="2800" b="1" spc="-30" dirty="0">
                <a:solidFill>
                  <a:srgbClr val="A1261E"/>
                </a:solidFill>
                <a:latin typeface="Arial"/>
                <a:cs typeface="Arial"/>
              </a:rPr>
              <a:t>SPOSA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L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2450" dirty="0">
              <a:latin typeface="Times New Roman"/>
              <a:cs typeface="Times New Roman"/>
            </a:endParaRPr>
          </a:p>
          <a:p>
            <a:pPr marL="393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Du</a:t>
            </a:r>
            <a:r>
              <a:rPr sz="2000" spc="-5" dirty="0">
                <a:latin typeface="Calibri"/>
                <a:cs typeface="Calibri"/>
              </a:rPr>
              <a:t>ri</a:t>
            </a:r>
            <a:r>
              <a:rPr sz="2000" dirty="0">
                <a:latin typeface="Calibri"/>
                <a:cs typeface="Calibri"/>
              </a:rPr>
              <a:t>ng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s 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p:</a:t>
            </a:r>
          </a:p>
          <a:p>
            <a:pPr marL="393700" marR="79629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Co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ol</a:t>
            </a:r>
            <a:r>
              <a:rPr sz="2000" dirty="0">
                <a:latin typeface="Calibri"/>
                <a:cs typeface="Calibri"/>
              </a:rPr>
              <a:t>s 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5" dirty="0">
                <a:latin typeface="Calibri"/>
                <a:cs typeface="Calibri"/>
              </a:rPr>
              <a:t>mo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erio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ll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d;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Pla</a:t>
            </a:r>
            <a:r>
              <a:rPr sz="2000" dirty="0">
                <a:latin typeface="Calibri"/>
                <a:cs typeface="Calibri"/>
              </a:rPr>
              <a:t>ns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5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ade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cu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el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ermi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25" dirty="0">
                <a:latin typeface="Calibri"/>
                <a:cs typeface="Calibri"/>
              </a:rPr>
              <a:t>at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s</a:t>
            </a:r>
            <a:r>
              <a:rPr sz="2000" spc="-20" dirty="0">
                <a:latin typeface="Calibri"/>
                <a:cs typeface="Calibri"/>
              </a:rPr>
              <a:t>y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em</a:t>
            </a:r>
            <a:r>
              <a:rPr sz="2000" dirty="0">
                <a:latin typeface="Calibri"/>
                <a:cs typeface="Calibri"/>
              </a:rPr>
              <a:t>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513819"/>
          </a:xfrm>
          <a:prstGeom prst="rect">
            <a:avLst/>
          </a:prstGeom>
        </p:spPr>
        <p:txBody>
          <a:bodyPr vert="horz" wrap="square" lIns="0" tIns="20405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lang="en-US" sz="2000" b="0" spc="-5" dirty="0">
                <a:solidFill>
                  <a:srgbClr val="000000"/>
                </a:solidFill>
                <a:latin typeface="Arial"/>
                <a:cs typeface="Arial"/>
              </a:rPr>
              <a:t>Risk Management Framework     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57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6003925" cy="3277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42481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ant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enhan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as upg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ponen</a:t>
            </a:r>
            <a:r>
              <a:rPr sz="1800" dirty="0">
                <a:latin typeface="Arial"/>
                <a:cs typeface="Arial"/>
              </a:rPr>
              <a:t>ts.</a:t>
            </a: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y c</a:t>
            </a:r>
            <a:r>
              <a:rPr sz="1800" spc="-10" dirty="0">
                <a:latin typeface="Arial"/>
                <a:cs typeface="Arial"/>
              </a:rPr>
              <a:t>hang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nua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po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ccr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  <a:p>
            <a:pPr marL="241300" marR="386080" indent="-228600" algn="just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dhe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lang="en-US" spc="-25" dirty="0">
                <a:latin typeface="Arial"/>
                <a:cs typeface="Arial"/>
              </a:rPr>
              <a:t>FMCSA’s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 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Monitor</a:t>
            </a:r>
            <a:r>
              <a:rPr sz="1800" spc="-15" dirty="0"/>
              <a:t>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Con</a:t>
            </a:r>
            <a:r>
              <a:rPr spc="-5" dirty="0"/>
              <a:t>f</a:t>
            </a:r>
            <a:r>
              <a:rPr spc="-10" dirty="0"/>
              <a:t>i</a:t>
            </a:r>
            <a:r>
              <a:rPr spc="-25" dirty="0"/>
              <a:t>gu</a:t>
            </a:r>
            <a:r>
              <a:rPr spc="-15" dirty="0"/>
              <a:t>r</a:t>
            </a:r>
            <a:r>
              <a:rPr spc="-10" dirty="0"/>
              <a:t>ati</a:t>
            </a:r>
            <a:r>
              <a:rPr spc="-25" dirty="0"/>
              <a:t>o</a:t>
            </a:r>
            <a:r>
              <a:rPr spc="-20" dirty="0"/>
              <a:t>n</a:t>
            </a:r>
            <a:r>
              <a:rPr spc="40" dirty="0"/>
              <a:t> </a:t>
            </a:r>
            <a:r>
              <a:rPr spc="-30" dirty="0"/>
              <a:t>M</a:t>
            </a:r>
            <a:r>
              <a:rPr spc="-15" dirty="0"/>
              <a:t>a</a:t>
            </a:r>
            <a:r>
              <a:rPr spc="-25" dirty="0"/>
              <a:t>n</a:t>
            </a:r>
            <a:r>
              <a:rPr spc="-15" dirty="0"/>
              <a:t>a</a:t>
            </a:r>
            <a:r>
              <a:rPr spc="-25" dirty="0"/>
              <a:t>g</a:t>
            </a:r>
            <a:r>
              <a:rPr spc="-15" dirty="0"/>
              <a:t>e</a:t>
            </a:r>
            <a:r>
              <a:rPr spc="-30" dirty="0"/>
              <a:t>m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58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5843905" cy="280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em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ponen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up</a:t>
            </a:r>
            <a:r>
              <a:rPr sz="1800" dirty="0">
                <a:latin typeface="Arial"/>
                <a:cs typeface="Arial"/>
              </a:rPr>
              <a:t>-to-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tc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s.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tch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int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ining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35" dirty="0">
                <a:latin typeface="Arial"/>
                <a:cs typeface="Arial"/>
              </a:rPr>
              <a:t>w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-10" dirty="0">
                <a:latin typeface="Arial"/>
                <a:cs typeface="Arial"/>
              </a:rPr>
              <a:t>ess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10" dirty="0">
                <a:latin typeface="Arial"/>
                <a:cs typeface="Arial"/>
              </a:rPr>
              <a:t> s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m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dirty="0">
                <a:latin typeface="Arial"/>
                <a:cs typeface="Arial"/>
              </a:rPr>
              <a:t>uln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biliti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nd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il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ble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c</a:t>
            </a:r>
            <a:r>
              <a:rPr sz="1800" b="1" dirty="0">
                <a:latin typeface="Arial"/>
                <a:cs typeface="Arial"/>
              </a:rPr>
              <a:t>h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tc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 t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241300" marR="146685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tc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s 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es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b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fo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plo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nt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odu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cts to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Monitor</a:t>
            </a:r>
            <a:r>
              <a:rPr sz="1800" spc="-15" dirty="0"/>
              <a:t>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P</a:t>
            </a:r>
            <a:r>
              <a:rPr spc="-10" dirty="0"/>
              <a:t>atc</a:t>
            </a:r>
            <a:r>
              <a:rPr spc="-20" dirty="0"/>
              <a:t>h</a:t>
            </a:r>
            <a:r>
              <a:rPr spc="5" dirty="0"/>
              <a:t> </a:t>
            </a:r>
            <a:r>
              <a:rPr spc="-30" dirty="0"/>
              <a:t>M</a:t>
            </a:r>
            <a:r>
              <a:rPr spc="-15" dirty="0"/>
              <a:t>a</a:t>
            </a:r>
            <a:r>
              <a:rPr spc="-25" dirty="0"/>
              <a:t>n</a:t>
            </a:r>
            <a:r>
              <a:rPr spc="-15" dirty="0"/>
              <a:t>a</a:t>
            </a:r>
            <a:r>
              <a:rPr spc="-25" dirty="0"/>
              <a:t>g</a:t>
            </a:r>
            <a:r>
              <a:rPr spc="-15" dirty="0"/>
              <a:t>e</a:t>
            </a:r>
            <a:r>
              <a:rPr spc="-30" dirty="0"/>
              <a:t>m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59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5794375" cy="297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20066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FI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MA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nuou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hey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ongo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 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ng: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r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aud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t;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ts val="214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/</a:t>
            </a:r>
            <a:r>
              <a:rPr sz="1800" spc="-5" dirty="0">
                <a:latin typeface="Arial"/>
                <a:cs typeface="Arial"/>
              </a:rPr>
              <a:t>H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" dirty="0">
                <a:latin typeface="Arial"/>
                <a:cs typeface="Arial"/>
              </a:rPr>
              <a:t>d</a:t>
            </a:r>
            <a:r>
              <a:rPr sz="1800" spc="-2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Monitor</a:t>
            </a:r>
            <a:r>
              <a:rPr sz="1800" spc="-15" dirty="0"/>
              <a:t>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Con</a:t>
            </a:r>
            <a:r>
              <a:rPr spc="-5" dirty="0"/>
              <a:t>t</a:t>
            </a:r>
            <a:r>
              <a:rPr spc="-10" dirty="0"/>
              <a:t>i</a:t>
            </a:r>
            <a:r>
              <a:rPr spc="-25" dirty="0"/>
              <a:t>nuou</a:t>
            </a:r>
            <a:r>
              <a:rPr spc="-20" dirty="0"/>
              <a:t>s</a:t>
            </a:r>
            <a:r>
              <a:rPr spc="65" dirty="0"/>
              <a:t> </a:t>
            </a:r>
            <a:r>
              <a:rPr spc="-25" dirty="0"/>
              <a:t>Mon</a:t>
            </a:r>
            <a:r>
              <a:rPr spc="-10" dirty="0"/>
              <a:t>it</a:t>
            </a:r>
            <a:r>
              <a:rPr spc="-25" dirty="0"/>
              <a:t>o</a:t>
            </a:r>
            <a:r>
              <a:rPr spc="-10" dirty="0"/>
              <a:t>ri</a:t>
            </a:r>
            <a:r>
              <a:rPr spc="-25" dirty="0"/>
              <a:t>n</a:t>
            </a:r>
            <a:r>
              <a:rPr spc="-20" dirty="0"/>
              <a:t>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2481" y="2364054"/>
            <a:ext cx="9138919" cy="531546"/>
          </a:xfrm>
          <a:prstGeom prst="rect">
            <a:avLst/>
          </a:prstGeom>
        </p:spPr>
        <p:txBody>
          <a:bodyPr vert="horz" wrap="square" lIns="0" tIns="99685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/>
              <a:t>S</a:t>
            </a:r>
            <a:r>
              <a:rPr spc="-10" dirty="0"/>
              <a:t>afe</a:t>
            </a:r>
            <a:r>
              <a:rPr spc="-25" dirty="0"/>
              <a:t>gu</a:t>
            </a:r>
            <a:r>
              <a:rPr spc="-15" dirty="0"/>
              <a:t>ar</a:t>
            </a:r>
            <a:r>
              <a:rPr spc="-25" dirty="0"/>
              <a:t>d</a:t>
            </a:r>
            <a:r>
              <a:rPr spc="-10" dirty="0"/>
              <a:t>i</a:t>
            </a:r>
            <a:r>
              <a:rPr spc="-25" dirty="0"/>
              <a:t>n</a:t>
            </a:r>
            <a:r>
              <a:rPr spc="-20" dirty="0"/>
              <a:t>g</a:t>
            </a:r>
            <a:r>
              <a:rPr spc="30" dirty="0"/>
              <a:t> </a:t>
            </a:r>
            <a:r>
              <a:rPr spc="-5" dirty="0"/>
              <a:t>t</a:t>
            </a:r>
            <a:r>
              <a:rPr spc="-25" dirty="0"/>
              <a:t>h</a:t>
            </a:r>
            <a:r>
              <a:rPr spc="-20" dirty="0"/>
              <a:t>e</a:t>
            </a:r>
            <a:r>
              <a:rPr spc="15" dirty="0"/>
              <a:t> </a:t>
            </a:r>
            <a:r>
              <a:rPr lang="en-US" spc="-30" dirty="0"/>
              <a:t>FMCSA</a:t>
            </a:r>
            <a:r>
              <a:rPr spc="5" dirty="0"/>
              <a:t> </a:t>
            </a:r>
            <a:r>
              <a:rPr spc="-30" dirty="0"/>
              <a:t>M</a:t>
            </a:r>
            <a:r>
              <a:rPr spc="-10" dirty="0"/>
              <a:t>i</a:t>
            </a:r>
            <a:r>
              <a:rPr spc="-15" dirty="0"/>
              <a:t>ss</a:t>
            </a:r>
            <a:r>
              <a:rPr spc="-10" dirty="0"/>
              <a:t>i</a:t>
            </a:r>
            <a:r>
              <a:rPr spc="-25" dirty="0"/>
              <a:t>o</a:t>
            </a:r>
            <a:r>
              <a:rPr spc="-20" dirty="0"/>
              <a:t>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60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1309" y="1683186"/>
            <a:ext cx="8288655" cy="41516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’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fe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any po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w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m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r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m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a.</a:t>
            </a:r>
            <a:endParaRPr sz="1800">
              <a:latin typeface="Arial"/>
              <a:cs typeface="Arial"/>
            </a:endParaRPr>
          </a:p>
          <a:p>
            <a:pPr marL="17145" marR="2212975" algn="just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rts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st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S</a:t>
            </a:r>
            <a:r>
              <a:rPr sz="1800" dirty="0">
                <a:latin typeface="Arial"/>
                <a:cs typeface="Arial"/>
              </a:rPr>
              <a:t>P </a:t>
            </a:r>
            <a:r>
              <a:rPr sz="1800" spc="-10" dirty="0">
                <a:latin typeface="Arial"/>
                <a:cs typeface="Arial"/>
              </a:rPr>
              <a:t>800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64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2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S</a:t>
            </a:r>
            <a:r>
              <a:rPr sz="1800" i="1" spc="-10" dirty="0">
                <a:latin typeface="Arial"/>
                <a:cs typeface="Arial"/>
              </a:rPr>
              <a:t>e</a:t>
            </a:r>
            <a:r>
              <a:rPr sz="1800" i="1" dirty="0">
                <a:latin typeface="Arial"/>
                <a:cs typeface="Arial"/>
              </a:rPr>
              <a:t>c</a:t>
            </a:r>
            <a:r>
              <a:rPr sz="1800" i="1" spc="-10" dirty="0">
                <a:latin typeface="Arial"/>
                <a:cs typeface="Arial"/>
              </a:rPr>
              <a:t>u</a:t>
            </a:r>
            <a:r>
              <a:rPr sz="1800" i="1" dirty="0">
                <a:latin typeface="Arial"/>
                <a:cs typeface="Arial"/>
              </a:rPr>
              <a:t>r</a:t>
            </a:r>
            <a:r>
              <a:rPr sz="1800" i="1" spc="-5" dirty="0">
                <a:latin typeface="Arial"/>
                <a:cs typeface="Arial"/>
              </a:rPr>
              <a:t>i</a:t>
            </a:r>
            <a:r>
              <a:rPr sz="1800" i="1" dirty="0">
                <a:latin typeface="Arial"/>
                <a:cs typeface="Arial"/>
              </a:rPr>
              <a:t>ty </a:t>
            </a:r>
            <a:r>
              <a:rPr sz="1800" i="1" spc="-5" dirty="0">
                <a:latin typeface="Arial"/>
                <a:cs typeface="Arial"/>
              </a:rPr>
              <a:t>C</a:t>
            </a:r>
            <a:r>
              <a:rPr sz="1800" i="1" spc="-10" dirty="0">
                <a:latin typeface="Arial"/>
                <a:cs typeface="Arial"/>
              </a:rPr>
              <a:t>on</a:t>
            </a:r>
            <a:r>
              <a:rPr sz="1800" i="1" dirty="0">
                <a:latin typeface="Arial"/>
                <a:cs typeface="Arial"/>
              </a:rPr>
              <a:t>s</a:t>
            </a:r>
            <a:r>
              <a:rPr sz="1800" i="1" spc="-5" dirty="0">
                <a:latin typeface="Arial"/>
                <a:cs typeface="Arial"/>
              </a:rPr>
              <a:t>i</a:t>
            </a:r>
            <a:r>
              <a:rPr sz="1800" i="1" spc="-10" dirty="0">
                <a:latin typeface="Arial"/>
                <a:cs typeface="Arial"/>
              </a:rPr>
              <a:t>de</a:t>
            </a:r>
            <a:r>
              <a:rPr sz="1800" i="1" dirty="0">
                <a:latin typeface="Arial"/>
                <a:cs typeface="Arial"/>
              </a:rPr>
              <a:t>r</a:t>
            </a:r>
            <a:r>
              <a:rPr sz="1800" i="1" spc="-10" dirty="0">
                <a:latin typeface="Arial"/>
                <a:cs typeface="Arial"/>
              </a:rPr>
              <a:t>a</a:t>
            </a:r>
            <a:r>
              <a:rPr sz="1800" i="1" dirty="0">
                <a:latin typeface="Arial"/>
                <a:cs typeface="Arial"/>
              </a:rPr>
              <a:t>t</a:t>
            </a:r>
            <a:r>
              <a:rPr sz="1800" i="1" spc="-5" dirty="0">
                <a:latin typeface="Arial"/>
                <a:cs typeface="Arial"/>
              </a:rPr>
              <a:t>i</a:t>
            </a:r>
            <a:r>
              <a:rPr sz="1800" i="1" spc="-10" dirty="0">
                <a:latin typeface="Arial"/>
                <a:cs typeface="Arial"/>
              </a:rPr>
              <a:t>on</a:t>
            </a:r>
            <a:r>
              <a:rPr sz="1800" i="1" dirty="0">
                <a:latin typeface="Arial"/>
                <a:cs typeface="Arial"/>
              </a:rPr>
              <a:t>s</a:t>
            </a:r>
            <a:r>
              <a:rPr sz="1800" i="1" spc="3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i</a:t>
            </a:r>
            <a:r>
              <a:rPr sz="1800" i="1" dirty="0">
                <a:latin typeface="Arial"/>
                <a:cs typeface="Arial"/>
              </a:rPr>
              <a:t>n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t</a:t>
            </a:r>
            <a:r>
              <a:rPr sz="1800" i="1" spc="-10" dirty="0">
                <a:latin typeface="Arial"/>
                <a:cs typeface="Arial"/>
              </a:rPr>
              <a:t>h</a:t>
            </a:r>
            <a:r>
              <a:rPr sz="1800" i="1" dirty="0">
                <a:latin typeface="Arial"/>
                <a:cs typeface="Arial"/>
              </a:rPr>
              <a:t>e</a:t>
            </a:r>
            <a:r>
              <a:rPr sz="1800" i="1" spc="-5" dirty="0">
                <a:latin typeface="Arial"/>
                <a:cs typeface="Arial"/>
              </a:rPr>
              <a:t> S</a:t>
            </a:r>
            <a:r>
              <a:rPr sz="1800" i="1" dirty="0">
                <a:latin typeface="Arial"/>
                <a:cs typeface="Arial"/>
              </a:rPr>
              <a:t>yst</a:t>
            </a:r>
            <a:r>
              <a:rPr sz="1800" i="1" spc="-10" dirty="0">
                <a:latin typeface="Arial"/>
                <a:cs typeface="Arial"/>
              </a:rPr>
              <a:t>e</a:t>
            </a:r>
            <a:r>
              <a:rPr sz="1800" i="1" dirty="0">
                <a:latin typeface="Arial"/>
                <a:cs typeface="Arial"/>
              </a:rPr>
              <a:t>m </a:t>
            </a:r>
            <a:r>
              <a:rPr sz="1800" i="1" spc="-5" dirty="0">
                <a:latin typeface="Arial"/>
                <a:cs typeface="Arial"/>
              </a:rPr>
              <a:t>D</a:t>
            </a:r>
            <a:r>
              <a:rPr sz="1800" i="1" spc="-10" dirty="0">
                <a:latin typeface="Arial"/>
                <a:cs typeface="Arial"/>
              </a:rPr>
              <a:t>e</a:t>
            </a:r>
            <a:r>
              <a:rPr sz="1800" i="1" dirty="0">
                <a:latin typeface="Arial"/>
                <a:cs typeface="Arial"/>
              </a:rPr>
              <a:t>v</a:t>
            </a:r>
            <a:r>
              <a:rPr sz="1800" i="1" spc="-10" dirty="0">
                <a:latin typeface="Arial"/>
                <a:cs typeface="Arial"/>
              </a:rPr>
              <a:t>e</a:t>
            </a:r>
            <a:r>
              <a:rPr sz="1800" i="1" spc="-5" dirty="0">
                <a:latin typeface="Arial"/>
                <a:cs typeface="Arial"/>
              </a:rPr>
              <a:t>l</a:t>
            </a:r>
            <a:r>
              <a:rPr sz="1800" i="1" spc="-10" dirty="0">
                <a:latin typeface="Arial"/>
                <a:cs typeface="Arial"/>
              </a:rPr>
              <a:t>op</a:t>
            </a:r>
            <a:r>
              <a:rPr sz="1800" i="1" spc="-15" dirty="0">
                <a:latin typeface="Arial"/>
                <a:cs typeface="Arial"/>
              </a:rPr>
              <a:t>m</a:t>
            </a:r>
            <a:r>
              <a:rPr sz="1800" i="1" spc="-10" dirty="0">
                <a:latin typeface="Arial"/>
                <a:cs typeface="Arial"/>
              </a:rPr>
              <a:t>ent </a:t>
            </a:r>
            <a:r>
              <a:rPr sz="1800" i="1" spc="-5" dirty="0">
                <a:latin typeface="Arial"/>
                <a:cs typeface="Arial"/>
              </a:rPr>
              <a:t>Li</a:t>
            </a:r>
            <a:r>
              <a:rPr sz="1800" i="1" dirty="0">
                <a:latin typeface="Arial"/>
                <a:cs typeface="Arial"/>
              </a:rPr>
              <a:t>fe</a:t>
            </a:r>
            <a:r>
              <a:rPr sz="1800" i="1" spc="-5" dirty="0">
                <a:latin typeface="Arial"/>
                <a:cs typeface="Arial"/>
              </a:rPr>
              <a:t> C</a:t>
            </a:r>
            <a:r>
              <a:rPr sz="1800" i="1" dirty="0">
                <a:latin typeface="Arial"/>
                <a:cs typeface="Arial"/>
              </a:rPr>
              <a:t>yc</a:t>
            </a:r>
            <a:r>
              <a:rPr sz="1800" i="1" spc="-5" dirty="0">
                <a:latin typeface="Arial"/>
                <a:cs typeface="Arial"/>
              </a:rPr>
              <a:t>le</a:t>
            </a:r>
            <a:r>
              <a:rPr sz="1800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245745" marR="227330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spc="-5" dirty="0">
                <a:latin typeface="Arial"/>
                <a:cs typeface="Arial"/>
              </a:rPr>
              <a:t>B</a:t>
            </a:r>
            <a:r>
              <a:rPr sz="1800" b="1" dirty="0">
                <a:latin typeface="Arial"/>
                <a:cs typeface="Arial"/>
              </a:rPr>
              <a:t>uilding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nd</a:t>
            </a:r>
            <a:r>
              <a:rPr sz="1800" b="1" spc="-5" dirty="0">
                <a:latin typeface="Arial"/>
                <a:cs typeface="Arial"/>
              </a:rPr>
              <a:t> Exec</a:t>
            </a:r>
            <a:r>
              <a:rPr sz="1800" b="1" dirty="0">
                <a:latin typeface="Arial"/>
                <a:cs typeface="Arial"/>
              </a:rPr>
              <a:t>uting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 D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po</a:t>
            </a:r>
            <a:r>
              <a:rPr sz="1800" b="1" spc="-5" dirty="0">
                <a:latin typeface="Arial"/>
                <a:cs typeface="Arial"/>
              </a:rPr>
              <a:t>sa</a:t>
            </a:r>
            <a:r>
              <a:rPr sz="1800" b="1" dirty="0">
                <a:latin typeface="Arial"/>
                <a:cs typeface="Arial"/>
              </a:rPr>
              <a:t>l/T</a:t>
            </a:r>
            <a:r>
              <a:rPr sz="1800" b="1" spc="-5" dirty="0">
                <a:latin typeface="Arial"/>
                <a:cs typeface="Arial"/>
              </a:rPr>
              <a:t>ra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ition</a:t>
            </a:r>
            <a:r>
              <a:rPr sz="1800" b="1" spc="-5" dirty="0">
                <a:latin typeface="Arial"/>
                <a:cs typeface="Arial"/>
              </a:rPr>
              <a:t> P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 st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eho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15" dirty="0">
                <a:latin typeface="Arial"/>
                <a:cs typeface="Arial"/>
              </a:rPr>
              <a:t>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oun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/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 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 cr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al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ponen</a:t>
            </a:r>
            <a:r>
              <a:rPr sz="1800" dirty="0">
                <a:latin typeface="Arial"/>
                <a:cs typeface="Arial"/>
              </a:rPr>
              <a:t>ts,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>
              <a:latin typeface="Arial"/>
              <a:cs typeface="Arial"/>
            </a:endParaRPr>
          </a:p>
          <a:p>
            <a:pPr marL="245745" marR="243840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dirty="0">
                <a:latin typeface="Arial"/>
                <a:cs typeface="Arial"/>
              </a:rPr>
              <a:t>Info</a:t>
            </a:r>
            <a:r>
              <a:rPr sz="1800" b="1" spc="-5" dirty="0">
                <a:latin typeface="Arial"/>
                <a:cs typeface="Arial"/>
              </a:rPr>
              <a:t>rma</a:t>
            </a:r>
            <a:r>
              <a:rPr sz="1800" b="1" dirty="0">
                <a:latin typeface="Arial"/>
                <a:cs typeface="Arial"/>
              </a:rPr>
              <a:t>tion</a:t>
            </a:r>
            <a:r>
              <a:rPr sz="1800" b="1" spc="-5" dirty="0">
                <a:latin typeface="Arial"/>
                <a:cs typeface="Arial"/>
              </a:rPr>
              <a:t> Preser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tion</a:t>
            </a:r>
            <a:r>
              <a:rPr sz="1800" b="1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ned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egal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oda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ogy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r</a:t>
            </a:r>
            <a:r>
              <a:rPr sz="1800" spc="-10" dirty="0">
                <a:latin typeface="Arial"/>
                <a:cs typeface="Arial"/>
              </a:rPr>
              <a:t>ende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ob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S</a:t>
            </a:r>
            <a:r>
              <a:rPr sz="1800" spc="-20" dirty="0"/>
              <a:t>y</a:t>
            </a:r>
            <a:r>
              <a:rPr sz="1800" spc="-10" dirty="0"/>
              <a:t>s</a:t>
            </a:r>
            <a:r>
              <a:rPr sz="1800" dirty="0"/>
              <a:t>t</a:t>
            </a:r>
            <a:r>
              <a:rPr sz="1800" spc="-10" dirty="0"/>
              <a:t>e</a:t>
            </a:r>
            <a:r>
              <a:rPr sz="1800" dirty="0"/>
              <a:t>m</a:t>
            </a:r>
            <a:r>
              <a:rPr sz="1800" spc="20" dirty="0"/>
              <a:t> </a:t>
            </a:r>
            <a:r>
              <a:rPr sz="1800" spc="-5" dirty="0"/>
              <a:t>D</a:t>
            </a:r>
            <a:r>
              <a:rPr sz="1800" dirty="0"/>
              <a:t>i</a:t>
            </a:r>
            <a:r>
              <a:rPr sz="1800" spc="-10" dirty="0"/>
              <a:t>s</a:t>
            </a:r>
            <a:r>
              <a:rPr sz="1800" dirty="0"/>
              <a:t>po</a:t>
            </a:r>
            <a:r>
              <a:rPr sz="1800" spc="-10" dirty="0"/>
              <a:t>sal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30" dirty="0"/>
              <a:t>D</a:t>
            </a:r>
            <a:r>
              <a:rPr spc="-10" dirty="0"/>
              <a:t>i</a:t>
            </a:r>
            <a:r>
              <a:rPr spc="-15" dirty="0"/>
              <a:t>s</a:t>
            </a:r>
            <a:r>
              <a:rPr spc="-25" dirty="0"/>
              <a:t>po</a:t>
            </a:r>
            <a:r>
              <a:rPr spc="-15" dirty="0"/>
              <a:t>sa</a:t>
            </a:r>
            <a:r>
              <a:rPr spc="-10" dirty="0"/>
              <a:t>l</a:t>
            </a:r>
            <a:r>
              <a:rPr spc="25" dirty="0"/>
              <a:t> </a:t>
            </a:r>
            <a:r>
              <a:rPr spc="-25" dirty="0"/>
              <a:t>o</a:t>
            </a:r>
            <a:r>
              <a:rPr spc="-10" dirty="0"/>
              <a:t>f</a:t>
            </a:r>
            <a:r>
              <a:rPr spc="5" dirty="0"/>
              <a:t> </a:t>
            </a:r>
            <a:r>
              <a:rPr spc="-25" dirty="0"/>
              <a:t>S</a:t>
            </a:r>
            <a:r>
              <a:rPr spc="-55" dirty="0"/>
              <a:t>y</a:t>
            </a:r>
            <a:r>
              <a:rPr spc="-15" dirty="0"/>
              <a:t>s</a:t>
            </a:r>
            <a:r>
              <a:rPr spc="-10" dirty="0"/>
              <a:t>t</a:t>
            </a:r>
            <a:r>
              <a:rPr spc="-15" dirty="0"/>
              <a:t>e</a:t>
            </a:r>
            <a:r>
              <a:rPr spc="-25" dirty="0"/>
              <a:t>m</a:t>
            </a:r>
            <a:r>
              <a:rPr spc="45" dirty="0"/>
              <a:t> </a:t>
            </a:r>
            <a:r>
              <a:rPr spc="-25" dirty="0"/>
              <a:t>Compon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5" dirty="0"/>
              <a:t>ts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S</a:t>
            </a:r>
            <a:r>
              <a:rPr sz="1800" spc="-20" dirty="0"/>
              <a:t>y</a:t>
            </a:r>
            <a:r>
              <a:rPr sz="1800" spc="-10" dirty="0"/>
              <a:t>s</a:t>
            </a:r>
            <a:r>
              <a:rPr sz="1800" dirty="0"/>
              <a:t>t</a:t>
            </a:r>
            <a:r>
              <a:rPr sz="1800" spc="-10" dirty="0"/>
              <a:t>e</a:t>
            </a:r>
            <a:r>
              <a:rPr sz="1800" dirty="0"/>
              <a:t>m</a:t>
            </a:r>
            <a:r>
              <a:rPr sz="1800" spc="20" dirty="0"/>
              <a:t> </a:t>
            </a:r>
            <a:r>
              <a:rPr sz="1800" spc="-5" dirty="0"/>
              <a:t>D</a:t>
            </a:r>
            <a:r>
              <a:rPr sz="1800" dirty="0"/>
              <a:t>i</a:t>
            </a:r>
            <a:r>
              <a:rPr sz="1800" spc="-10" dirty="0"/>
              <a:t>s</a:t>
            </a:r>
            <a:r>
              <a:rPr sz="1800" dirty="0"/>
              <a:t>po</a:t>
            </a:r>
            <a:r>
              <a:rPr sz="1800" spc="-10" dirty="0"/>
              <a:t>sal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30" dirty="0"/>
              <a:t>D</a:t>
            </a:r>
            <a:r>
              <a:rPr spc="-10" dirty="0"/>
              <a:t>i</a:t>
            </a:r>
            <a:r>
              <a:rPr spc="-15" dirty="0"/>
              <a:t>s</a:t>
            </a:r>
            <a:r>
              <a:rPr spc="-25" dirty="0"/>
              <a:t>po</a:t>
            </a:r>
            <a:r>
              <a:rPr spc="-15" dirty="0"/>
              <a:t>sa</a:t>
            </a:r>
            <a:r>
              <a:rPr spc="-10" dirty="0"/>
              <a:t>l</a:t>
            </a:r>
            <a:r>
              <a:rPr spc="25" dirty="0"/>
              <a:t> </a:t>
            </a:r>
            <a:r>
              <a:rPr spc="-25" dirty="0"/>
              <a:t>o</a:t>
            </a:r>
            <a:r>
              <a:rPr spc="-10" dirty="0"/>
              <a:t>f</a:t>
            </a:r>
            <a:r>
              <a:rPr spc="5" dirty="0"/>
              <a:t> </a:t>
            </a:r>
            <a:r>
              <a:rPr spc="-25" dirty="0"/>
              <a:t>S</a:t>
            </a:r>
            <a:r>
              <a:rPr spc="-55" dirty="0"/>
              <a:t>y</a:t>
            </a:r>
            <a:r>
              <a:rPr spc="-10" dirty="0"/>
              <a:t>ste</a:t>
            </a:r>
            <a:r>
              <a:rPr spc="-25" dirty="0"/>
              <a:t>m</a:t>
            </a:r>
            <a:r>
              <a:rPr spc="45" dirty="0"/>
              <a:t> </a:t>
            </a:r>
            <a:r>
              <a:rPr spc="-25" dirty="0"/>
              <a:t>Compon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5" dirty="0"/>
              <a:t>ts</a:t>
            </a:r>
            <a:r>
              <a:rPr spc="65" dirty="0"/>
              <a:t> </a:t>
            </a:r>
            <a:r>
              <a:rPr sz="1800" dirty="0"/>
              <a:t>(</a:t>
            </a:r>
            <a:r>
              <a:rPr sz="1800" spc="-5" dirty="0"/>
              <a:t>C</a:t>
            </a:r>
            <a:r>
              <a:rPr sz="1800" dirty="0"/>
              <a:t>ontinu</a:t>
            </a:r>
            <a:r>
              <a:rPr sz="1800" spc="-5" dirty="0"/>
              <a:t>e</a:t>
            </a:r>
            <a:r>
              <a:rPr sz="1800" dirty="0"/>
              <a:t>d)</a:t>
            </a:r>
            <a:endParaRPr sz="18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5940" y="1683186"/>
            <a:ext cx="8834119" cy="24878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 marR="308610" indent="-229235">
              <a:lnSpc>
                <a:spcPct val="100000"/>
              </a:lnSpc>
            </a:pPr>
            <a:r>
              <a:rPr dirty="0">
                <a:latin typeface="Webdings"/>
                <a:cs typeface="Webdings"/>
              </a:rPr>
              <a:t></a:t>
            </a:r>
            <a:r>
              <a:rPr b="1" dirty="0">
                <a:latin typeface="Arial"/>
                <a:cs typeface="Arial"/>
              </a:rPr>
              <a:t>M</a:t>
            </a:r>
            <a:r>
              <a:rPr b="1" spc="-5" dirty="0">
                <a:latin typeface="Arial"/>
                <a:cs typeface="Arial"/>
              </a:rPr>
              <a:t>e</a:t>
            </a:r>
            <a:r>
              <a:rPr b="1" dirty="0">
                <a:latin typeface="Arial"/>
                <a:cs typeface="Arial"/>
              </a:rPr>
              <a:t>dia</a:t>
            </a:r>
            <a:r>
              <a:rPr b="1" spc="-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S</a:t>
            </a:r>
            <a:r>
              <a:rPr b="1" spc="-5" dirty="0">
                <a:latin typeface="Arial"/>
                <a:cs typeface="Arial"/>
              </a:rPr>
              <a:t>a</a:t>
            </a:r>
            <a:r>
              <a:rPr b="1" dirty="0">
                <a:latin typeface="Arial"/>
                <a:cs typeface="Arial"/>
              </a:rPr>
              <a:t>nitiz</a:t>
            </a:r>
            <a:r>
              <a:rPr b="1" spc="-5" dirty="0">
                <a:latin typeface="Arial"/>
                <a:cs typeface="Arial"/>
              </a:rPr>
              <a:t>a</a:t>
            </a:r>
            <a:r>
              <a:rPr b="1" dirty="0">
                <a:latin typeface="Arial"/>
                <a:cs typeface="Arial"/>
              </a:rPr>
              <a:t>tion</a:t>
            </a:r>
            <a:r>
              <a:rPr b="1" spc="-15" dirty="0">
                <a:latin typeface="Arial"/>
                <a:cs typeface="Arial"/>
              </a:rPr>
              <a:t> </a:t>
            </a:r>
            <a:r>
              <a:rPr spc="-10" dirty="0"/>
              <a:t>en</a:t>
            </a:r>
            <a:r>
              <a:rPr dirty="0"/>
              <a:t>s</a:t>
            </a:r>
            <a:r>
              <a:rPr spc="-10" dirty="0"/>
              <a:t>u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s</a:t>
            </a:r>
            <a:r>
              <a:rPr spc="15" dirty="0"/>
              <a:t> </a:t>
            </a:r>
            <a:r>
              <a:rPr dirty="0"/>
              <a:t>t</a:t>
            </a:r>
            <a:r>
              <a:rPr spc="-10" dirty="0"/>
              <a:t>ha</a:t>
            </a:r>
            <a:r>
              <a:rPr dirty="0"/>
              <a:t>t</a:t>
            </a:r>
            <a:r>
              <a:rPr spc="5" dirty="0"/>
              <a:t> </a:t>
            </a:r>
            <a:r>
              <a:rPr spc="-10" dirty="0"/>
              <a:t>da</a:t>
            </a:r>
            <a:r>
              <a:rPr dirty="0"/>
              <a:t>ta</a:t>
            </a:r>
            <a:r>
              <a:rPr spc="-5" dirty="0"/>
              <a:t> i</a:t>
            </a:r>
            <a:r>
              <a:rPr dirty="0"/>
              <a:t>s </a:t>
            </a:r>
            <a:r>
              <a:rPr spc="-10" dirty="0"/>
              <a:t>de</a:t>
            </a:r>
            <a:r>
              <a:rPr spc="-5" dirty="0"/>
              <a:t>l</a:t>
            </a:r>
            <a:r>
              <a:rPr spc="-10" dirty="0"/>
              <a:t>e</a:t>
            </a:r>
            <a:r>
              <a:rPr dirty="0"/>
              <a:t>t</a:t>
            </a:r>
            <a:r>
              <a:rPr spc="-10" dirty="0"/>
              <a:t>ed</a:t>
            </a:r>
            <a:r>
              <a:rPr dirty="0"/>
              <a:t>,</a:t>
            </a:r>
            <a:r>
              <a:rPr spc="15" dirty="0"/>
              <a:t> </a:t>
            </a:r>
            <a:r>
              <a:rPr spc="-10" dirty="0"/>
              <a:t>e</a:t>
            </a:r>
            <a:r>
              <a:rPr dirty="0"/>
              <a:t>r</a:t>
            </a:r>
            <a:r>
              <a:rPr spc="-10" dirty="0"/>
              <a:t>a</a:t>
            </a:r>
            <a:r>
              <a:rPr dirty="0"/>
              <a:t>s</a:t>
            </a:r>
            <a:r>
              <a:rPr spc="-10" dirty="0"/>
              <a:t>ed</a:t>
            </a:r>
            <a:r>
              <a:rPr dirty="0"/>
              <a:t>,</a:t>
            </a:r>
            <a:r>
              <a:rPr spc="15" dirty="0"/>
              <a:t> </a:t>
            </a:r>
            <a:r>
              <a:rPr spc="-10" dirty="0"/>
              <a:t>an</a:t>
            </a:r>
            <a:r>
              <a:rPr dirty="0"/>
              <a:t>d</a:t>
            </a:r>
            <a:r>
              <a:rPr spc="-5" dirty="0"/>
              <a:t> </a:t>
            </a:r>
            <a:r>
              <a:rPr spc="-40" dirty="0"/>
              <a:t>w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tt</a:t>
            </a:r>
            <a:r>
              <a:rPr spc="-10" dirty="0"/>
              <a:t>e</a:t>
            </a:r>
            <a:r>
              <a:rPr dirty="0"/>
              <a:t>n</a:t>
            </a:r>
            <a:r>
              <a:rPr spc="45" dirty="0"/>
              <a:t> </a:t>
            </a:r>
            <a:r>
              <a:rPr spc="-10" dirty="0"/>
              <a:t>o</a:t>
            </a:r>
            <a:r>
              <a:rPr dirty="0"/>
              <a:t>v</a:t>
            </a:r>
            <a:r>
              <a:rPr spc="-10" dirty="0"/>
              <a:t>e</a:t>
            </a:r>
            <a:r>
              <a:rPr dirty="0"/>
              <a:t>r </a:t>
            </a:r>
            <a:r>
              <a:rPr spc="-10" dirty="0"/>
              <a:t>as ne</a:t>
            </a:r>
            <a:r>
              <a:rPr dirty="0"/>
              <a:t>c</a:t>
            </a:r>
            <a:r>
              <a:rPr spc="-10" dirty="0"/>
              <a:t>e</a:t>
            </a:r>
            <a:r>
              <a:rPr dirty="0"/>
              <a:t>ss</a:t>
            </a:r>
            <a:r>
              <a:rPr spc="-10" dirty="0"/>
              <a:t>a</a:t>
            </a:r>
            <a:r>
              <a:rPr dirty="0"/>
              <a:t>ry</a:t>
            </a:r>
            <a:r>
              <a:rPr spc="15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t</a:t>
            </a:r>
            <a:r>
              <a:rPr spc="-10" dirty="0"/>
              <a:t>a</a:t>
            </a:r>
            <a:r>
              <a:rPr spc="-5" dirty="0"/>
              <a:t>i</a:t>
            </a:r>
            <a:r>
              <a:rPr dirty="0"/>
              <a:t>n</a:t>
            </a:r>
            <a:r>
              <a:rPr spc="-5" dirty="0"/>
              <a:t> </a:t>
            </a:r>
            <a:r>
              <a:rPr dirty="0"/>
              <a:t>c</a:t>
            </a:r>
            <a:r>
              <a:rPr spc="-10" dirty="0"/>
              <a:t>on</a:t>
            </a:r>
            <a:r>
              <a:rPr dirty="0"/>
              <a:t>f</a:t>
            </a:r>
            <a:r>
              <a:rPr spc="-5" dirty="0"/>
              <a:t>i</a:t>
            </a:r>
            <a:r>
              <a:rPr spc="-10" dirty="0"/>
              <a:t>den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a</a:t>
            </a:r>
            <a:r>
              <a:rPr spc="-5" dirty="0"/>
              <a:t>li</a:t>
            </a:r>
            <a:r>
              <a:rPr dirty="0"/>
              <a:t>t</a:t>
            </a:r>
            <a:r>
              <a:rPr spc="-25" dirty="0"/>
              <a:t>y</a:t>
            </a:r>
            <a:r>
              <a:rPr dirty="0"/>
              <a:t>.</a:t>
            </a:r>
          </a:p>
          <a:p>
            <a:pPr marL="240665" marR="421005" indent="-228600">
              <a:lnSpc>
                <a:spcPct val="100000"/>
              </a:lnSpc>
              <a:spcBef>
                <a:spcPts val="860"/>
              </a:spcBef>
            </a:pPr>
            <a:r>
              <a:rPr dirty="0">
                <a:latin typeface="Webdings"/>
                <a:cs typeface="Webdings"/>
              </a:rPr>
              <a:t></a:t>
            </a:r>
            <a:r>
              <a:rPr b="1" spc="-5" dirty="0">
                <a:latin typeface="Arial"/>
                <a:cs typeface="Arial"/>
              </a:rPr>
              <a:t>H</a:t>
            </a:r>
            <a:r>
              <a:rPr b="1" spc="-10" dirty="0">
                <a:latin typeface="Arial"/>
                <a:cs typeface="Arial"/>
              </a:rPr>
              <a:t>a</a:t>
            </a:r>
            <a:r>
              <a:rPr b="1" spc="-5" dirty="0">
                <a:latin typeface="Arial"/>
                <a:cs typeface="Arial"/>
              </a:rPr>
              <a:t>r</a:t>
            </a:r>
            <a:r>
              <a:rPr b="1" dirty="0">
                <a:latin typeface="Arial"/>
                <a:cs typeface="Arial"/>
              </a:rPr>
              <a:t>d</a:t>
            </a:r>
            <a:r>
              <a:rPr b="1" spc="35" dirty="0">
                <a:latin typeface="Arial"/>
                <a:cs typeface="Arial"/>
              </a:rPr>
              <a:t>w</a:t>
            </a:r>
            <a:r>
              <a:rPr b="1" spc="-10" dirty="0">
                <a:latin typeface="Arial"/>
                <a:cs typeface="Arial"/>
              </a:rPr>
              <a:t>a</a:t>
            </a:r>
            <a:r>
              <a:rPr b="1" spc="-5" dirty="0">
                <a:latin typeface="Arial"/>
                <a:cs typeface="Arial"/>
              </a:rPr>
              <a:t>r</a:t>
            </a:r>
            <a:r>
              <a:rPr b="1" dirty="0">
                <a:latin typeface="Arial"/>
                <a:cs typeface="Arial"/>
              </a:rPr>
              <a:t>e</a:t>
            </a:r>
            <a:r>
              <a:rPr b="1" spc="-30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a</a:t>
            </a:r>
            <a:r>
              <a:rPr b="1" dirty="0">
                <a:latin typeface="Arial"/>
                <a:cs typeface="Arial"/>
              </a:rPr>
              <a:t>nd</a:t>
            </a:r>
            <a:r>
              <a:rPr b="1" spc="-5" dirty="0">
                <a:latin typeface="Arial"/>
                <a:cs typeface="Arial"/>
              </a:rPr>
              <a:t> S</a:t>
            </a:r>
            <a:r>
              <a:rPr b="1" dirty="0">
                <a:latin typeface="Arial"/>
                <a:cs typeface="Arial"/>
              </a:rPr>
              <a:t>oft</a:t>
            </a:r>
            <a:r>
              <a:rPr b="1" spc="35" dirty="0">
                <a:latin typeface="Arial"/>
                <a:cs typeface="Arial"/>
              </a:rPr>
              <a:t>w</a:t>
            </a:r>
            <a:r>
              <a:rPr b="1" spc="-10" dirty="0">
                <a:latin typeface="Arial"/>
                <a:cs typeface="Arial"/>
              </a:rPr>
              <a:t>a</a:t>
            </a:r>
            <a:r>
              <a:rPr b="1" spc="-5" dirty="0">
                <a:latin typeface="Arial"/>
                <a:cs typeface="Arial"/>
              </a:rPr>
              <a:t>r</a:t>
            </a:r>
            <a:r>
              <a:rPr b="1" dirty="0">
                <a:latin typeface="Arial"/>
                <a:cs typeface="Arial"/>
              </a:rPr>
              <a:t>e</a:t>
            </a:r>
            <a:r>
              <a:rPr b="1" spc="-4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D</a:t>
            </a:r>
            <a:r>
              <a:rPr b="1" dirty="0">
                <a:latin typeface="Arial"/>
                <a:cs typeface="Arial"/>
              </a:rPr>
              <a:t>i</a:t>
            </a:r>
            <a:r>
              <a:rPr b="1" spc="-10" dirty="0">
                <a:latin typeface="Arial"/>
                <a:cs typeface="Arial"/>
              </a:rPr>
              <a:t>s</a:t>
            </a:r>
            <a:r>
              <a:rPr b="1" dirty="0">
                <a:latin typeface="Arial"/>
                <a:cs typeface="Arial"/>
              </a:rPr>
              <a:t>po</a:t>
            </a:r>
            <a:r>
              <a:rPr b="1" spc="-10" dirty="0">
                <a:latin typeface="Arial"/>
                <a:cs typeface="Arial"/>
              </a:rPr>
              <a:t>sa</a:t>
            </a:r>
            <a:r>
              <a:rPr b="1" dirty="0">
                <a:latin typeface="Arial"/>
                <a:cs typeface="Arial"/>
              </a:rPr>
              <a:t>l</a:t>
            </a:r>
            <a:r>
              <a:rPr b="1" spc="10" dirty="0">
                <a:latin typeface="Arial"/>
                <a:cs typeface="Arial"/>
              </a:rPr>
              <a:t> </a:t>
            </a:r>
            <a:r>
              <a:rPr spc="-10" dirty="0"/>
              <a:t>en</a:t>
            </a:r>
            <a:r>
              <a:rPr dirty="0"/>
              <a:t>s</a:t>
            </a:r>
            <a:r>
              <a:rPr spc="-10" dirty="0"/>
              <a:t>u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s</a:t>
            </a:r>
            <a:r>
              <a:rPr spc="15" dirty="0"/>
              <a:t> </a:t>
            </a:r>
            <a:r>
              <a:rPr dirty="0"/>
              <a:t>t</a:t>
            </a:r>
            <a:r>
              <a:rPr spc="-10" dirty="0"/>
              <a:t>ha</a:t>
            </a:r>
            <a:r>
              <a:rPr dirty="0"/>
              <a:t>t</a:t>
            </a:r>
            <a:r>
              <a:rPr spc="5" dirty="0"/>
              <a:t> </a:t>
            </a:r>
            <a:r>
              <a:rPr spc="-10" dirty="0"/>
              <a:t>ha</a:t>
            </a:r>
            <a:r>
              <a:rPr dirty="0"/>
              <a:t>r</a:t>
            </a:r>
            <a:r>
              <a:rPr spc="-10" dirty="0"/>
              <a:t>d</a:t>
            </a:r>
            <a:r>
              <a:rPr spc="-40" dirty="0"/>
              <a:t>w</a:t>
            </a:r>
            <a:r>
              <a:rPr spc="-10" dirty="0"/>
              <a:t>a</a:t>
            </a:r>
            <a:r>
              <a:rPr dirty="0"/>
              <a:t>re</a:t>
            </a:r>
            <a:r>
              <a:rPr spc="45" dirty="0"/>
              <a:t> </a:t>
            </a:r>
            <a:r>
              <a:rPr spc="-10" dirty="0"/>
              <a:t>an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s</a:t>
            </a:r>
            <a:r>
              <a:rPr spc="-10" dirty="0"/>
              <a:t>o</a:t>
            </a:r>
            <a:r>
              <a:rPr dirty="0"/>
              <a:t>ft</a:t>
            </a:r>
            <a:r>
              <a:rPr spc="-40" dirty="0"/>
              <a:t>w</a:t>
            </a:r>
            <a:r>
              <a:rPr spc="-10" dirty="0"/>
              <a:t>a</a:t>
            </a:r>
            <a:r>
              <a:rPr dirty="0"/>
              <a:t>re</a:t>
            </a:r>
            <a:r>
              <a:rPr spc="30" dirty="0"/>
              <a:t> </a:t>
            </a:r>
            <a:r>
              <a:rPr spc="-5" dirty="0"/>
              <a:t>i</a:t>
            </a:r>
            <a:r>
              <a:rPr dirty="0"/>
              <a:t>s </a:t>
            </a:r>
            <a:r>
              <a:rPr spc="-10" dirty="0"/>
              <a:t>d</a:t>
            </a:r>
            <a:r>
              <a:rPr spc="-5" dirty="0"/>
              <a:t>i</a:t>
            </a:r>
            <a:r>
              <a:rPr dirty="0"/>
              <a:t>s</a:t>
            </a:r>
            <a:r>
              <a:rPr spc="-10" dirty="0"/>
              <a:t>po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d</a:t>
            </a:r>
            <a:r>
              <a:rPr spc="20" dirty="0"/>
              <a:t> </a:t>
            </a:r>
            <a:r>
              <a:rPr spc="-10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spc="-10" dirty="0"/>
              <a:t>a</a:t>
            </a:r>
            <a:r>
              <a:rPr dirty="0"/>
              <a:t>s </a:t>
            </a:r>
            <a:r>
              <a:rPr spc="-10" dirty="0"/>
              <a:t>d</a:t>
            </a:r>
            <a:r>
              <a:rPr spc="-5" dirty="0"/>
              <a:t>i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ct</a:t>
            </a:r>
            <a:r>
              <a:rPr spc="-10" dirty="0"/>
              <a:t>e</a:t>
            </a:r>
            <a:r>
              <a:rPr dirty="0"/>
              <a:t>d</a:t>
            </a:r>
            <a:r>
              <a:rPr spc="10" dirty="0"/>
              <a:t> </a:t>
            </a:r>
            <a:r>
              <a:rPr spc="-10" dirty="0"/>
              <a:t>b</a:t>
            </a:r>
            <a:r>
              <a:rPr dirty="0"/>
              <a:t>y 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I</a:t>
            </a:r>
            <a:r>
              <a:rPr spc="-10" dirty="0"/>
              <a:t>n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10" dirty="0"/>
              <a:t> </a:t>
            </a:r>
            <a:r>
              <a:rPr spc="-5" dirty="0"/>
              <a:t>S</a:t>
            </a:r>
            <a:r>
              <a:rPr spc="-25" dirty="0"/>
              <a:t>y</a:t>
            </a:r>
            <a:r>
              <a:rPr dirty="0"/>
              <a:t>st</a:t>
            </a:r>
            <a:r>
              <a:rPr spc="-10" dirty="0"/>
              <a:t>e</a:t>
            </a:r>
            <a:r>
              <a:rPr dirty="0"/>
              <a:t>ms</a:t>
            </a:r>
            <a:r>
              <a:rPr spc="25" dirty="0"/>
              <a:t> </a:t>
            </a:r>
            <a:r>
              <a:rPr spc="-5" dirty="0"/>
              <a:t>S</a:t>
            </a:r>
            <a:r>
              <a:rPr spc="-10" dirty="0"/>
              <a:t>e</a:t>
            </a:r>
            <a:r>
              <a:rPr dirty="0"/>
              <a:t>c</a:t>
            </a:r>
            <a:r>
              <a:rPr spc="-10" dirty="0"/>
              <a:t>u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ty Off</a:t>
            </a:r>
            <a:r>
              <a:rPr spc="-5" dirty="0"/>
              <a:t>i</a:t>
            </a:r>
            <a:r>
              <a:rPr dirty="0"/>
              <a:t>c</a:t>
            </a:r>
            <a:r>
              <a:rPr spc="-10" dirty="0"/>
              <a:t>e</a:t>
            </a:r>
            <a:r>
              <a:rPr dirty="0"/>
              <a:t>r</a:t>
            </a:r>
            <a:r>
              <a:rPr spc="-10" dirty="0"/>
              <a:t> </a:t>
            </a:r>
            <a:r>
              <a:rPr dirty="0"/>
              <a:t>(I</a:t>
            </a:r>
            <a:r>
              <a:rPr spc="-5" dirty="0"/>
              <a:t>SS</a:t>
            </a:r>
            <a:r>
              <a:rPr dirty="0"/>
              <a:t>O).</a:t>
            </a:r>
          </a:p>
          <a:p>
            <a:pPr marL="240665" marR="5080" indent="-228600">
              <a:lnSpc>
                <a:spcPct val="100000"/>
              </a:lnSpc>
              <a:spcBef>
                <a:spcPts val="860"/>
              </a:spcBef>
            </a:pPr>
            <a:r>
              <a:rPr dirty="0">
                <a:latin typeface="Webdings"/>
                <a:cs typeface="Webdings"/>
              </a:rPr>
              <a:t></a:t>
            </a:r>
            <a:r>
              <a:rPr b="1" spc="-5" dirty="0">
                <a:latin typeface="Arial"/>
                <a:cs typeface="Arial"/>
              </a:rPr>
              <a:t>S</a:t>
            </a:r>
            <a:r>
              <a:rPr b="1" spc="-20" dirty="0">
                <a:latin typeface="Arial"/>
                <a:cs typeface="Arial"/>
              </a:rPr>
              <a:t>y</a:t>
            </a:r>
            <a:r>
              <a:rPr b="1" spc="-10" dirty="0">
                <a:latin typeface="Arial"/>
                <a:cs typeface="Arial"/>
              </a:rPr>
              <a:t>s</a:t>
            </a:r>
            <a:r>
              <a:rPr b="1" dirty="0">
                <a:latin typeface="Arial"/>
                <a:cs typeface="Arial"/>
              </a:rPr>
              <a:t>t</a:t>
            </a:r>
            <a:r>
              <a:rPr b="1" spc="-10" dirty="0">
                <a:latin typeface="Arial"/>
                <a:cs typeface="Arial"/>
              </a:rPr>
              <a:t>e</a:t>
            </a:r>
            <a:r>
              <a:rPr b="1" dirty="0">
                <a:latin typeface="Arial"/>
                <a:cs typeface="Arial"/>
              </a:rPr>
              <a:t>m</a:t>
            </a:r>
            <a:r>
              <a:rPr b="1" spc="2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C</a:t>
            </a:r>
            <a:r>
              <a:rPr b="1" dirty="0">
                <a:latin typeface="Arial"/>
                <a:cs typeface="Arial"/>
              </a:rPr>
              <a:t>lo</a:t>
            </a:r>
            <a:r>
              <a:rPr b="1" spc="-10" dirty="0">
                <a:latin typeface="Arial"/>
                <a:cs typeface="Arial"/>
              </a:rPr>
              <a:t>s</a:t>
            </a:r>
            <a:r>
              <a:rPr b="1" dirty="0">
                <a:latin typeface="Arial"/>
                <a:cs typeface="Arial"/>
              </a:rPr>
              <a:t>u</a:t>
            </a:r>
            <a:r>
              <a:rPr b="1" spc="-5" dirty="0">
                <a:latin typeface="Arial"/>
                <a:cs typeface="Arial"/>
              </a:rPr>
              <a:t>r</a:t>
            </a:r>
            <a:r>
              <a:rPr b="1" dirty="0">
                <a:latin typeface="Arial"/>
                <a:cs typeface="Arial"/>
              </a:rPr>
              <a:t>e </a:t>
            </a:r>
            <a:r>
              <a:rPr spc="-10" dirty="0"/>
              <a:t>en</a:t>
            </a:r>
            <a:r>
              <a:rPr dirty="0"/>
              <a:t>s</a:t>
            </a:r>
            <a:r>
              <a:rPr spc="-10" dirty="0"/>
              <a:t>u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s</a:t>
            </a:r>
            <a:r>
              <a:rPr spc="15" dirty="0"/>
              <a:t> </a:t>
            </a:r>
            <a:r>
              <a:rPr dirty="0"/>
              <a:t>t</a:t>
            </a:r>
            <a:r>
              <a:rPr spc="-10" dirty="0"/>
              <a:t>ha</a:t>
            </a:r>
            <a:r>
              <a:rPr dirty="0"/>
              <a:t>t</a:t>
            </a:r>
            <a:r>
              <a:rPr spc="5" dirty="0"/>
              <a:t> </a:t>
            </a:r>
            <a:r>
              <a:rPr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i</a:t>
            </a:r>
            <a:r>
              <a:rPr spc="-10" dirty="0"/>
              <a:t>n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10" dirty="0"/>
              <a:t> </a:t>
            </a:r>
            <a:r>
              <a:rPr dirty="0"/>
              <a:t>s</a:t>
            </a:r>
            <a:r>
              <a:rPr spc="-25" dirty="0"/>
              <a:t>y</a:t>
            </a:r>
            <a:r>
              <a:rPr dirty="0"/>
              <a:t>st</a:t>
            </a:r>
            <a:r>
              <a:rPr spc="-10" dirty="0"/>
              <a:t>e</a:t>
            </a:r>
            <a:r>
              <a:rPr dirty="0"/>
              <a:t>m</a:t>
            </a:r>
            <a:r>
              <a:rPr spc="25" dirty="0"/>
              <a:t> </a:t>
            </a:r>
            <a:r>
              <a:rPr spc="-5" dirty="0"/>
              <a:t>i</a:t>
            </a:r>
            <a:r>
              <a:rPr dirty="0"/>
              <a:t>s 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spc="-5" dirty="0"/>
              <a:t>ll</a:t>
            </a:r>
            <a:r>
              <a:rPr dirty="0"/>
              <a:t>y s</a:t>
            </a:r>
            <a:r>
              <a:rPr spc="-10" dirty="0"/>
              <a:t>hu</a:t>
            </a:r>
            <a:r>
              <a:rPr dirty="0"/>
              <a:t>t</a:t>
            </a:r>
            <a:r>
              <a:rPr spc="5" dirty="0"/>
              <a:t> </a:t>
            </a:r>
            <a:r>
              <a:rPr spc="-10" dirty="0"/>
              <a:t>do</a:t>
            </a:r>
            <a:r>
              <a:rPr spc="-40" dirty="0"/>
              <a:t>w</a:t>
            </a:r>
            <a:r>
              <a:rPr dirty="0"/>
              <a:t>n</a:t>
            </a:r>
            <a:r>
              <a:rPr spc="45" dirty="0"/>
              <a:t> </a:t>
            </a:r>
            <a:r>
              <a:rPr spc="-10" dirty="0"/>
              <a:t>and d</a:t>
            </a:r>
            <a:r>
              <a:rPr spc="-5" dirty="0"/>
              <a:t>i</a:t>
            </a:r>
            <a:r>
              <a:rPr dirty="0"/>
              <a:t>s</a:t>
            </a:r>
            <a:r>
              <a:rPr spc="-10" dirty="0"/>
              <a:t>a</a:t>
            </a:r>
            <a:r>
              <a:rPr dirty="0"/>
              <a:t>ss</a:t>
            </a:r>
            <a:r>
              <a:rPr spc="-10" dirty="0"/>
              <a:t>e</a:t>
            </a:r>
            <a:r>
              <a:rPr dirty="0"/>
              <a:t>m</a:t>
            </a:r>
            <a:r>
              <a:rPr spc="-10" dirty="0"/>
              <a:t>b</a:t>
            </a:r>
            <a:r>
              <a:rPr spc="-5" dirty="0"/>
              <a:t>l</a:t>
            </a:r>
            <a:r>
              <a:rPr spc="-10" dirty="0"/>
              <a:t>ed.</a:t>
            </a:r>
          </a:p>
          <a:p>
            <a:pPr marL="12065" marR="147320">
              <a:lnSpc>
                <a:spcPct val="100000"/>
              </a:lnSpc>
              <a:spcBef>
                <a:spcPts val="825"/>
              </a:spcBef>
            </a:pPr>
            <a:r>
              <a:rPr sz="1600" spc="-15" dirty="0"/>
              <a:t>F</a:t>
            </a:r>
            <a:r>
              <a:rPr sz="1600" spc="-10" dirty="0"/>
              <a:t>or</a:t>
            </a:r>
            <a:r>
              <a:rPr sz="1600" spc="5" dirty="0"/>
              <a:t> </a:t>
            </a:r>
            <a:r>
              <a:rPr sz="1600" spc="-10" dirty="0"/>
              <a:t>add</a:t>
            </a:r>
            <a:r>
              <a:rPr sz="1600" dirty="0"/>
              <a:t>i</a:t>
            </a:r>
            <a:r>
              <a:rPr sz="1600" spc="-5" dirty="0"/>
              <a:t>t</a:t>
            </a:r>
            <a:r>
              <a:rPr sz="1600" dirty="0"/>
              <a:t>i</a:t>
            </a:r>
            <a:r>
              <a:rPr sz="1600" spc="-10" dirty="0"/>
              <a:t>onal </a:t>
            </a:r>
            <a:r>
              <a:rPr sz="1600" dirty="0"/>
              <a:t>i</a:t>
            </a:r>
            <a:r>
              <a:rPr sz="1600" spc="-10" dirty="0"/>
              <a:t>nfo</a:t>
            </a:r>
            <a:r>
              <a:rPr sz="1600" spc="-15" dirty="0"/>
              <a:t>r</a:t>
            </a:r>
            <a:r>
              <a:rPr sz="1600" spc="-10" dirty="0"/>
              <a:t>mat</a:t>
            </a:r>
            <a:r>
              <a:rPr sz="1600" dirty="0"/>
              <a:t>i</a:t>
            </a:r>
            <a:r>
              <a:rPr sz="1600" spc="-10" dirty="0"/>
              <a:t>on,</a:t>
            </a:r>
            <a:r>
              <a:rPr sz="1600" spc="10" dirty="0"/>
              <a:t> </a:t>
            </a:r>
            <a:r>
              <a:rPr sz="1600" spc="-5" dirty="0"/>
              <a:t>s</a:t>
            </a:r>
            <a:r>
              <a:rPr sz="1600" spc="-10" dirty="0"/>
              <a:t>ee</a:t>
            </a:r>
            <a:r>
              <a:rPr sz="1600" spc="-5" dirty="0"/>
              <a:t> </a:t>
            </a:r>
            <a:r>
              <a:rPr sz="1600" spc="-10" dirty="0"/>
              <a:t>the</a:t>
            </a:r>
            <a:r>
              <a:rPr sz="1600" spc="20" dirty="0"/>
              <a:t> </a:t>
            </a:r>
            <a:r>
              <a:rPr lang="en-US" sz="1600" i="1" spc="20" dirty="0"/>
              <a:t>FMCSA Media Protection Policy </a:t>
            </a:r>
            <a:r>
              <a:rPr lang="en-US" sz="1600" spc="20" dirty="0"/>
              <a:t>and </a:t>
            </a:r>
            <a:r>
              <a:rPr sz="1600" i="1" spc="-10" dirty="0">
                <a:latin typeface="Arial"/>
                <a:cs typeface="Arial"/>
              </a:rPr>
              <a:t>NIST</a:t>
            </a:r>
            <a:r>
              <a:rPr sz="1600" i="1" spc="5" dirty="0">
                <a:latin typeface="Arial"/>
                <a:cs typeface="Arial"/>
              </a:rPr>
              <a:t> </a:t>
            </a:r>
            <a:r>
              <a:rPr sz="1600" i="1" spc="-15" dirty="0">
                <a:latin typeface="Arial"/>
                <a:cs typeface="Arial"/>
              </a:rPr>
              <a:t>SP</a:t>
            </a:r>
            <a:r>
              <a:rPr sz="1600" i="1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800</a:t>
            </a:r>
            <a:r>
              <a:rPr sz="1600" i="1" spc="-15" dirty="0">
                <a:latin typeface="Arial"/>
                <a:cs typeface="Arial"/>
              </a:rPr>
              <a:t>-</a:t>
            </a:r>
            <a:r>
              <a:rPr sz="1600" i="1" spc="-10" dirty="0">
                <a:latin typeface="Arial"/>
                <a:cs typeface="Arial"/>
              </a:rPr>
              <a:t>88,</a:t>
            </a:r>
            <a:r>
              <a:rPr sz="1600" i="1" spc="10" dirty="0">
                <a:latin typeface="Arial"/>
                <a:cs typeface="Arial"/>
              </a:rPr>
              <a:t> </a:t>
            </a:r>
            <a:r>
              <a:rPr sz="1600" i="1" spc="-25" dirty="0">
                <a:latin typeface="Arial"/>
                <a:cs typeface="Arial"/>
              </a:rPr>
              <a:t>G</a:t>
            </a:r>
            <a:r>
              <a:rPr sz="1600" i="1" spc="-10" dirty="0">
                <a:latin typeface="Arial"/>
                <a:cs typeface="Arial"/>
              </a:rPr>
              <a:t>u</a:t>
            </a:r>
            <a:r>
              <a:rPr sz="1600" i="1" dirty="0">
                <a:latin typeface="Arial"/>
                <a:cs typeface="Arial"/>
              </a:rPr>
              <a:t>i</a:t>
            </a:r>
            <a:r>
              <a:rPr sz="1600" i="1" spc="-10" dirty="0">
                <a:latin typeface="Arial"/>
                <a:cs typeface="Arial"/>
              </a:rPr>
              <a:t>de</a:t>
            </a:r>
            <a:r>
              <a:rPr sz="1600" i="1" dirty="0">
                <a:latin typeface="Arial"/>
                <a:cs typeface="Arial"/>
              </a:rPr>
              <a:t>li</a:t>
            </a:r>
            <a:r>
              <a:rPr sz="1600" i="1" spc="-10" dirty="0">
                <a:latin typeface="Arial"/>
                <a:cs typeface="Arial"/>
              </a:rPr>
              <a:t>nes for</a:t>
            </a:r>
            <a:r>
              <a:rPr sz="1600" i="1" spc="15" dirty="0">
                <a:latin typeface="Arial"/>
                <a:cs typeface="Arial"/>
              </a:rPr>
              <a:t> </a:t>
            </a:r>
            <a:r>
              <a:rPr sz="1600" i="1" spc="-25" dirty="0">
                <a:latin typeface="Arial"/>
                <a:cs typeface="Arial"/>
              </a:rPr>
              <a:t>M</a:t>
            </a:r>
            <a:r>
              <a:rPr sz="1600" i="1" spc="-10" dirty="0">
                <a:latin typeface="Arial"/>
                <a:cs typeface="Arial"/>
              </a:rPr>
              <a:t>ed</a:t>
            </a:r>
            <a:r>
              <a:rPr sz="1600" i="1" dirty="0">
                <a:latin typeface="Arial"/>
                <a:cs typeface="Arial"/>
              </a:rPr>
              <a:t>i</a:t>
            </a:r>
            <a:r>
              <a:rPr sz="1600" i="1" spc="-10" dirty="0">
                <a:latin typeface="Arial"/>
                <a:cs typeface="Arial"/>
              </a:rPr>
              <a:t>a</a:t>
            </a:r>
            <a:r>
              <a:rPr sz="1600" i="1" spc="10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San</a:t>
            </a:r>
            <a:r>
              <a:rPr sz="1600" i="1" dirty="0">
                <a:latin typeface="Arial"/>
                <a:cs typeface="Arial"/>
              </a:rPr>
              <a:t>i</a:t>
            </a:r>
            <a:r>
              <a:rPr sz="1600" i="1" spc="-5" dirty="0">
                <a:latin typeface="Arial"/>
                <a:cs typeface="Arial"/>
              </a:rPr>
              <a:t>t</a:t>
            </a:r>
            <a:r>
              <a:rPr sz="1600" i="1" dirty="0">
                <a:latin typeface="Arial"/>
                <a:cs typeface="Arial"/>
              </a:rPr>
              <a:t>i</a:t>
            </a:r>
            <a:r>
              <a:rPr sz="1600" i="1" spc="-65" dirty="0">
                <a:latin typeface="Arial"/>
                <a:cs typeface="Arial"/>
              </a:rPr>
              <a:t>z</a:t>
            </a:r>
            <a:r>
              <a:rPr sz="1600" i="1" spc="-10" dirty="0">
                <a:latin typeface="Arial"/>
                <a:cs typeface="Arial"/>
              </a:rPr>
              <a:t>at</a:t>
            </a:r>
            <a:r>
              <a:rPr sz="1600" i="1" dirty="0">
                <a:latin typeface="Arial"/>
                <a:cs typeface="Arial"/>
              </a:rPr>
              <a:t>i</a:t>
            </a:r>
            <a:r>
              <a:rPr sz="1600" i="1" spc="-10" dirty="0">
                <a:latin typeface="Arial"/>
                <a:cs typeface="Arial"/>
              </a:rPr>
              <a:t>on</a:t>
            </a:r>
            <a:r>
              <a:rPr sz="1600" spc="-5" dirty="0"/>
              <a:t>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61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62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7883525" cy="36856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Di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 dirty="0">
              <a:latin typeface="Arial"/>
              <a:cs typeface="Arial"/>
            </a:endParaRPr>
          </a:p>
          <a:p>
            <a:pPr marL="241300" marR="2037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ahea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u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bo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odu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w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 dirty="0">
              <a:latin typeface="Arial"/>
              <a:cs typeface="Arial"/>
            </a:endParaRPr>
          </a:p>
          <a:p>
            <a:pPr marL="241300" marR="212471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pu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new 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da</a:t>
            </a:r>
            <a:r>
              <a:rPr sz="1800" dirty="0">
                <a:latin typeface="Arial"/>
                <a:cs typeface="Arial"/>
              </a:rPr>
              <a:t>ta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t.</a:t>
            </a:r>
            <a:r>
              <a:rPr sz="1800" spc="15" dirty="0">
                <a:latin typeface="Arial"/>
                <a:cs typeface="Arial"/>
              </a:rPr>
              <a:t>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unne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 c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spc="-5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50" dirty="0">
                <a:latin typeface="Arial"/>
                <a:cs typeface="Arial"/>
              </a:rPr>
              <a:t>w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ak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ti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di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po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10" dirty="0">
                <a:latin typeface="Arial"/>
                <a:cs typeface="Arial"/>
              </a:rPr>
              <a:t> s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h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d</a:t>
            </a:r>
            <a:r>
              <a:rPr sz="1800" b="1" spc="35" dirty="0">
                <a:latin typeface="Arial"/>
                <a:cs typeface="Arial"/>
              </a:rPr>
              <a:t>w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nd</a:t>
            </a:r>
            <a:r>
              <a:rPr sz="1800" b="1" spc="-5" dirty="0">
                <a:latin typeface="Arial"/>
                <a:cs typeface="Arial"/>
              </a:rPr>
              <a:t> m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dia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op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!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S</a:t>
            </a:r>
            <a:r>
              <a:rPr sz="1800" spc="-20" dirty="0"/>
              <a:t>y</a:t>
            </a:r>
            <a:r>
              <a:rPr sz="1800" spc="-10" dirty="0"/>
              <a:t>s</a:t>
            </a:r>
            <a:r>
              <a:rPr sz="1800" dirty="0"/>
              <a:t>t</a:t>
            </a:r>
            <a:r>
              <a:rPr sz="1800" spc="-10" dirty="0"/>
              <a:t>e</a:t>
            </a:r>
            <a:r>
              <a:rPr sz="1800" dirty="0"/>
              <a:t>m</a:t>
            </a:r>
            <a:r>
              <a:rPr sz="1800" spc="20" dirty="0"/>
              <a:t> </a:t>
            </a:r>
            <a:r>
              <a:rPr sz="1800" spc="-5" dirty="0"/>
              <a:t>D</a:t>
            </a:r>
            <a:r>
              <a:rPr sz="1800" dirty="0"/>
              <a:t>i</a:t>
            </a:r>
            <a:r>
              <a:rPr sz="1800" spc="-10" dirty="0"/>
              <a:t>s</a:t>
            </a:r>
            <a:r>
              <a:rPr sz="1800" dirty="0"/>
              <a:t>po</a:t>
            </a:r>
            <a:r>
              <a:rPr sz="1800" spc="-10" dirty="0"/>
              <a:t>sal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P</a:t>
            </a:r>
            <a:r>
              <a:rPr spc="-10" dirty="0"/>
              <a:t>l</a:t>
            </a:r>
            <a:r>
              <a:rPr spc="-15" dirty="0"/>
              <a:t>a</a:t>
            </a:r>
            <a:r>
              <a:rPr spc="-25" dirty="0"/>
              <a:t>nn</a:t>
            </a:r>
            <a:r>
              <a:rPr spc="-10" dirty="0"/>
              <a:t>i</a:t>
            </a:r>
            <a:r>
              <a:rPr spc="-25" dirty="0"/>
              <a:t>n</a:t>
            </a:r>
            <a:r>
              <a:rPr spc="-20" dirty="0"/>
              <a:t>g</a:t>
            </a:r>
            <a:r>
              <a:rPr spc="15" dirty="0"/>
              <a:t> </a:t>
            </a:r>
            <a:r>
              <a:rPr spc="-5" dirty="0"/>
              <a:t>f</a:t>
            </a:r>
            <a:r>
              <a:rPr spc="-25" dirty="0"/>
              <a:t>o</a:t>
            </a:r>
            <a:r>
              <a:rPr spc="-15" dirty="0"/>
              <a:t>r</a:t>
            </a:r>
            <a:r>
              <a:rPr spc="5" dirty="0"/>
              <a:t> </a:t>
            </a:r>
            <a:r>
              <a:rPr spc="-30" dirty="0"/>
              <a:t>D</a:t>
            </a:r>
            <a:r>
              <a:rPr spc="-10" dirty="0"/>
              <a:t>i</a:t>
            </a:r>
            <a:r>
              <a:rPr spc="-15" dirty="0"/>
              <a:t>s</a:t>
            </a:r>
            <a:r>
              <a:rPr spc="-25" dirty="0"/>
              <a:t>po</a:t>
            </a:r>
            <a:r>
              <a:rPr spc="-15" dirty="0"/>
              <a:t>sa</a:t>
            </a:r>
            <a:r>
              <a:rPr spc="-10" dirty="0"/>
              <a:t>l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63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6106795" cy="2094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72390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241300" marR="92138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 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240665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s cr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a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budge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Monitor</a:t>
            </a:r>
            <a:r>
              <a:rPr sz="1800" spc="-15" dirty="0"/>
              <a:t> </a:t>
            </a:r>
            <a:r>
              <a:rPr sz="1800" spc="-5" dirty="0"/>
              <a:t>C</a:t>
            </a:r>
            <a:r>
              <a:rPr sz="1800" dirty="0"/>
              <a:t>ont</a:t>
            </a:r>
            <a:r>
              <a:rPr sz="1800" spc="-5" dirty="0"/>
              <a:t>r</a:t>
            </a:r>
            <a:r>
              <a:rPr sz="1800" dirty="0"/>
              <a:t>ols</a:t>
            </a:r>
            <a:r>
              <a:rPr sz="1800" spc="-15" dirty="0"/>
              <a:t> </a:t>
            </a:r>
            <a:r>
              <a:rPr sz="1800" dirty="0"/>
              <a:t>&amp; </a:t>
            </a:r>
            <a:r>
              <a:rPr sz="1800" spc="-5" dirty="0"/>
              <a:t>S</a:t>
            </a:r>
            <a:r>
              <a:rPr sz="1800" spc="-20" dirty="0"/>
              <a:t>y</a:t>
            </a:r>
            <a:r>
              <a:rPr sz="1800" spc="-5" dirty="0"/>
              <a:t>s</a:t>
            </a:r>
            <a:r>
              <a:rPr sz="1800" dirty="0"/>
              <a:t>t</a:t>
            </a:r>
            <a:r>
              <a:rPr sz="1800" spc="-5" dirty="0"/>
              <a:t>e</a:t>
            </a:r>
            <a:r>
              <a:rPr sz="1800" dirty="0"/>
              <a:t>m</a:t>
            </a:r>
            <a:r>
              <a:rPr sz="1800" spc="20" dirty="0"/>
              <a:t> </a:t>
            </a:r>
            <a:r>
              <a:rPr sz="1800" spc="-5" dirty="0"/>
              <a:t>D</a:t>
            </a:r>
            <a:r>
              <a:rPr sz="1800" dirty="0"/>
              <a:t>i</a:t>
            </a:r>
            <a:r>
              <a:rPr sz="1800" spc="-5" dirty="0"/>
              <a:t>s</a:t>
            </a:r>
            <a:r>
              <a:rPr sz="1800" dirty="0"/>
              <a:t>po</a:t>
            </a:r>
            <a:r>
              <a:rPr sz="1800" spc="-5" dirty="0"/>
              <a:t>sa</a:t>
            </a:r>
            <a:r>
              <a:rPr sz="1800" dirty="0"/>
              <a:t>l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30" dirty="0"/>
              <a:t>R</a:t>
            </a:r>
            <a:r>
              <a:rPr spc="-15" dirty="0"/>
              <a:t>ecap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64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5027930" cy="1777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 algn="just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x st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R</a:t>
            </a:r>
            <a:r>
              <a:rPr sz="1800" dirty="0">
                <a:latin typeface="Arial"/>
                <a:cs typeface="Arial"/>
              </a:rPr>
              <a:t>MF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ss </a:t>
            </a:r>
            <a:r>
              <a:rPr lang="en-US" sz="1800" dirty="0">
                <a:latin typeface="Arial"/>
                <a:cs typeface="Arial"/>
              </a:rPr>
              <a:t>all phases of the SDLC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eng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 marL="241300" marR="21590" indent="-228600" algn="just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pha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es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add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oughout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li</a:t>
            </a:r>
            <a:r>
              <a:rPr sz="1800" dirty="0">
                <a:latin typeface="Arial"/>
                <a:cs typeface="Arial"/>
              </a:rPr>
              <a:t>fe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lang="en-US" sz="1800" spc="-5" dirty="0"/>
              <a:t>Risk Management Framework</a:t>
            </a:r>
            <a:endParaRPr sz="1800" dirty="0"/>
          </a:p>
          <a:p>
            <a:pPr marL="12700">
              <a:lnSpc>
                <a:spcPts val="3315"/>
              </a:lnSpc>
            </a:pPr>
            <a:r>
              <a:rPr spc="-30" dirty="0"/>
              <a:t>R</a:t>
            </a:r>
            <a:r>
              <a:rPr spc="-15" dirty="0"/>
              <a:t>ecap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65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591068" y="4191000"/>
            <a:ext cx="8834119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 What task must be conducted during system disposal?  (Select all that apply)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Sanitize all media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Ensure system is formally shut down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Dispose hardware/software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Scan for system vulnerabilities</a:t>
            </a:r>
          </a:p>
          <a:p>
            <a:endParaRPr lang="en-US" kern="0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614681" y="1600200"/>
            <a:ext cx="8834119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spc="-5" dirty="0"/>
              <a:t>E</a:t>
            </a:r>
            <a:r>
              <a:rPr lang="en-US" dirty="0"/>
              <a:t>ff</a:t>
            </a:r>
            <a:r>
              <a:rPr lang="en-US" spc="-10" dirty="0"/>
              <a:t>e</a:t>
            </a:r>
            <a:r>
              <a:rPr lang="en-US" dirty="0"/>
              <a:t>ct</a:t>
            </a:r>
            <a:r>
              <a:rPr lang="en-US" spc="-5" dirty="0"/>
              <a:t>i</a:t>
            </a:r>
            <a:r>
              <a:rPr lang="en-US" dirty="0"/>
              <a:t>ve </a:t>
            </a:r>
            <a:r>
              <a:rPr lang="en-US" spc="-10" dirty="0"/>
              <a:t>pa</a:t>
            </a:r>
            <a:r>
              <a:rPr lang="en-US" dirty="0"/>
              <a:t>tch</a:t>
            </a:r>
            <a:r>
              <a:rPr lang="en-US" spc="-5" dirty="0"/>
              <a:t> </a:t>
            </a:r>
            <a:r>
              <a:rPr lang="en-US" dirty="0"/>
              <a:t>m</a:t>
            </a:r>
            <a:r>
              <a:rPr lang="en-US" spc="-10" dirty="0"/>
              <a:t>anage</a:t>
            </a:r>
            <a:r>
              <a:rPr lang="en-US" dirty="0"/>
              <a:t>m</a:t>
            </a:r>
            <a:r>
              <a:rPr lang="en-US" spc="-10" dirty="0"/>
              <a:t>en</a:t>
            </a:r>
            <a:r>
              <a:rPr lang="en-US" dirty="0"/>
              <a:t>t</a:t>
            </a:r>
            <a:r>
              <a:rPr lang="en-US" spc="30" dirty="0"/>
              <a:t> </a:t>
            </a:r>
            <a:r>
              <a:rPr lang="en-US" spc="-10" dirty="0"/>
              <a:t>en</a:t>
            </a:r>
            <a:r>
              <a:rPr lang="en-US" dirty="0"/>
              <a:t>t</a:t>
            </a:r>
            <a:r>
              <a:rPr lang="en-US" spc="-10" dirty="0"/>
              <a:t>a</a:t>
            </a:r>
            <a:r>
              <a:rPr lang="en-US" spc="-5" dirty="0"/>
              <a:t>il</a:t>
            </a:r>
            <a:r>
              <a:rPr lang="en-US" dirty="0"/>
              <a:t>s</a:t>
            </a:r>
            <a:r>
              <a:rPr lang="en-US" spc="20" dirty="0"/>
              <a:t> </a:t>
            </a:r>
            <a:r>
              <a:rPr lang="en-US" spc="-5" dirty="0"/>
              <a:t>m</a:t>
            </a:r>
            <a:r>
              <a:rPr lang="en-US" spc="-10" dirty="0"/>
              <a:t>a</a:t>
            </a:r>
            <a:r>
              <a:rPr lang="en-US" dirty="0"/>
              <a:t>int</a:t>
            </a:r>
            <a:r>
              <a:rPr lang="en-US" spc="-10" dirty="0"/>
              <a:t>a</a:t>
            </a:r>
            <a:r>
              <a:rPr lang="en-US" dirty="0"/>
              <a:t>ining</a:t>
            </a:r>
            <a:r>
              <a:rPr lang="en-US" spc="-20" dirty="0"/>
              <a:t> </a:t>
            </a:r>
            <a:r>
              <a:rPr lang="en-US" spc="-10" dirty="0"/>
              <a:t>a</a:t>
            </a:r>
            <a:r>
              <a:rPr lang="en-US" dirty="0"/>
              <a:t>n</a:t>
            </a:r>
            <a:r>
              <a:rPr lang="en-US" spc="5" dirty="0"/>
              <a:t> </a:t>
            </a:r>
            <a:r>
              <a:rPr lang="en-US" spc="-10" dirty="0"/>
              <a:t>a</a:t>
            </a:r>
            <a:r>
              <a:rPr lang="en-US" spc="35" dirty="0"/>
              <a:t>w</a:t>
            </a:r>
            <a:r>
              <a:rPr lang="en-US" spc="-10" dirty="0"/>
              <a:t>a</a:t>
            </a:r>
            <a:r>
              <a:rPr lang="en-US" spc="-5" dirty="0"/>
              <a:t>r</a:t>
            </a:r>
            <a:r>
              <a:rPr lang="en-US" spc="-10" dirty="0"/>
              <a:t>e</a:t>
            </a:r>
            <a:r>
              <a:rPr lang="en-US" dirty="0"/>
              <a:t>n</a:t>
            </a:r>
            <a:r>
              <a:rPr lang="en-US" spc="-10" dirty="0"/>
              <a:t>ess </a:t>
            </a:r>
            <a:r>
              <a:rPr lang="en-US" dirty="0"/>
              <a:t>of</a:t>
            </a:r>
            <a:r>
              <a:rPr lang="en-US" spc="-10" dirty="0"/>
              <a:t> s</a:t>
            </a:r>
            <a:r>
              <a:rPr lang="en-US" spc="-20" dirty="0"/>
              <a:t>y</a:t>
            </a:r>
            <a:r>
              <a:rPr lang="en-US" spc="-10" dirty="0"/>
              <a:t>s</a:t>
            </a:r>
            <a:r>
              <a:rPr lang="en-US" dirty="0"/>
              <a:t>t</a:t>
            </a:r>
            <a:r>
              <a:rPr lang="en-US" spc="-10" dirty="0"/>
              <a:t>e</a:t>
            </a:r>
            <a:r>
              <a:rPr lang="en-US" dirty="0"/>
              <a:t>m</a:t>
            </a:r>
            <a:r>
              <a:rPr lang="en-US" spc="35" dirty="0"/>
              <a:t> </a:t>
            </a:r>
            <a:r>
              <a:rPr lang="en-US" spc="-45" dirty="0"/>
              <a:t>v</a:t>
            </a:r>
            <a:r>
              <a:rPr lang="en-US" dirty="0"/>
              <a:t>uln</a:t>
            </a:r>
            <a:r>
              <a:rPr lang="en-US" spc="-10" dirty="0"/>
              <a:t>e</a:t>
            </a:r>
            <a:r>
              <a:rPr lang="en-US" spc="-5" dirty="0"/>
              <a:t>r</a:t>
            </a:r>
            <a:r>
              <a:rPr lang="en-US" spc="-10" dirty="0"/>
              <a:t>a</a:t>
            </a:r>
            <a:r>
              <a:rPr lang="en-US" dirty="0"/>
              <a:t>biliti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20" dirty="0"/>
              <a:t> </a:t>
            </a:r>
            <a:r>
              <a:rPr lang="en-US" spc="-10" dirty="0"/>
              <a:t>a</a:t>
            </a:r>
            <a:r>
              <a:rPr lang="en-US" dirty="0"/>
              <a:t>nd</a:t>
            </a:r>
            <a:r>
              <a:rPr lang="en-US" spc="-5" dirty="0"/>
              <a:t> </a:t>
            </a:r>
            <a:r>
              <a:rPr lang="en-US" spc="-10" dirty="0"/>
              <a:t>a</a:t>
            </a:r>
            <a:r>
              <a:rPr lang="en-US" spc="-45" dirty="0"/>
              <a:t>v</a:t>
            </a:r>
            <a:r>
              <a:rPr lang="en-US" spc="-10" dirty="0"/>
              <a:t>a</a:t>
            </a:r>
            <a:r>
              <a:rPr lang="en-US" dirty="0"/>
              <a:t>il</a:t>
            </a:r>
            <a:r>
              <a:rPr lang="en-US" spc="-10" dirty="0"/>
              <a:t>a</a:t>
            </a:r>
            <a:r>
              <a:rPr lang="en-US" dirty="0"/>
              <a:t>ble</a:t>
            </a:r>
            <a:r>
              <a:rPr lang="en-US" spc="30" dirty="0"/>
              <a:t> </a:t>
            </a:r>
            <a:r>
              <a:rPr lang="en-US" dirty="0"/>
              <a:t>p</a:t>
            </a:r>
            <a:r>
              <a:rPr lang="en-US" spc="-10" dirty="0"/>
              <a:t>a</a:t>
            </a:r>
            <a:r>
              <a:rPr lang="en-US" dirty="0"/>
              <a:t>t</a:t>
            </a:r>
            <a:r>
              <a:rPr lang="en-US" spc="-10" dirty="0"/>
              <a:t>c</a:t>
            </a:r>
            <a:r>
              <a:rPr lang="en-US" dirty="0"/>
              <a:t>h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5" dirty="0"/>
              <a:t> </a:t>
            </a:r>
            <a:r>
              <a:rPr lang="en-US" dirty="0"/>
              <a:t>f</a:t>
            </a:r>
            <a:r>
              <a:rPr lang="en-US" spc="-10" dirty="0"/>
              <a:t>or </a:t>
            </a:r>
            <a:r>
              <a:rPr lang="en-US" dirty="0"/>
              <a:t>m</a:t>
            </a:r>
            <a:r>
              <a:rPr lang="en-US" spc="-5" dirty="0"/>
              <a:t>i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ga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on 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861774"/>
          </a:xfrm>
        </p:spPr>
        <p:txBody>
          <a:bodyPr/>
          <a:lstStyle/>
          <a:p>
            <a:pPr algn="ctr"/>
            <a:r>
              <a:rPr lang="en-US" dirty="0"/>
              <a:t>TEST YOUR KNOWLEDGE       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86219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66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591068" y="4191000"/>
            <a:ext cx="8834119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 What task must be conducted during system disposal?  (Select all that apply)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solidFill>
                  <a:srgbClr val="00B050"/>
                </a:solidFill>
              </a:rPr>
              <a:t>Sanitize all media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solidFill>
                  <a:srgbClr val="00B050"/>
                </a:solidFill>
              </a:rPr>
              <a:t>Ensure system is formally shut down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solidFill>
                  <a:srgbClr val="00B050"/>
                </a:solidFill>
              </a:rPr>
              <a:t>Dispose hardware/software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Scan for system vulnerabilities</a:t>
            </a:r>
          </a:p>
          <a:p>
            <a:endParaRPr lang="en-US" kern="0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614681" y="1600200"/>
            <a:ext cx="8834119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spc="-5" dirty="0"/>
              <a:t>E</a:t>
            </a:r>
            <a:r>
              <a:rPr lang="en-US" dirty="0"/>
              <a:t>ff</a:t>
            </a:r>
            <a:r>
              <a:rPr lang="en-US" spc="-10" dirty="0"/>
              <a:t>e</a:t>
            </a:r>
            <a:r>
              <a:rPr lang="en-US" dirty="0"/>
              <a:t>ct</a:t>
            </a:r>
            <a:r>
              <a:rPr lang="en-US" spc="-5" dirty="0"/>
              <a:t>i</a:t>
            </a:r>
            <a:r>
              <a:rPr lang="en-US" dirty="0"/>
              <a:t>ve </a:t>
            </a:r>
            <a:r>
              <a:rPr lang="en-US" spc="-10" dirty="0"/>
              <a:t>pa</a:t>
            </a:r>
            <a:r>
              <a:rPr lang="en-US" dirty="0"/>
              <a:t>tch</a:t>
            </a:r>
            <a:r>
              <a:rPr lang="en-US" spc="-5" dirty="0"/>
              <a:t> </a:t>
            </a:r>
            <a:r>
              <a:rPr lang="en-US" dirty="0"/>
              <a:t>m</a:t>
            </a:r>
            <a:r>
              <a:rPr lang="en-US" spc="-10" dirty="0"/>
              <a:t>anage</a:t>
            </a:r>
            <a:r>
              <a:rPr lang="en-US" dirty="0"/>
              <a:t>m</a:t>
            </a:r>
            <a:r>
              <a:rPr lang="en-US" spc="-10" dirty="0"/>
              <a:t>en</a:t>
            </a:r>
            <a:r>
              <a:rPr lang="en-US" dirty="0"/>
              <a:t>t</a:t>
            </a:r>
            <a:r>
              <a:rPr lang="en-US" spc="30" dirty="0"/>
              <a:t> </a:t>
            </a:r>
            <a:r>
              <a:rPr lang="en-US" spc="-10" dirty="0"/>
              <a:t>en</a:t>
            </a:r>
            <a:r>
              <a:rPr lang="en-US" dirty="0"/>
              <a:t>t</a:t>
            </a:r>
            <a:r>
              <a:rPr lang="en-US" spc="-10" dirty="0"/>
              <a:t>a</a:t>
            </a:r>
            <a:r>
              <a:rPr lang="en-US" spc="-5" dirty="0"/>
              <a:t>il</a:t>
            </a:r>
            <a:r>
              <a:rPr lang="en-US" dirty="0"/>
              <a:t>s</a:t>
            </a:r>
            <a:r>
              <a:rPr lang="en-US" spc="20" dirty="0"/>
              <a:t> </a:t>
            </a:r>
            <a:r>
              <a:rPr lang="en-US" spc="-5" dirty="0"/>
              <a:t>m</a:t>
            </a:r>
            <a:r>
              <a:rPr lang="en-US" spc="-10" dirty="0"/>
              <a:t>a</a:t>
            </a:r>
            <a:r>
              <a:rPr lang="en-US" dirty="0"/>
              <a:t>int</a:t>
            </a:r>
            <a:r>
              <a:rPr lang="en-US" spc="-10" dirty="0"/>
              <a:t>a</a:t>
            </a:r>
            <a:r>
              <a:rPr lang="en-US" dirty="0"/>
              <a:t>ining</a:t>
            </a:r>
            <a:r>
              <a:rPr lang="en-US" spc="-20" dirty="0"/>
              <a:t> </a:t>
            </a:r>
            <a:r>
              <a:rPr lang="en-US" spc="-10" dirty="0"/>
              <a:t>a</a:t>
            </a:r>
            <a:r>
              <a:rPr lang="en-US" dirty="0"/>
              <a:t>n</a:t>
            </a:r>
            <a:r>
              <a:rPr lang="en-US" spc="5" dirty="0"/>
              <a:t> </a:t>
            </a:r>
            <a:r>
              <a:rPr lang="en-US" spc="-10" dirty="0"/>
              <a:t>a</a:t>
            </a:r>
            <a:r>
              <a:rPr lang="en-US" spc="35" dirty="0"/>
              <a:t>w</a:t>
            </a:r>
            <a:r>
              <a:rPr lang="en-US" spc="-10" dirty="0"/>
              <a:t>a</a:t>
            </a:r>
            <a:r>
              <a:rPr lang="en-US" spc="-5" dirty="0"/>
              <a:t>r</a:t>
            </a:r>
            <a:r>
              <a:rPr lang="en-US" spc="-10" dirty="0"/>
              <a:t>e</a:t>
            </a:r>
            <a:r>
              <a:rPr lang="en-US" dirty="0"/>
              <a:t>n</a:t>
            </a:r>
            <a:r>
              <a:rPr lang="en-US" spc="-10" dirty="0"/>
              <a:t>ess </a:t>
            </a:r>
            <a:r>
              <a:rPr lang="en-US" dirty="0"/>
              <a:t>of</a:t>
            </a:r>
            <a:r>
              <a:rPr lang="en-US" spc="-10" dirty="0"/>
              <a:t> s</a:t>
            </a:r>
            <a:r>
              <a:rPr lang="en-US" spc="-20" dirty="0"/>
              <a:t>y</a:t>
            </a:r>
            <a:r>
              <a:rPr lang="en-US" spc="-10" dirty="0"/>
              <a:t>s</a:t>
            </a:r>
            <a:r>
              <a:rPr lang="en-US" dirty="0"/>
              <a:t>t</a:t>
            </a:r>
            <a:r>
              <a:rPr lang="en-US" spc="-10" dirty="0"/>
              <a:t>e</a:t>
            </a:r>
            <a:r>
              <a:rPr lang="en-US" dirty="0"/>
              <a:t>m</a:t>
            </a:r>
            <a:r>
              <a:rPr lang="en-US" spc="35" dirty="0"/>
              <a:t> </a:t>
            </a:r>
            <a:r>
              <a:rPr lang="en-US" spc="-45" dirty="0"/>
              <a:t>v</a:t>
            </a:r>
            <a:r>
              <a:rPr lang="en-US" dirty="0"/>
              <a:t>uln</a:t>
            </a:r>
            <a:r>
              <a:rPr lang="en-US" spc="-10" dirty="0"/>
              <a:t>e</a:t>
            </a:r>
            <a:r>
              <a:rPr lang="en-US" spc="-5" dirty="0"/>
              <a:t>r</a:t>
            </a:r>
            <a:r>
              <a:rPr lang="en-US" spc="-10" dirty="0"/>
              <a:t>a</a:t>
            </a:r>
            <a:r>
              <a:rPr lang="en-US" dirty="0"/>
              <a:t>biliti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20" dirty="0"/>
              <a:t> </a:t>
            </a:r>
            <a:r>
              <a:rPr lang="en-US" spc="-10" dirty="0"/>
              <a:t>a</a:t>
            </a:r>
            <a:r>
              <a:rPr lang="en-US" dirty="0"/>
              <a:t>nd</a:t>
            </a:r>
            <a:r>
              <a:rPr lang="en-US" spc="-5" dirty="0"/>
              <a:t> </a:t>
            </a:r>
            <a:r>
              <a:rPr lang="en-US" spc="-10" dirty="0"/>
              <a:t>a</a:t>
            </a:r>
            <a:r>
              <a:rPr lang="en-US" spc="-45" dirty="0"/>
              <a:t>v</a:t>
            </a:r>
            <a:r>
              <a:rPr lang="en-US" spc="-10" dirty="0"/>
              <a:t>a</a:t>
            </a:r>
            <a:r>
              <a:rPr lang="en-US" dirty="0"/>
              <a:t>il</a:t>
            </a:r>
            <a:r>
              <a:rPr lang="en-US" spc="-10" dirty="0"/>
              <a:t>a</a:t>
            </a:r>
            <a:r>
              <a:rPr lang="en-US" dirty="0"/>
              <a:t>ble</a:t>
            </a:r>
            <a:r>
              <a:rPr lang="en-US" spc="30" dirty="0"/>
              <a:t> </a:t>
            </a:r>
            <a:r>
              <a:rPr lang="en-US" dirty="0"/>
              <a:t>p</a:t>
            </a:r>
            <a:r>
              <a:rPr lang="en-US" spc="-10" dirty="0"/>
              <a:t>a</a:t>
            </a:r>
            <a:r>
              <a:rPr lang="en-US" dirty="0"/>
              <a:t>t</a:t>
            </a:r>
            <a:r>
              <a:rPr lang="en-US" spc="-10" dirty="0"/>
              <a:t>c</a:t>
            </a:r>
            <a:r>
              <a:rPr lang="en-US" dirty="0"/>
              <a:t>h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5" dirty="0"/>
              <a:t> </a:t>
            </a:r>
            <a:r>
              <a:rPr lang="en-US" dirty="0"/>
              <a:t>f</a:t>
            </a:r>
            <a:r>
              <a:rPr lang="en-US" spc="-10" dirty="0"/>
              <a:t>or </a:t>
            </a:r>
            <a:r>
              <a:rPr lang="en-US" dirty="0"/>
              <a:t>m</a:t>
            </a:r>
            <a:r>
              <a:rPr lang="en-US" spc="-5" dirty="0"/>
              <a:t>i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ga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on </a:t>
            </a:r>
          </a:p>
          <a:p>
            <a:r>
              <a:rPr lang="en-US" kern="0" dirty="0"/>
              <a:t>	A. </a:t>
            </a:r>
            <a:r>
              <a:rPr lang="en-US" kern="0" dirty="0">
                <a:solidFill>
                  <a:srgbClr val="00B050"/>
                </a:solidFill>
              </a:rPr>
              <a:t>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861774"/>
          </a:xfrm>
        </p:spPr>
        <p:txBody>
          <a:bodyPr/>
          <a:lstStyle/>
          <a:p>
            <a:pPr algn="ctr"/>
            <a:r>
              <a:rPr lang="en-US" dirty="0"/>
              <a:t>TEST YOUR KNOWLEDGE        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7383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67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5940" y="1759386"/>
            <a:ext cx="8836660" cy="2431435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>
                <a:solidFill>
                  <a:sysClr val="windowText" lastClr="000000"/>
                </a:solidFill>
              </a:rPr>
              <a:t>This module will cover topic:</a:t>
            </a:r>
          </a:p>
          <a:p>
            <a:endParaRPr lang="en-US" sz="2800" kern="0" dirty="0">
              <a:solidFill>
                <a:sysClr val="windowText" lastClr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kern="0" dirty="0">
                <a:solidFill>
                  <a:sysClr val="windowText" lastClr="000000"/>
                </a:solidFill>
              </a:rPr>
              <a:t>Incident Handling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430887"/>
          </a:xfrm>
        </p:spPr>
        <p:txBody>
          <a:bodyPr/>
          <a:lstStyle/>
          <a:p>
            <a:pPr algn="ctr"/>
            <a:r>
              <a:rPr lang="en-US" dirty="0"/>
              <a:t>Module 6</a:t>
            </a:r>
          </a:p>
        </p:txBody>
      </p:sp>
    </p:spTree>
    <p:extLst>
      <p:ext uri="{BB962C8B-B14F-4D97-AF65-F5344CB8AC3E}">
        <p14:creationId xmlns:p14="http://schemas.microsoft.com/office/powerpoint/2010/main" val="220069920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1400" y="2514600"/>
            <a:ext cx="9138919" cy="1077595"/>
          </a:xfrm>
          <a:prstGeom prst="rect">
            <a:avLst/>
          </a:prstGeom>
        </p:spPr>
        <p:txBody>
          <a:bodyPr vert="horz" wrap="square" lIns="0" tIns="282565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</a:t>
            </a:r>
            <a:r>
              <a:rPr spc="-25" dirty="0"/>
              <a:t>n</a:t>
            </a:r>
            <a:r>
              <a:rPr spc="-15" dirty="0"/>
              <a:t>c</a:t>
            </a:r>
            <a:r>
              <a:rPr spc="-10" dirty="0"/>
              <a:t>i</a:t>
            </a:r>
            <a:r>
              <a:rPr spc="-25" dirty="0"/>
              <a:t>d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spc="15" dirty="0"/>
              <a:t> </a:t>
            </a:r>
            <a:r>
              <a:rPr spc="-30" dirty="0"/>
              <a:t>H</a:t>
            </a:r>
            <a:r>
              <a:rPr spc="-15" dirty="0"/>
              <a:t>a</a:t>
            </a:r>
            <a:r>
              <a:rPr spc="-25" dirty="0"/>
              <a:t>nd</a:t>
            </a:r>
            <a:r>
              <a:rPr spc="-10" dirty="0"/>
              <a:t>li</a:t>
            </a:r>
            <a:r>
              <a:rPr spc="-25" dirty="0"/>
              <a:t>n</a:t>
            </a:r>
            <a:r>
              <a:rPr spc="-20" dirty="0"/>
              <a:t>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68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69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1" y="1683186"/>
            <a:ext cx="8177530" cy="4434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 marR="54038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IST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SP </a:t>
            </a:r>
            <a:r>
              <a:rPr sz="1800" spc="-5" dirty="0">
                <a:latin typeface="Arial"/>
                <a:cs typeface="Arial"/>
              </a:rPr>
              <a:t>80</a:t>
            </a:r>
            <a:r>
              <a:rPr sz="1800" spc="-10" dirty="0">
                <a:latin typeface="Arial"/>
                <a:cs typeface="Arial"/>
              </a:rPr>
              <a:t>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6</a:t>
            </a:r>
            <a:r>
              <a:rPr sz="1800" dirty="0">
                <a:latin typeface="Arial"/>
                <a:cs typeface="Arial"/>
              </a:rPr>
              <a:t>1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2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C</a:t>
            </a:r>
            <a:r>
              <a:rPr sz="1800" i="1" spc="-10" dirty="0">
                <a:latin typeface="Arial"/>
                <a:cs typeface="Arial"/>
              </a:rPr>
              <a:t>o</a:t>
            </a:r>
            <a:r>
              <a:rPr sz="1800" i="1" spc="-15" dirty="0">
                <a:latin typeface="Arial"/>
                <a:cs typeface="Arial"/>
              </a:rPr>
              <a:t>m</a:t>
            </a:r>
            <a:r>
              <a:rPr sz="1800" i="1" spc="-10" dirty="0">
                <a:latin typeface="Arial"/>
                <a:cs typeface="Arial"/>
              </a:rPr>
              <a:t>pu</a:t>
            </a:r>
            <a:r>
              <a:rPr sz="1800" i="1" dirty="0">
                <a:latin typeface="Arial"/>
                <a:cs typeface="Arial"/>
              </a:rPr>
              <a:t>t</a:t>
            </a:r>
            <a:r>
              <a:rPr sz="1800" i="1" spc="-10" dirty="0">
                <a:latin typeface="Arial"/>
                <a:cs typeface="Arial"/>
              </a:rPr>
              <a:t>e</a:t>
            </a:r>
            <a:r>
              <a:rPr sz="1800" i="1" dirty="0">
                <a:latin typeface="Arial"/>
                <a:cs typeface="Arial"/>
              </a:rPr>
              <a:t>r</a:t>
            </a:r>
            <a:r>
              <a:rPr sz="1800" i="1" spc="2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S</a:t>
            </a:r>
            <a:r>
              <a:rPr sz="1800" i="1" spc="-10" dirty="0">
                <a:latin typeface="Arial"/>
                <a:cs typeface="Arial"/>
              </a:rPr>
              <a:t>e</a:t>
            </a:r>
            <a:r>
              <a:rPr sz="1800" i="1" dirty="0">
                <a:latin typeface="Arial"/>
                <a:cs typeface="Arial"/>
              </a:rPr>
              <a:t>c</a:t>
            </a:r>
            <a:r>
              <a:rPr sz="1800" i="1" spc="-10" dirty="0">
                <a:latin typeface="Arial"/>
                <a:cs typeface="Arial"/>
              </a:rPr>
              <a:t>u</a:t>
            </a:r>
            <a:r>
              <a:rPr sz="1800" i="1" dirty="0">
                <a:latin typeface="Arial"/>
                <a:cs typeface="Arial"/>
              </a:rPr>
              <a:t>r</a:t>
            </a:r>
            <a:r>
              <a:rPr sz="1800" i="1" spc="-5" dirty="0">
                <a:latin typeface="Arial"/>
                <a:cs typeface="Arial"/>
              </a:rPr>
              <a:t>i</a:t>
            </a:r>
            <a:r>
              <a:rPr sz="1800" i="1" dirty="0">
                <a:latin typeface="Arial"/>
                <a:cs typeface="Arial"/>
              </a:rPr>
              <a:t>ty I</a:t>
            </a:r>
            <a:r>
              <a:rPr sz="1800" i="1" spc="-10" dirty="0">
                <a:latin typeface="Arial"/>
                <a:cs typeface="Arial"/>
              </a:rPr>
              <a:t>n</a:t>
            </a:r>
            <a:r>
              <a:rPr sz="1800" i="1" dirty="0">
                <a:latin typeface="Arial"/>
                <a:cs typeface="Arial"/>
              </a:rPr>
              <a:t>c</a:t>
            </a:r>
            <a:r>
              <a:rPr sz="1800" i="1" spc="-5" dirty="0">
                <a:latin typeface="Arial"/>
                <a:cs typeface="Arial"/>
              </a:rPr>
              <a:t>i</a:t>
            </a:r>
            <a:r>
              <a:rPr sz="1800" i="1" spc="-10" dirty="0">
                <a:latin typeface="Arial"/>
                <a:cs typeface="Arial"/>
              </a:rPr>
              <a:t>den</a:t>
            </a:r>
            <a:r>
              <a:rPr sz="1800" i="1" dirty="0">
                <a:latin typeface="Arial"/>
                <a:cs typeface="Arial"/>
              </a:rPr>
              <a:t>t</a:t>
            </a:r>
            <a:r>
              <a:rPr sz="1800" i="1" spc="1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H</a:t>
            </a:r>
            <a:r>
              <a:rPr sz="1800" i="1" spc="-10" dirty="0">
                <a:latin typeface="Arial"/>
                <a:cs typeface="Arial"/>
              </a:rPr>
              <a:t>and</a:t>
            </a:r>
            <a:r>
              <a:rPr sz="1800" i="1" spc="-5" dirty="0">
                <a:latin typeface="Arial"/>
                <a:cs typeface="Arial"/>
              </a:rPr>
              <a:t>li</a:t>
            </a:r>
            <a:r>
              <a:rPr sz="1800" i="1" spc="-10" dirty="0">
                <a:latin typeface="Arial"/>
                <a:cs typeface="Arial"/>
              </a:rPr>
              <a:t>n</a:t>
            </a:r>
            <a:r>
              <a:rPr sz="1800" i="1" dirty="0">
                <a:latin typeface="Arial"/>
                <a:cs typeface="Arial"/>
              </a:rPr>
              <a:t>g</a:t>
            </a:r>
            <a:r>
              <a:rPr sz="1800" i="1" spc="2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G</a:t>
            </a:r>
            <a:r>
              <a:rPr sz="1800" i="1" spc="-10" dirty="0">
                <a:latin typeface="Arial"/>
                <a:cs typeface="Arial"/>
              </a:rPr>
              <a:t>u</a:t>
            </a:r>
            <a:r>
              <a:rPr sz="1800" i="1" spc="-5" dirty="0">
                <a:latin typeface="Arial"/>
                <a:cs typeface="Arial"/>
              </a:rPr>
              <a:t>i</a:t>
            </a:r>
            <a:r>
              <a:rPr sz="1800" i="1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,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5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:</a:t>
            </a:r>
            <a:endParaRPr sz="1800" dirty="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on;</a:t>
            </a:r>
            <a:endParaRPr sz="1800" dirty="0">
              <a:latin typeface="Arial"/>
              <a:cs typeface="Arial"/>
            </a:endParaRPr>
          </a:p>
          <a:p>
            <a:pPr marL="876300" marR="33655" lvl="1" indent="-177800">
              <a:lnSpc>
                <a:spcPct val="100000"/>
              </a:lnSpc>
              <a:spcBef>
                <a:spcPts val="770"/>
              </a:spcBef>
              <a:buFont typeface="Wingdings"/>
              <a:buChar char=""/>
              <a:tabLst>
                <a:tab pos="876935" algn="l"/>
              </a:tabLst>
            </a:pPr>
            <a:r>
              <a:rPr sz="1400" spc="-5" dirty="0">
                <a:latin typeface="Arial"/>
                <a:cs typeface="Arial"/>
              </a:rPr>
              <a:t>En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spc="-5" dirty="0">
                <a:latin typeface="Arial"/>
                <a:cs typeface="Arial"/>
              </a:rPr>
              <a:t>u</a:t>
            </a:r>
            <a:r>
              <a:rPr sz="1400" dirty="0">
                <a:latin typeface="Arial"/>
                <a:cs typeface="Arial"/>
              </a:rPr>
              <a:t>ri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g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h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ope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po</a:t>
            </a:r>
            <a:r>
              <a:rPr sz="1400" dirty="0">
                <a:latin typeface="Arial"/>
                <a:cs typeface="Arial"/>
              </a:rPr>
              <a:t>li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edu</a:t>
            </a:r>
            <a:r>
              <a:rPr sz="1400" spc="-15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li</a:t>
            </a:r>
            <a:r>
              <a:rPr sz="1400" spc="-5" dirty="0">
                <a:latin typeface="Arial"/>
                <a:cs typeface="Arial"/>
              </a:rPr>
              <a:t>ne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f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mm</a:t>
            </a:r>
            <a:r>
              <a:rPr sz="1400" spc="-5" dirty="0">
                <a:latin typeface="Arial"/>
                <a:cs typeface="Arial"/>
              </a:rPr>
              <a:t>un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ea</a:t>
            </a:r>
            <a:r>
              <a:rPr sz="1400" dirty="0">
                <a:latin typeface="Arial"/>
                <a:cs typeface="Arial"/>
              </a:rPr>
              <a:t>m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spc="-5" dirty="0">
                <a:latin typeface="Arial"/>
                <a:cs typeface="Arial"/>
              </a:rPr>
              <a:t>be</a:t>
            </a:r>
            <a:r>
              <a:rPr sz="1400" dirty="0">
                <a:latin typeface="Arial"/>
                <a:cs typeface="Arial"/>
              </a:rPr>
              <a:t>rs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re i</a:t>
            </a:r>
            <a:r>
              <a:rPr sz="1400" spc="-5" dirty="0">
                <a:latin typeface="Arial"/>
                <a:cs typeface="Arial"/>
              </a:rPr>
              <a:t>den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</a:t>
            </a:r>
            <a:r>
              <a:rPr sz="1400" dirty="0">
                <a:latin typeface="Arial"/>
                <a:cs typeface="Arial"/>
              </a:rPr>
              <a:t>ri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den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spc="5" dirty="0">
                <a:latin typeface="Arial"/>
                <a:cs typeface="Arial"/>
              </a:rPr>
              <a:t>cc</a:t>
            </a:r>
            <a:r>
              <a:rPr sz="1400" spc="-5" dirty="0">
                <a:latin typeface="Arial"/>
                <a:cs typeface="Arial"/>
              </a:rPr>
              <a:t>u</a:t>
            </a:r>
            <a:r>
              <a:rPr sz="1400" dirty="0">
                <a:latin typeface="Arial"/>
                <a:cs typeface="Arial"/>
              </a:rPr>
              <a:t>rri</a:t>
            </a:r>
            <a:r>
              <a:rPr sz="1400" spc="-5" dirty="0">
                <a:latin typeface="Arial"/>
                <a:cs typeface="Arial"/>
              </a:rPr>
              <a:t>ng.</a:t>
            </a:r>
            <a:endParaRPr sz="1400" dirty="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7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&amp;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s;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600" i="1" spc="-15" dirty="0">
                <a:latin typeface="Arial"/>
                <a:cs typeface="Arial"/>
              </a:rPr>
              <a:t>(“</a:t>
            </a:r>
            <a:r>
              <a:rPr sz="1600" i="1" spc="-10" dirty="0">
                <a:latin typeface="Arial"/>
                <a:cs typeface="Arial"/>
              </a:rPr>
              <a:t>Ident</a:t>
            </a:r>
            <a:r>
              <a:rPr sz="1600" i="1" dirty="0">
                <a:latin typeface="Arial"/>
                <a:cs typeface="Arial"/>
              </a:rPr>
              <a:t>i</a:t>
            </a:r>
            <a:r>
              <a:rPr sz="1600" i="1" spc="-5" dirty="0">
                <a:latin typeface="Arial"/>
                <a:cs typeface="Arial"/>
              </a:rPr>
              <a:t>f</a:t>
            </a:r>
            <a:r>
              <a:rPr sz="1600" i="1" dirty="0">
                <a:latin typeface="Arial"/>
                <a:cs typeface="Arial"/>
              </a:rPr>
              <a:t>i</a:t>
            </a:r>
            <a:r>
              <a:rPr sz="1600" i="1" spc="-5" dirty="0">
                <a:latin typeface="Arial"/>
                <a:cs typeface="Arial"/>
              </a:rPr>
              <a:t>c</a:t>
            </a:r>
            <a:r>
              <a:rPr sz="1600" i="1" spc="-10" dirty="0">
                <a:latin typeface="Arial"/>
                <a:cs typeface="Arial"/>
              </a:rPr>
              <a:t>at</a:t>
            </a:r>
            <a:r>
              <a:rPr sz="1600" i="1" dirty="0">
                <a:latin typeface="Arial"/>
                <a:cs typeface="Arial"/>
              </a:rPr>
              <a:t>i</a:t>
            </a:r>
            <a:r>
              <a:rPr sz="1600" i="1" spc="-10" dirty="0">
                <a:latin typeface="Arial"/>
                <a:cs typeface="Arial"/>
              </a:rPr>
              <a:t>on”</a:t>
            </a:r>
            <a:r>
              <a:rPr sz="1600" i="1" spc="15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at</a:t>
            </a:r>
            <a:r>
              <a:rPr sz="1600" i="1" spc="10" dirty="0">
                <a:latin typeface="Arial"/>
                <a:cs typeface="Arial"/>
              </a:rPr>
              <a:t> </a:t>
            </a:r>
            <a:r>
              <a:rPr lang="en-US" sz="1600" i="1" spc="-10" dirty="0">
                <a:latin typeface="Arial"/>
                <a:cs typeface="Arial"/>
              </a:rPr>
              <a:t>FMCSA</a:t>
            </a:r>
            <a:r>
              <a:rPr sz="1600" i="1" spc="-10" dirty="0">
                <a:latin typeface="Arial"/>
                <a:cs typeface="Arial"/>
              </a:rPr>
              <a:t>)</a:t>
            </a:r>
            <a:endParaRPr sz="1600" dirty="0">
              <a:latin typeface="Arial"/>
              <a:cs typeface="Arial"/>
            </a:endParaRPr>
          </a:p>
          <a:p>
            <a:pPr marL="876300" marR="218440" lvl="1" indent="-177800">
              <a:lnSpc>
                <a:spcPct val="100000"/>
              </a:lnSpc>
              <a:spcBef>
                <a:spcPts val="770"/>
              </a:spcBef>
              <a:buFont typeface="Wingdings"/>
              <a:buChar char=""/>
              <a:tabLst>
                <a:tab pos="876935" algn="l"/>
              </a:tabLst>
            </a:pPr>
            <a:r>
              <a:rPr sz="1400" spc="5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den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spc="-20" dirty="0">
                <a:latin typeface="Arial"/>
                <a:cs typeface="Arial"/>
              </a:rPr>
              <a:t>y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g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5" dirty="0">
                <a:latin typeface="Arial"/>
                <a:cs typeface="Arial"/>
              </a:rPr>
              <a:t>ff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g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den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m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spc="-5" dirty="0">
                <a:latin typeface="Arial"/>
                <a:cs typeface="Arial"/>
              </a:rPr>
              <a:t>en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.</a:t>
            </a:r>
            <a:r>
              <a:rPr sz="1400" spc="-10" dirty="0">
                <a:latin typeface="Arial"/>
                <a:cs typeface="Arial"/>
              </a:rPr>
              <a:t> T</a:t>
            </a:r>
            <a:r>
              <a:rPr sz="1400" spc="-5" dirty="0">
                <a:latin typeface="Arial"/>
                <a:cs typeface="Arial"/>
              </a:rPr>
              <a:t>h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l</a:t>
            </a:r>
            <a:r>
              <a:rPr sz="1400" spc="-5" dirty="0">
                <a:latin typeface="Arial"/>
                <a:cs typeface="Arial"/>
              </a:rPr>
              <a:t>ude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ga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he</a:t>
            </a:r>
            <a:r>
              <a:rPr sz="1400" dirty="0">
                <a:latin typeface="Arial"/>
                <a:cs typeface="Arial"/>
              </a:rPr>
              <a:t>ri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spc="-15" dirty="0">
                <a:latin typeface="Arial"/>
                <a:cs typeface="Arial"/>
              </a:rPr>
              <a:t>g</a:t>
            </a:r>
            <a:r>
              <a:rPr sz="1400" dirty="0">
                <a:latin typeface="Arial"/>
                <a:cs typeface="Arial"/>
              </a:rPr>
              <a:t>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l 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ri</a:t>
            </a:r>
            <a:r>
              <a:rPr sz="1400" spc="-5" dirty="0">
                <a:latin typeface="Arial"/>
                <a:cs typeface="Arial"/>
              </a:rPr>
              <a:t>ag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g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f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ll</a:t>
            </a:r>
            <a:r>
              <a:rPr sz="1400" spc="-5" dirty="0">
                <a:latin typeface="Arial"/>
                <a:cs typeface="Arial"/>
              </a:rPr>
              <a:t> a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il</a:t>
            </a:r>
            <a:r>
              <a:rPr sz="1400" spc="-5" dirty="0">
                <a:latin typeface="Arial"/>
                <a:cs typeface="Arial"/>
              </a:rPr>
              <a:t>ab</a:t>
            </a:r>
            <a:r>
              <a:rPr sz="1400" dirty="0">
                <a:latin typeface="Arial"/>
                <a:cs typeface="Arial"/>
              </a:rPr>
              <a:t>le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da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ss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h</a:t>
            </a:r>
            <a:r>
              <a:rPr sz="1400" spc="5" dirty="0">
                <a:latin typeface="Arial"/>
                <a:cs typeface="Arial"/>
              </a:rPr>
              <a:t> t</a:t>
            </a:r>
            <a:r>
              <a:rPr sz="1400" spc="-5" dirty="0">
                <a:latin typeface="Arial"/>
                <a:cs typeface="Arial"/>
              </a:rPr>
              <a:t>h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den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.</a:t>
            </a:r>
          </a:p>
          <a:p>
            <a:pPr marL="584200" indent="-228600">
              <a:lnSpc>
                <a:spcPct val="100000"/>
              </a:lnSpc>
              <a:spcBef>
                <a:spcPts val="7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;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 dirty="0">
              <a:latin typeface="Arial"/>
              <a:cs typeface="Arial"/>
            </a:endParaRPr>
          </a:p>
          <a:p>
            <a:pPr marL="876300" marR="31750" lvl="1" indent="-177800">
              <a:lnSpc>
                <a:spcPct val="100000"/>
              </a:lnSpc>
              <a:spcBef>
                <a:spcPts val="770"/>
              </a:spcBef>
              <a:buFont typeface="Wingdings"/>
              <a:buChar char=""/>
              <a:tabLst>
                <a:tab pos="876935" algn="l"/>
              </a:tabLst>
            </a:pPr>
            <a:r>
              <a:rPr sz="1400" spc="5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l</a:t>
            </a:r>
            <a:r>
              <a:rPr sz="1400" spc="-5" dirty="0">
                <a:latin typeface="Arial"/>
                <a:cs typeface="Arial"/>
              </a:rPr>
              <a:t>ud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ff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ho</a:t>
            </a:r>
            <a:r>
              <a:rPr sz="1400" spc="5" dirty="0">
                <a:latin typeface="Arial"/>
                <a:cs typeface="Arial"/>
              </a:rPr>
              <a:t>st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spc="-20" dirty="0">
                <a:latin typeface="Arial"/>
                <a:cs typeface="Arial"/>
              </a:rPr>
              <a:t>y</a:t>
            </a:r>
            <a:r>
              <a:rPr sz="1400" spc="5" dirty="0">
                <a:latin typeface="Arial"/>
                <a:cs typeface="Arial"/>
              </a:rPr>
              <a:t>st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m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h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ne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5" dirty="0">
                <a:latin typeface="Arial"/>
                <a:cs typeface="Arial"/>
              </a:rPr>
              <a:t>k</a:t>
            </a:r>
            <a:r>
              <a:rPr sz="1400" dirty="0">
                <a:latin typeface="Arial"/>
                <a:cs typeface="Arial"/>
              </a:rPr>
              <a:t>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g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ne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rk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b</a:t>
            </a:r>
            <a:r>
              <a:rPr sz="1400" dirty="0">
                <a:latin typeface="Arial"/>
                <a:cs typeface="Arial"/>
              </a:rPr>
              <a:t>l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spc="5" dirty="0">
                <a:latin typeface="Arial"/>
                <a:cs typeface="Arial"/>
              </a:rPr>
              <a:t>ck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n a</a:t>
            </a:r>
            <a:r>
              <a:rPr sz="1400" spc="-5" dirty="0">
                <a:latin typeface="Arial"/>
                <a:cs typeface="Arial"/>
              </a:rPr>
              <a:t>d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ri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5" dirty="0">
                <a:latin typeface="Arial"/>
                <a:cs typeface="Arial"/>
              </a:rPr>
              <a:t>tc</a:t>
            </a:r>
            <a:r>
              <a:rPr sz="1400" dirty="0">
                <a:latin typeface="Arial"/>
                <a:cs typeface="Arial"/>
              </a:rPr>
              <a:t>;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add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5" dirty="0">
                <a:latin typeface="Arial"/>
                <a:cs typeface="Arial"/>
              </a:rPr>
              <a:t>ss</a:t>
            </a:r>
            <a:r>
              <a:rPr sz="1400" spc="-5" dirty="0">
                <a:latin typeface="Arial"/>
                <a:cs typeface="Arial"/>
              </a:rPr>
              <a:t>ue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he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b</a:t>
            </a:r>
            <a:r>
              <a:rPr sz="1400" dirty="0">
                <a:latin typeface="Arial"/>
                <a:cs typeface="Arial"/>
              </a:rPr>
              <a:t>ri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g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h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ne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20" dirty="0">
                <a:latin typeface="Arial"/>
                <a:cs typeface="Arial"/>
              </a:rPr>
              <a:t>w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5" dirty="0">
                <a:latin typeface="Arial"/>
                <a:cs typeface="Arial"/>
              </a:rPr>
              <a:t>k/s</a:t>
            </a:r>
            <a:r>
              <a:rPr sz="1400" spc="-20" dirty="0">
                <a:latin typeface="Arial"/>
                <a:cs typeface="Arial"/>
              </a:rPr>
              <a:t>y</a:t>
            </a:r>
            <a:r>
              <a:rPr sz="1400" spc="5" dirty="0">
                <a:latin typeface="Arial"/>
                <a:cs typeface="Arial"/>
              </a:rPr>
              <a:t>st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m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ba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dirty="0">
                <a:latin typeface="Arial"/>
                <a:cs typeface="Arial"/>
              </a:rPr>
              <a:t>k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odu</a:t>
            </a:r>
            <a:r>
              <a:rPr sz="1400" spc="5" dirty="0">
                <a:latin typeface="Arial"/>
                <a:cs typeface="Arial"/>
              </a:rPr>
              <a:t>ct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n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st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u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.</a:t>
            </a:r>
          </a:p>
          <a:p>
            <a:pPr marL="584200" indent="-228600">
              <a:lnSpc>
                <a:spcPct val="100000"/>
              </a:lnSpc>
              <a:spcBef>
                <a:spcPts val="7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st-I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600" i="1" spc="-15" dirty="0">
                <a:latin typeface="Arial"/>
                <a:cs typeface="Arial"/>
              </a:rPr>
              <a:t>(“</a:t>
            </a:r>
            <a:r>
              <a:rPr sz="1600" i="1" spc="-10" dirty="0">
                <a:latin typeface="Arial"/>
                <a:cs typeface="Arial"/>
              </a:rPr>
              <a:t>Le</a:t>
            </a:r>
            <a:r>
              <a:rPr sz="1600" i="1" spc="-5" dirty="0">
                <a:latin typeface="Arial"/>
                <a:cs typeface="Arial"/>
              </a:rPr>
              <a:t>ss</a:t>
            </a:r>
            <a:r>
              <a:rPr sz="1600" i="1" spc="-10" dirty="0">
                <a:latin typeface="Arial"/>
                <a:cs typeface="Arial"/>
              </a:rPr>
              <a:t>ons</a:t>
            </a:r>
            <a:r>
              <a:rPr sz="1600" i="1" spc="15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Lea</a:t>
            </a:r>
            <a:r>
              <a:rPr sz="1600" i="1" spc="-15" dirty="0">
                <a:latin typeface="Arial"/>
                <a:cs typeface="Arial"/>
              </a:rPr>
              <a:t>r</a:t>
            </a:r>
            <a:r>
              <a:rPr sz="1600" i="1" spc="-10" dirty="0">
                <a:latin typeface="Arial"/>
                <a:cs typeface="Arial"/>
              </a:rPr>
              <a:t>ned”</a:t>
            </a:r>
            <a:r>
              <a:rPr sz="1600" i="1" spc="15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at</a:t>
            </a:r>
            <a:r>
              <a:rPr sz="1600" i="1" spc="10" dirty="0">
                <a:latin typeface="Arial"/>
                <a:cs typeface="Arial"/>
              </a:rPr>
              <a:t> </a:t>
            </a:r>
            <a:r>
              <a:rPr lang="en-US" sz="1600" i="1" spc="-10" dirty="0">
                <a:latin typeface="Arial"/>
                <a:cs typeface="Arial"/>
              </a:rPr>
              <a:t>FMCSA</a:t>
            </a:r>
            <a:r>
              <a:rPr sz="1600" i="1" spc="-10" dirty="0">
                <a:latin typeface="Arial"/>
                <a:cs typeface="Arial"/>
              </a:rPr>
              <a:t>)</a:t>
            </a:r>
            <a:endParaRPr sz="1600" dirty="0">
              <a:latin typeface="Arial"/>
              <a:cs typeface="Arial"/>
            </a:endParaRPr>
          </a:p>
          <a:p>
            <a:pPr marL="876300" marR="5080" lvl="1" indent="-177800">
              <a:lnSpc>
                <a:spcPct val="100000"/>
              </a:lnSpc>
              <a:spcBef>
                <a:spcPts val="770"/>
              </a:spcBef>
              <a:buFont typeface="Wingdings"/>
              <a:buChar char=""/>
              <a:tabLst>
                <a:tab pos="876935" algn="l"/>
              </a:tabLst>
            </a:pPr>
            <a:r>
              <a:rPr sz="1400" spc="-10" dirty="0">
                <a:latin typeface="Arial"/>
                <a:cs typeface="Arial"/>
              </a:rPr>
              <a:t>N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5" dirty="0">
                <a:latin typeface="Arial"/>
                <a:cs typeface="Arial"/>
              </a:rPr>
              <a:t>ss</a:t>
            </a:r>
            <a:r>
              <a:rPr sz="1400" spc="-5" dirty="0">
                <a:latin typeface="Arial"/>
                <a:cs typeface="Arial"/>
              </a:rPr>
              <a:t>on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</a:t>
            </a:r>
            <a:r>
              <a:rPr sz="1400" spc="-5" dirty="0">
                <a:latin typeface="Arial"/>
                <a:cs typeface="Arial"/>
              </a:rPr>
              <a:t>ea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ne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f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h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spc="-5" dirty="0">
                <a:latin typeface="Arial"/>
                <a:cs typeface="Arial"/>
              </a:rPr>
              <a:t>pon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re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l</a:t>
            </a:r>
            <a:r>
              <a:rPr sz="1400" spc="-5" dirty="0">
                <a:latin typeface="Arial"/>
                <a:cs typeface="Arial"/>
              </a:rPr>
              <a:t>ua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ed</a:t>
            </a:r>
            <a:r>
              <a:rPr sz="1400" dirty="0">
                <a:latin typeface="Arial"/>
                <a:cs typeface="Arial"/>
              </a:rPr>
              <a:t>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u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u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spc="-5" dirty="0">
                <a:latin typeface="Arial"/>
                <a:cs typeface="Arial"/>
              </a:rPr>
              <a:t>p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he 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5" dirty="0">
                <a:latin typeface="Arial"/>
                <a:cs typeface="Arial"/>
              </a:rPr>
              <a:t>c</a:t>
            </a:r>
            <a:r>
              <a:rPr sz="1400" spc="-5" dirty="0">
                <a:latin typeface="Arial"/>
                <a:cs typeface="Arial"/>
              </a:rPr>
              <a:t>u</a:t>
            </a:r>
            <a:r>
              <a:rPr sz="1400" dirty="0">
                <a:latin typeface="Arial"/>
                <a:cs typeface="Arial"/>
              </a:rPr>
              <a:t>ri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y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</a:t>
            </a:r>
            <a:r>
              <a:rPr sz="1400" spc="-5" dirty="0">
                <a:latin typeface="Arial"/>
                <a:cs typeface="Arial"/>
              </a:rPr>
              <a:t>and</a:t>
            </a:r>
            <a:r>
              <a:rPr sz="1400" spc="5" dirty="0">
                <a:latin typeface="Arial"/>
                <a:cs typeface="Arial"/>
              </a:rPr>
              <a:t>sc</a:t>
            </a:r>
            <a:r>
              <a:rPr sz="1400" spc="-5" dirty="0">
                <a:latin typeface="Arial"/>
                <a:cs typeface="Arial"/>
              </a:rPr>
              <a:t>ap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b</a:t>
            </a:r>
            <a:r>
              <a:rPr sz="1400" dirty="0">
                <a:latin typeface="Arial"/>
                <a:cs typeface="Arial"/>
              </a:rPr>
              <a:t>y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spc="-5" dirty="0">
                <a:latin typeface="Arial"/>
                <a:cs typeface="Arial"/>
              </a:rPr>
              <a:t>p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g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pa</a:t>
            </a:r>
            <a:r>
              <a:rPr sz="1400" spc="5" dirty="0">
                <a:latin typeface="Arial"/>
                <a:cs typeface="Arial"/>
              </a:rPr>
              <a:t>tc</a:t>
            </a:r>
            <a:r>
              <a:rPr sz="1400" spc="-5" dirty="0">
                <a:latin typeface="Arial"/>
                <a:cs typeface="Arial"/>
              </a:rPr>
              <a:t>h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g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hodo</a:t>
            </a:r>
            <a:r>
              <a:rPr sz="1400" dirty="0">
                <a:latin typeface="Arial"/>
                <a:cs typeface="Arial"/>
              </a:rPr>
              <a:t>l</a:t>
            </a:r>
            <a:r>
              <a:rPr sz="1400" spc="-5" dirty="0">
                <a:latin typeface="Arial"/>
                <a:cs typeface="Arial"/>
              </a:rPr>
              <a:t>og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,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ee</a:t>
            </a:r>
            <a:r>
              <a:rPr sz="1400" spc="-20" dirty="0">
                <a:latin typeface="Arial"/>
                <a:cs typeface="Arial"/>
              </a:rPr>
              <a:t>v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l</a:t>
            </a:r>
            <a:r>
              <a:rPr sz="1400" spc="-5" dirty="0">
                <a:latin typeface="Arial"/>
                <a:cs typeface="Arial"/>
              </a:rPr>
              <a:t>ua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g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cc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pe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10" dirty="0">
                <a:latin typeface="Arial"/>
                <a:cs typeface="Arial"/>
              </a:rPr>
              <a:t>m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5" dirty="0">
                <a:latin typeface="Arial"/>
                <a:cs typeface="Arial"/>
              </a:rPr>
              <a:t>ss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spc="-10" dirty="0">
                <a:latin typeface="Arial"/>
                <a:cs typeface="Arial"/>
              </a:rPr>
              <a:t>s</a:t>
            </a:r>
            <a:r>
              <a:rPr sz="1400" dirty="0">
                <a:latin typeface="Arial"/>
                <a:cs typeface="Arial"/>
              </a:rPr>
              <a:t>, 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cc</a:t>
            </a:r>
            <a:r>
              <a:rPr sz="1400" spc="-5" dirty="0">
                <a:latin typeface="Arial"/>
                <a:cs typeface="Arial"/>
              </a:rPr>
              <a:t>oun</a:t>
            </a:r>
            <a:r>
              <a:rPr sz="1400" dirty="0">
                <a:latin typeface="Arial"/>
                <a:cs typeface="Arial"/>
              </a:rPr>
              <a:t>t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u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spc="-5" dirty="0">
                <a:latin typeface="Arial"/>
                <a:cs typeface="Arial"/>
              </a:rPr>
              <a:t>age</a:t>
            </a:r>
            <a:r>
              <a:rPr sz="1400" dirty="0">
                <a:latin typeface="Arial"/>
                <a:cs typeface="Arial"/>
              </a:rPr>
              <a:t>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u</a:t>
            </a:r>
            <a:r>
              <a:rPr sz="1400" spc="5" dirty="0">
                <a:latin typeface="Arial"/>
                <a:cs typeface="Arial"/>
              </a:rPr>
              <a:t>s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5" dirty="0">
                <a:latin typeface="Arial"/>
                <a:cs typeface="Arial"/>
              </a:rPr>
              <a:t>a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5" dirty="0">
                <a:latin typeface="Arial"/>
                <a:cs typeface="Arial"/>
              </a:rPr>
              <a:t>ng</a:t>
            </a:r>
            <a:r>
              <a:rPr sz="1400" dirty="0">
                <a:latin typeface="Arial"/>
                <a:cs typeface="Arial"/>
              </a:rPr>
              <a:t>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5" dirty="0">
                <a:latin typeface="Arial"/>
                <a:cs typeface="Arial"/>
              </a:rPr>
              <a:t>tc</a:t>
            </a:r>
            <a:r>
              <a:rPr sz="1400" dirty="0">
                <a:latin typeface="Arial"/>
                <a:cs typeface="Arial"/>
              </a:rPr>
              <a:t>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</a:t>
            </a:r>
            <a:r>
              <a:rPr sz="1800" spc="-5" dirty="0"/>
              <a:t>c</a:t>
            </a:r>
            <a:r>
              <a:rPr sz="1800" dirty="0"/>
              <a:t>id</a:t>
            </a:r>
            <a:r>
              <a:rPr sz="1800" spc="-5" dirty="0"/>
              <a:t>e</a:t>
            </a:r>
            <a:r>
              <a:rPr sz="1800" dirty="0"/>
              <a:t>nt</a:t>
            </a:r>
            <a:r>
              <a:rPr sz="1800" spc="-10" dirty="0"/>
              <a:t> </a:t>
            </a:r>
            <a:r>
              <a:rPr sz="1800" spc="-5" dirty="0"/>
              <a:t>Ha</a:t>
            </a:r>
            <a:r>
              <a:rPr sz="1800" dirty="0"/>
              <a:t>ndling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10" dirty="0"/>
              <a:t>I</a:t>
            </a:r>
            <a:r>
              <a:rPr spc="-25" dirty="0"/>
              <a:t>n</a:t>
            </a:r>
            <a:r>
              <a:rPr spc="-15" dirty="0"/>
              <a:t>c</a:t>
            </a:r>
            <a:r>
              <a:rPr spc="-10" dirty="0"/>
              <a:t>i</a:t>
            </a:r>
            <a:r>
              <a:rPr spc="-25" dirty="0"/>
              <a:t>d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spc="15" dirty="0"/>
              <a:t> </a:t>
            </a:r>
            <a:r>
              <a:rPr spc="-30" dirty="0"/>
              <a:t>H</a:t>
            </a:r>
            <a:r>
              <a:rPr spc="-15" dirty="0"/>
              <a:t>a</a:t>
            </a:r>
            <a:r>
              <a:rPr spc="-25" dirty="0"/>
              <a:t>nd</a:t>
            </a:r>
            <a:r>
              <a:rPr spc="-10" dirty="0"/>
              <a:t>li</a:t>
            </a:r>
            <a:r>
              <a:rPr spc="-25" dirty="0"/>
              <a:t>n</a:t>
            </a:r>
            <a:r>
              <a:rPr spc="-20" dirty="0"/>
              <a:t>g</a:t>
            </a:r>
            <a:r>
              <a:rPr spc="30" dirty="0"/>
              <a:t> </a:t>
            </a:r>
            <a:r>
              <a:rPr spc="-25" dirty="0"/>
              <a:t>L</a:t>
            </a:r>
            <a:r>
              <a:rPr spc="-10" dirty="0"/>
              <a:t>ifec</a:t>
            </a:r>
            <a:r>
              <a:rPr spc="-55" dirty="0"/>
              <a:t>y</a:t>
            </a:r>
            <a:r>
              <a:rPr spc="-15" dirty="0"/>
              <a:t>cle</a:t>
            </a:r>
            <a:r>
              <a:rPr spc="55" dirty="0"/>
              <a:t> </a:t>
            </a:r>
            <a:r>
              <a:rPr spc="-30" dirty="0"/>
              <a:t>O</a:t>
            </a:r>
            <a:r>
              <a:rPr spc="-10" dirty="0"/>
              <a:t>vervi</a:t>
            </a:r>
            <a:r>
              <a:rPr spc="-15" dirty="0"/>
              <a:t>ew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50556" y="2438400"/>
            <a:ext cx="860488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x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peop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e, 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odu</a:t>
            </a:r>
            <a:r>
              <a:rPr sz="1800" dirty="0">
                <a:latin typeface="Arial"/>
                <a:cs typeface="Arial"/>
              </a:rPr>
              <a:t>cts.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730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90"/>
              </a:lnSpc>
            </a:pPr>
            <a:r>
              <a:rPr sz="2000" spc="-5" dirty="0"/>
              <a:t>S</a:t>
            </a:r>
            <a:r>
              <a:rPr sz="2000" dirty="0"/>
              <a:t>afeguard</a:t>
            </a:r>
            <a:r>
              <a:rPr sz="2000" spc="-5" dirty="0"/>
              <a:t>i</a:t>
            </a:r>
            <a:r>
              <a:rPr sz="2000" dirty="0"/>
              <a:t>ng</a:t>
            </a:r>
            <a:r>
              <a:rPr sz="2000" spc="-30" dirty="0"/>
              <a:t> </a:t>
            </a:r>
            <a:r>
              <a:rPr sz="2000" dirty="0"/>
              <a:t>the</a:t>
            </a:r>
            <a:r>
              <a:rPr sz="2000" spc="-15" dirty="0"/>
              <a:t> </a:t>
            </a:r>
            <a:r>
              <a:rPr lang="en-US" sz="2000" spc="5" dirty="0"/>
              <a:t>FMCSA</a:t>
            </a:r>
            <a:r>
              <a:rPr sz="2000" spc="-10" dirty="0"/>
              <a:t> </a:t>
            </a:r>
            <a:r>
              <a:rPr sz="2000" spc="-5" dirty="0"/>
              <a:t>Mi</a:t>
            </a:r>
            <a:r>
              <a:rPr sz="2000" dirty="0"/>
              <a:t>ss</a:t>
            </a:r>
            <a:r>
              <a:rPr sz="2000" spc="-5" dirty="0"/>
              <a:t>i</a:t>
            </a:r>
            <a:r>
              <a:rPr sz="2000" dirty="0"/>
              <a:t>on</a:t>
            </a:r>
          </a:p>
          <a:p>
            <a:pPr marL="12700">
              <a:lnSpc>
                <a:spcPts val="3320"/>
              </a:lnSpc>
            </a:pPr>
            <a:r>
              <a:rPr spc="-25" dirty="0"/>
              <a:t>S</a:t>
            </a:r>
            <a:r>
              <a:rPr spc="-15" dirty="0"/>
              <a:t>ec</a:t>
            </a:r>
            <a:r>
              <a:rPr spc="-25" dirty="0"/>
              <a:t>u</a:t>
            </a:r>
            <a:r>
              <a:rPr spc="-10" dirty="0"/>
              <a:t>ri</a:t>
            </a:r>
            <a:r>
              <a:rPr spc="-5" dirty="0"/>
              <a:t>t</a:t>
            </a:r>
            <a:r>
              <a:rPr spc="-20" dirty="0"/>
              <a:t>y</a:t>
            </a:r>
            <a:r>
              <a:rPr spc="5" dirty="0"/>
              <a:t> </a:t>
            </a:r>
            <a:r>
              <a:rPr spc="-15" dirty="0"/>
              <a:t>is</a:t>
            </a:r>
            <a:r>
              <a:rPr spc="5" dirty="0"/>
              <a:t> </a:t>
            </a:r>
            <a:r>
              <a:rPr spc="-15" dirty="0"/>
              <a:t>a</a:t>
            </a:r>
            <a:r>
              <a:rPr spc="-20" dirty="0"/>
              <a:t>n</a:t>
            </a:r>
            <a:r>
              <a:rPr spc="-5" dirty="0"/>
              <a:t> </a:t>
            </a:r>
            <a:r>
              <a:rPr spc="-10" dirty="0"/>
              <a:t>I</a:t>
            </a:r>
            <a:r>
              <a:rPr spc="-25" dirty="0"/>
              <a:t>n</a:t>
            </a:r>
            <a:r>
              <a:rPr spc="-10" dirty="0"/>
              <a:t>te</a:t>
            </a:r>
            <a:r>
              <a:rPr spc="-25" dirty="0"/>
              <a:t>g</a:t>
            </a:r>
            <a:r>
              <a:rPr spc="-10" dirty="0"/>
              <a:t>rate</a:t>
            </a:r>
            <a:r>
              <a:rPr spc="-20" dirty="0"/>
              <a:t>d</a:t>
            </a:r>
            <a:r>
              <a:rPr spc="15" dirty="0"/>
              <a:t> </a:t>
            </a:r>
            <a:r>
              <a:rPr spc="-25" dirty="0"/>
              <a:t>So</a:t>
            </a:r>
            <a:r>
              <a:rPr spc="-10" dirty="0"/>
              <a:t>l</a:t>
            </a:r>
            <a:r>
              <a:rPr spc="-25" dirty="0"/>
              <a:t>u</a:t>
            </a:r>
            <a:r>
              <a:rPr spc="-5" dirty="0"/>
              <a:t>t</a:t>
            </a:r>
            <a:r>
              <a:rPr spc="-10" dirty="0"/>
              <a:t>i</a:t>
            </a:r>
            <a:r>
              <a:rPr spc="-25" dirty="0"/>
              <a:t>o</a:t>
            </a:r>
            <a:r>
              <a:rPr spc="-20" dirty="0"/>
              <a:t>n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70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5955030" cy="21159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lang="en-US" spc="-5" dirty="0">
                <a:latin typeface="Arial"/>
                <a:cs typeface="Arial"/>
              </a:rPr>
              <a:t>Each FMCSA system has an incident handling plan consists of</a:t>
            </a:r>
            <a:r>
              <a:rPr sz="1800" dirty="0">
                <a:latin typeface="Arial"/>
                <a:cs typeface="Arial"/>
              </a:rPr>
              <a:t>:</a:t>
            </a: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s;</a:t>
            </a: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on;</a:t>
            </a:r>
            <a:endParaRPr sz="1800" dirty="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(I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);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 dirty="0">
              <a:latin typeface="Arial"/>
              <a:cs typeface="Arial"/>
            </a:endParaRPr>
          </a:p>
          <a:p>
            <a:pPr marL="584200" indent="-228600">
              <a:lnSpc>
                <a:spcPts val="214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</a:t>
            </a:r>
            <a:r>
              <a:rPr sz="1800" spc="-5" dirty="0"/>
              <a:t>c</a:t>
            </a:r>
            <a:r>
              <a:rPr sz="1800" dirty="0"/>
              <a:t>id</a:t>
            </a:r>
            <a:r>
              <a:rPr sz="1800" spc="-5" dirty="0"/>
              <a:t>e</a:t>
            </a:r>
            <a:r>
              <a:rPr sz="1800" dirty="0"/>
              <a:t>nt</a:t>
            </a:r>
            <a:r>
              <a:rPr sz="1800" spc="-10" dirty="0"/>
              <a:t> </a:t>
            </a:r>
            <a:r>
              <a:rPr sz="1800" spc="-5" dirty="0"/>
              <a:t>Ha</a:t>
            </a:r>
            <a:r>
              <a:rPr sz="1800" dirty="0"/>
              <a:t>ndling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P</a:t>
            </a:r>
            <a:r>
              <a:rPr spc="-10" dirty="0"/>
              <a:t>re</a:t>
            </a:r>
            <a:r>
              <a:rPr spc="-25" dirty="0"/>
              <a:t>p</a:t>
            </a:r>
            <a:r>
              <a:rPr spc="-10" dirty="0"/>
              <a:t>arati</a:t>
            </a:r>
            <a:r>
              <a:rPr spc="-25" dirty="0"/>
              <a:t>o</a:t>
            </a:r>
            <a:r>
              <a:rPr spc="-20" dirty="0"/>
              <a:t>n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</a:t>
            </a:r>
            <a:r>
              <a:rPr sz="1800" spc="-5" dirty="0"/>
              <a:t>c</a:t>
            </a:r>
            <a:r>
              <a:rPr sz="1800" dirty="0"/>
              <a:t>id</a:t>
            </a:r>
            <a:r>
              <a:rPr sz="1800" spc="-5" dirty="0"/>
              <a:t>e</a:t>
            </a:r>
            <a:r>
              <a:rPr sz="1800" dirty="0"/>
              <a:t>nt</a:t>
            </a:r>
            <a:r>
              <a:rPr sz="1800" spc="-10" dirty="0"/>
              <a:t> </a:t>
            </a:r>
            <a:r>
              <a:rPr sz="1800" spc="-5" dirty="0"/>
              <a:t>Ha</a:t>
            </a:r>
            <a:r>
              <a:rPr sz="1800" dirty="0"/>
              <a:t>ndling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30" dirty="0"/>
              <a:t>D</a:t>
            </a:r>
            <a:r>
              <a:rPr spc="-10" dirty="0"/>
              <a:t>etecti</a:t>
            </a:r>
            <a:r>
              <a:rPr spc="-25" dirty="0"/>
              <a:t>n</a:t>
            </a:r>
            <a:r>
              <a:rPr spc="-20" dirty="0"/>
              <a:t>g</a:t>
            </a:r>
            <a:r>
              <a:rPr spc="20" dirty="0"/>
              <a:t> </a:t>
            </a:r>
            <a:r>
              <a:rPr spc="-15" dirty="0"/>
              <a:t>a</a:t>
            </a:r>
            <a:r>
              <a:rPr spc="-25" dirty="0"/>
              <a:t>n</a:t>
            </a:r>
            <a:r>
              <a:rPr spc="-20" dirty="0"/>
              <a:t>d</a:t>
            </a:r>
            <a:r>
              <a:rPr spc="-90" dirty="0"/>
              <a:t> </a:t>
            </a:r>
            <a:r>
              <a:rPr spc="-25" dirty="0"/>
              <a:t>An</a:t>
            </a:r>
            <a:r>
              <a:rPr spc="-15" dirty="0"/>
              <a:t>a</a:t>
            </a:r>
            <a:r>
              <a:rPr spc="-10" dirty="0"/>
              <a:t>l</a:t>
            </a:r>
            <a:r>
              <a:rPr spc="-55" dirty="0"/>
              <a:t>y</a:t>
            </a:r>
            <a:r>
              <a:rPr spc="-10" dirty="0"/>
              <a:t>zi</a:t>
            </a:r>
            <a:r>
              <a:rPr spc="-25" dirty="0"/>
              <a:t>n</a:t>
            </a:r>
            <a:r>
              <a:rPr spc="-20" dirty="0"/>
              <a:t>g</a:t>
            </a:r>
            <a:r>
              <a:rPr spc="45" dirty="0"/>
              <a:t> </a:t>
            </a:r>
            <a:r>
              <a:rPr spc="-10" dirty="0"/>
              <a:t>I</a:t>
            </a:r>
            <a:r>
              <a:rPr spc="-25" dirty="0"/>
              <a:t>n</a:t>
            </a:r>
            <a:r>
              <a:rPr spc="-15" dirty="0"/>
              <a:t>c</a:t>
            </a:r>
            <a:r>
              <a:rPr spc="-10" dirty="0"/>
              <a:t>i</a:t>
            </a:r>
            <a:r>
              <a:rPr spc="-25" dirty="0"/>
              <a:t>d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5" dirty="0"/>
              <a:t>t</a:t>
            </a:r>
            <a:r>
              <a:rPr spc="-20" dirty="0"/>
              <a:t>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71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5940" y="1683186"/>
            <a:ext cx="8834119" cy="42857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9050" indent="-228600">
              <a:lnSpc>
                <a:spcPct val="100000"/>
              </a:lnSpc>
            </a:pPr>
            <a:r>
              <a:rPr sz="1600" dirty="0">
                <a:latin typeface="Webdings"/>
                <a:cs typeface="Webdings"/>
              </a:rPr>
              <a:t></a:t>
            </a:r>
            <a:r>
              <a:rPr sz="1600" spc="-5" dirty="0"/>
              <a:t>D</a:t>
            </a:r>
            <a:r>
              <a:rPr sz="1600" spc="-10" dirty="0"/>
              <a:t>e</a:t>
            </a:r>
            <a:r>
              <a:rPr sz="1600" dirty="0"/>
              <a:t>t</a:t>
            </a:r>
            <a:r>
              <a:rPr sz="1600" spc="-10" dirty="0"/>
              <a:t>e</a:t>
            </a:r>
            <a:r>
              <a:rPr sz="1600" dirty="0"/>
              <a:t>ct</a:t>
            </a:r>
            <a:r>
              <a:rPr sz="1600" spc="-5" dirty="0"/>
              <a:t>i</a:t>
            </a:r>
            <a:r>
              <a:rPr sz="1600" spc="-10" dirty="0"/>
              <a:t>n</a:t>
            </a:r>
            <a:r>
              <a:rPr sz="1600" dirty="0"/>
              <a:t>g</a:t>
            </a:r>
            <a:r>
              <a:rPr sz="1600" spc="10" dirty="0"/>
              <a:t> </a:t>
            </a:r>
            <a:r>
              <a:rPr sz="1600" spc="-10" dirty="0"/>
              <a:t>po</a:t>
            </a:r>
            <a:r>
              <a:rPr sz="1600" dirty="0"/>
              <a:t>t</a:t>
            </a:r>
            <a:r>
              <a:rPr sz="1600" spc="-10" dirty="0"/>
              <a:t>en</a:t>
            </a:r>
            <a:r>
              <a:rPr sz="1600" dirty="0"/>
              <a:t>t</a:t>
            </a:r>
            <a:r>
              <a:rPr sz="1600" spc="-5" dirty="0"/>
              <a:t>i</a:t>
            </a:r>
            <a:r>
              <a:rPr sz="1600" spc="-10" dirty="0"/>
              <a:t>a</a:t>
            </a:r>
            <a:r>
              <a:rPr sz="1600" dirty="0"/>
              <a:t>l</a:t>
            </a:r>
            <a:r>
              <a:rPr sz="1600" spc="10" dirty="0"/>
              <a:t> </a:t>
            </a:r>
            <a:r>
              <a:rPr sz="1600" dirty="0"/>
              <a:t>s</a:t>
            </a:r>
            <a:r>
              <a:rPr sz="1600" spc="-10" dirty="0"/>
              <a:t>e</a:t>
            </a:r>
            <a:r>
              <a:rPr sz="1600" dirty="0"/>
              <a:t>c</a:t>
            </a:r>
            <a:r>
              <a:rPr sz="1600" spc="-10" dirty="0"/>
              <a:t>u</a:t>
            </a:r>
            <a:r>
              <a:rPr sz="1600" dirty="0"/>
              <a:t>r</a:t>
            </a:r>
            <a:r>
              <a:rPr sz="1600" spc="-5" dirty="0"/>
              <a:t>i</a:t>
            </a:r>
            <a:r>
              <a:rPr sz="1600" dirty="0"/>
              <a:t>ty</a:t>
            </a:r>
            <a:r>
              <a:rPr sz="1600" spc="15" dirty="0"/>
              <a:t> </a:t>
            </a:r>
            <a:r>
              <a:rPr sz="1600" spc="-5" dirty="0"/>
              <a:t>i</a:t>
            </a:r>
            <a:r>
              <a:rPr sz="1600" spc="-10" dirty="0"/>
              <a:t>n</a:t>
            </a:r>
            <a:r>
              <a:rPr sz="1600" dirty="0"/>
              <a:t>c</a:t>
            </a:r>
            <a:r>
              <a:rPr sz="1600" spc="-5" dirty="0"/>
              <a:t>i</a:t>
            </a:r>
            <a:r>
              <a:rPr sz="1600" spc="-10" dirty="0"/>
              <a:t>den</a:t>
            </a:r>
            <a:r>
              <a:rPr sz="1600" dirty="0"/>
              <a:t>ts</a:t>
            </a:r>
            <a:r>
              <a:rPr sz="1600" spc="15" dirty="0"/>
              <a:t> </a:t>
            </a:r>
            <a:r>
              <a:rPr sz="1600" dirty="0"/>
              <a:t>m</a:t>
            </a:r>
            <a:r>
              <a:rPr sz="1600" spc="-10" dirty="0"/>
              <a:t>a</a:t>
            </a:r>
            <a:r>
              <a:rPr sz="1600" dirty="0"/>
              <a:t>y </a:t>
            </a:r>
            <a:r>
              <a:rPr sz="1600" spc="-10" dirty="0"/>
              <a:t>b</a:t>
            </a:r>
            <a:r>
              <a:rPr sz="1600" dirty="0"/>
              <a:t>e</a:t>
            </a:r>
            <a:r>
              <a:rPr sz="1600" spc="-5" dirty="0"/>
              <a:t> </a:t>
            </a:r>
            <a:r>
              <a:rPr sz="1600" spc="-10" dirty="0"/>
              <a:t>d</a:t>
            </a:r>
            <a:r>
              <a:rPr sz="1600" spc="-5" dirty="0"/>
              <a:t>i</a:t>
            </a:r>
            <a:r>
              <a:rPr sz="1600" dirty="0"/>
              <a:t>ff</a:t>
            </a:r>
            <a:r>
              <a:rPr sz="1600" spc="-5" dirty="0"/>
              <a:t>i</a:t>
            </a:r>
            <a:r>
              <a:rPr sz="1600" dirty="0"/>
              <a:t>c</a:t>
            </a:r>
            <a:r>
              <a:rPr sz="1600" spc="-10" dirty="0"/>
              <a:t>u</a:t>
            </a:r>
            <a:r>
              <a:rPr sz="1600" spc="-5" dirty="0"/>
              <a:t>l</a:t>
            </a:r>
            <a:r>
              <a:rPr sz="1600" dirty="0"/>
              <a:t>t.</a:t>
            </a:r>
            <a:r>
              <a:rPr sz="1600" spc="5" dirty="0"/>
              <a:t> </a:t>
            </a:r>
            <a:r>
              <a:rPr sz="1600" spc="-5" dirty="0"/>
              <a:t>K</a:t>
            </a:r>
            <a:r>
              <a:rPr sz="1600" spc="-10" dirty="0"/>
              <a:t>no</a:t>
            </a:r>
            <a:r>
              <a:rPr sz="1600" spc="-40" dirty="0"/>
              <a:t>w</a:t>
            </a:r>
            <a:r>
              <a:rPr sz="1600" spc="-5" dirty="0"/>
              <a:t>i</a:t>
            </a:r>
            <a:r>
              <a:rPr sz="1600" spc="-10" dirty="0"/>
              <a:t>n</a:t>
            </a:r>
            <a:r>
              <a:rPr sz="1600" dirty="0"/>
              <a:t>g</a:t>
            </a:r>
            <a:r>
              <a:rPr sz="1600" spc="55" dirty="0"/>
              <a:t> </a:t>
            </a:r>
            <a:r>
              <a:rPr sz="1600" spc="-10" dirty="0"/>
              <a:t>ho</a:t>
            </a:r>
            <a:r>
              <a:rPr sz="1600" dirty="0"/>
              <a:t>w</a:t>
            </a:r>
            <a:r>
              <a:rPr sz="1600" spc="10" dirty="0"/>
              <a:t> </a:t>
            </a:r>
            <a:r>
              <a:rPr sz="1600" dirty="0"/>
              <a:t>a</a:t>
            </a:r>
            <a:r>
              <a:rPr sz="1600" spc="-5" dirty="0"/>
              <a:t> </a:t>
            </a:r>
            <a:r>
              <a:rPr sz="1600" dirty="0"/>
              <a:t>s</a:t>
            </a:r>
            <a:r>
              <a:rPr sz="1600" spc="-25" dirty="0"/>
              <a:t>y</a:t>
            </a:r>
            <a:r>
              <a:rPr sz="1600" dirty="0"/>
              <a:t>st</a:t>
            </a:r>
            <a:r>
              <a:rPr sz="1600" spc="-10" dirty="0"/>
              <a:t>e</a:t>
            </a:r>
            <a:r>
              <a:rPr sz="1600" dirty="0"/>
              <a:t>m</a:t>
            </a:r>
            <a:r>
              <a:rPr sz="1600" spc="15" dirty="0"/>
              <a:t> </a:t>
            </a:r>
            <a:r>
              <a:rPr sz="1600" spc="-10" dirty="0"/>
              <a:t>u</a:t>
            </a:r>
            <a:r>
              <a:rPr sz="1600" dirty="0"/>
              <a:t>s</a:t>
            </a:r>
            <a:r>
              <a:rPr sz="1600" spc="-10" dirty="0"/>
              <a:t>ua</a:t>
            </a:r>
            <a:r>
              <a:rPr sz="1600" spc="-5" dirty="0"/>
              <a:t>ll</a:t>
            </a:r>
            <a:r>
              <a:rPr sz="1600" dirty="0"/>
              <a:t>y </a:t>
            </a:r>
            <a:r>
              <a:rPr sz="1600" spc="-10" dirty="0"/>
              <a:t>beha</a:t>
            </a:r>
            <a:r>
              <a:rPr sz="1600" dirty="0"/>
              <a:t>v</a:t>
            </a:r>
            <a:r>
              <a:rPr sz="1600" spc="-10" dirty="0"/>
              <a:t>e</a:t>
            </a:r>
            <a:r>
              <a:rPr sz="1600" dirty="0"/>
              <a:t>s</a:t>
            </a:r>
            <a:r>
              <a:rPr sz="1600" spc="15" dirty="0"/>
              <a:t> </a:t>
            </a:r>
            <a:r>
              <a:rPr sz="1600" spc="-10" dirty="0"/>
              <a:t>an</a:t>
            </a:r>
            <a:r>
              <a:rPr sz="1600" dirty="0"/>
              <a:t>d</a:t>
            </a:r>
            <a:r>
              <a:rPr sz="1600" spc="10" dirty="0"/>
              <a:t> </a:t>
            </a:r>
            <a:r>
              <a:rPr sz="1600" spc="-5" dirty="0"/>
              <a:t>l</a:t>
            </a:r>
            <a:r>
              <a:rPr sz="1600" spc="-10" dirty="0"/>
              <a:t>ea</a:t>
            </a:r>
            <a:r>
              <a:rPr sz="1600" dirty="0"/>
              <a:t>r</a:t>
            </a:r>
            <a:r>
              <a:rPr sz="1600" spc="-10" dirty="0"/>
              <a:t>n</a:t>
            </a:r>
            <a:r>
              <a:rPr sz="1600" spc="-5" dirty="0"/>
              <a:t>i</a:t>
            </a:r>
            <a:r>
              <a:rPr sz="1600" spc="-10" dirty="0"/>
              <a:t>n</a:t>
            </a:r>
            <a:r>
              <a:rPr sz="1600" dirty="0"/>
              <a:t>g</a:t>
            </a:r>
            <a:r>
              <a:rPr sz="1600" spc="20" dirty="0"/>
              <a:t> </a:t>
            </a:r>
            <a:r>
              <a:rPr sz="1600" spc="-40" dirty="0"/>
              <a:t>w</a:t>
            </a:r>
            <a:r>
              <a:rPr sz="1600" spc="-10" dirty="0"/>
              <a:t>h</a:t>
            </a:r>
            <a:r>
              <a:rPr sz="1600" spc="-5" dirty="0"/>
              <a:t>i</a:t>
            </a:r>
            <a:r>
              <a:rPr sz="1600" dirty="0"/>
              <a:t>ch</a:t>
            </a:r>
            <a:r>
              <a:rPr sz="1600" spc="45" dirty="0"/>
              <a:t> </a:t>
            </a:r>
            <a:r>
              <a:rPr sz="1600" dirty="0"/>
              <a:t>s</a:t>
            </a:r>
            <a:r>
              <a:rPr sz="1600" spc="-25" dirty="0"/>
              <a:t>y</a:t>
            </a:r>
            <a:r>
              <a:rPr sz="1600" dirty="0"/>
              <a:t>m</a:t>
            </a:r>
            <a:r>
              <a:rPr sz="1600" spc="-10" dirty="0"/>
              <a:t>p</a:t>
            </a:r>
            <a:r>
              <a:rPr sz="1600" dirty="0"/>
              <a:t>t</a:t>
            </a:r>
            <a:r>
              <a:rPr sz="1600" spc="-10" dirty="0"/>
              <a:t>o</a:t>
            </a:r>
            <a:r>
              <a:rPr sz="1600" dirty="0"/>
              <a:t>ms</a:t>
            </a:r>
            <a:r>
              <a:rPr sz="1600" spc="25" dirty="0"/>
              <a:t> </a:t>
            </a:r>
            <a:r>
              <a:rPr sz="1600" spc="-5" dirty="0"/>
              <a:t>c</a:t>
            </a:r>
            <a:r>
              <a:rPr sz="1600" spc="-10" dirty="0"/>
              <a:t>a</a:t>
            </a:r>
            <a:r>
              <a:rPr sz="1600" dirty="0"/>
              <a:t>n</a:t>
            </a:r>
            <a:r>
              <a:rPr sz="1600" spc="-5" dirty="0"/>
              <a:t> i</a:t>
            </a:r>
            <a:r>
              <a:rPr sz="1600" spc="-10" dirty="0"/>
              <a:t>nd</a:t>
            </a:r>
            <a:r>
              <a:rPr sz="1600" spc="-5" dirty="0"/>
              <a:t>i</a:t>
            </a:r>
            <a:r>
              <a:rPr sz="1600" dirty="0"/>
              <a:t>c</a:t>
            </a:r>
            <a:r>
              <a:rPr sz="1600" spc="-10" dirty="0"/>
              <a:t>a</a:t>
            </a:r>
            <a:r>
              <a:rPr sz="1600" dirty="0"/>
              <a:t>te</a:t>
            </a:r>
            <a:r>
              <a:rPr sz="1600" spc="20" dirty="0"/>
              <a:t> </a:t>
            </a:r>
            <a:r>
              <a:rPr sz="1600" spc="-10" dirty="0"/>
              <a:t>po</a:t>
            </a:r>
            <a:r>
              <a:rPr sz="1600" dirty="0"/>
              <a:t>t</a:t>
            </a:r>
            <a:r>
              <a:rPr sz="1600" spc="-10" dirty="0"/>
              <a:t>en</a:t>
            </a:r>
            <a:r>
              <a:rPr sz="1600" dirty="0"/>
              <a:t>t</a:t>
            </a:r>
            <a:r>
              <a:rPr sz="1600" spc="-5" dirty="0"/>
              <a:t>i</a:t>
            </a:r>
            <a:r>
              <a:rPr sz="1600" spc="-10" dirty="0"/>
              <a:t>a</a:t>
            </a:r>
            <a:r>
              <a:rPr sz="1600" dirty="0"/>
              <a:t>l</a:t>
            </a:r>
            <a:r>
              <a:rPr sz="1600" spc="10" dirty="0"/>
              <a:t> </a:t>
            </a:r>
            <a:r>
              <a:rPr sz="1600" spc="-5" dirty="0"/>
              <a:t>i</a:t>
            </a:r>
            <a:r>
              <a:rPr sz="1600" spc="-10" dirty="0"/>
              <a:t>n</a:t>
            </a:r>
            <a:r>
              <a:rPr sz="1600" dirty="0"/>
              <a:t>c</a:t>
            </a:r>
            <a:r>
              <a:rPr sz="1600" spc="-5" dirty="0"/>
              <a:t>i</a:t>
            </a:r>
            <a:r>
              <a:rPr sz="1600" spc="-10" dirty="0"/>
              <a:t>den</a:t>
            </a:r>
            <a:r>
              <a:rPr sz="1600" dirty="0"/>
              <a:t>ts</a:t>
            </a:r>
            <a:r>
              <a:rPr sz="1600" spc="15" dirty="0"/>
              <a:t> </a:t>
            </a:r>
            <a:r>
              <a:rPr sz="1600" spc="-5" dirty="0"/>
              <a:t>i</a:t>
            </a:r>
            <a:r>
              <a:rPr sz="1600" dirty="0"/>
              <a:t>s a</a:t>
            </a:r>
            <a:r>
              <a:rPr sz="1600" spc="-5" dirty="0"/>
              <a:t> </a:t>
            </a:r>
            <a:r>
              <a:rPr sz="1600" spc="-40" dirty="0"/>
              <a:t>w</a:t>
            </a:r>
            <a:r>
              <a:rPr sz="1600" spc="5" dirty="0"/>
              <a:t>a</a:t>
            </a:r>
            <a:r>
              <a:rPr sz="1600" dirty="0"/>
              <a:t>y</a:t>
            </a:r>
            <a:r>
              <a:rPr sz="1600" spc="35" dirty="0"/>
              <a:t> </a:t>
            </a:r>
            <a:r>
              <a:rPr sz="1600" dirty="0"/>
              <a:t>to r</a:t>
            </a:r>
            <a:r>
              <a:rPr sz="1600" spc="-10" dirty="0"/>
              <a:t>e</a:t>
            </a:r>
            <a:r>
              <a:rPr sz="1600" dirty="0"/>
              <a:t>c</a:t>
            </a:r>
            <a:r>
              <a:rPr sz="1600" spc="-10" dirty="0"/>
              <a:t>ogn</a:t>
            </a:r>
            <a:r>
              <a:rPr sz="1600" spc="-5" dirty="0"/>
              <a:t>i</a:t>
            </a:r>
            <a:r>
              <a:rPr sz="1600" dirty="0"/>
              <a:t>ze</a:t>
            </a:r>
            <a:r>
              <a:rPr sz="1600" spc="20" dirty="0"/>
              <a:t> </a:t>
            </a:r>
            <a:r>
              <a:rPr sz="1600" spc="-40" dirty="0"/>
              <a:t>w</a:t>
            </a:r>
            <a:r>
              <a:rPr sz="1600" spc="-10" dirty="0"/>
              <a:t>he</a:t>
            </a:r>
            <a:r>
              <a:rPr sz="1600" dirty="0"/>
              <a:t>n</a:t>
            </a:r>
            <a:r>
              <a:rPr sz="1600" spc="45" dirty="0"/>
              <a:t> </a:t>
            </a:r>
            <a:r>
              <a:rPr sz="1600" dirty="0"/>
              <a:t>to</a:t>
            </a:r>
            <a:r>
              <a:rPr sz="1600" spc="-15" dirty="0"/>
              <a:t> </a:t>
            </a:r>
            <a:r>
              <a:rPr sz="1600" dirty="0"/>
              <a:t>f</a:t>
            </a:r>
            <a:r>
              <a:rPr sz="1600" spc="-10" dirty="0"/>
              <a:t>u</a:t>
            </a:r>
            <a:r>
              <a:rPr sz="1600" dirty="0"/>
              <a:t>rt</a:t>
            </a:r>
            <a:r>
              <a:rPr sz="1600" spc="-10" dirty="0"/>
              <a:t>he</a:t>
            </a:r>
            <a:r>
              <a:rPr sz="1600" dirty="0"/>
              <a:t>r </a:t>
            </a:r>
            <a:r>
              <a:rPr sz="1600" spc="-5" dirty="0"/>
              <a:t>i</a:t>
            </a:r>
            <a:r>
              <a:rPr sz="1600" spc="-10" dirty="0"/>
              <a:t>n</a:t>
            </a:r>
            <a:r>
              <a:rPr sz="1600" dirty="0"/>
              <a:t>v</a:t>
            </a:r>
            <a:r>
              <a:rPr sz="1600" spc="-10" dirty="0"/>
              <a:t>e</a:t>
            </a:r>
            <a:r>
              <a:rPr sz="1600" dirty="0"/>
              <a:t>st</a:t>
            </a:r>
            <a:r>
              <a:rPr sz="1600" spc="-5" dirty="0"/>
              <a:t>i</a:t>
            </a:r>
            <a:r>
              <a:rPr sz="1600" spc="-10" dirty="0"/>
              <a:t>ga</a:t>
            </a:r>
            <a:r>
              <a:rPr sz="1600" dirty="0"/>
              <a:t>t</a:t>
            </a:r>
            <a:r>
              <a:rPr sz="1600" spc="-10" dirty="0"/>
              <a:t>e.</a:t>
            </a:r>
          </a:p>
          <a:p>
            <a:pPr marL="241300" marR="99695" indent="-228600">
              <a:lnSpc>
                <a:spcPct val="100000"/>
              </a:lnSpc>
              <a:spcBef>
                <a:spcPts val="860"/>
              </a:spcBef>
            </a:pPr>
            <a:r>
              <a:rPr sz="1600" dirty="0">
                <a:latin typeface="Webdings"/>
                <a:cs typeface="Webdings"/>
              </a:rPr>
              <a:t></a:t>
            </a:r>
            <a:r>
              <a:rPr sz="1600" spc="-5" dirty="0"/>
              <a:t>C</a:t>
            </a:r>
            <a:r>
              <a:rPr sz="1600" spc="-10" dirty="0"/>
              <a:t>o</a:t>
            </a:r>
            <a:r>
              <a:rPr sz="1600" dirty="0"/>
              <a:t>rr</a:t>
            </a:r>
            <a:r>
              <a:rPr sz="1600" spc="-10" dirty="0"/>
              <a:t>e</a:t>
            </a:r>
            <a:r>
              <a:rPr sz="1600" spc="-5" dirty="0"/>
              <a:t>l</a:t>
            </a:r>
            <a:r>
              <a:rPr sz="1600" spc="-10" dirty="0"/>
              <a:t>a</a:t>
            </a:r>
            <a:r>
              <a:rPr sz="1600" dirty="0"/>
              <a:t>t</a:t>
            </a:r>
            <a:r>
              <a:rPr sz="1600" spc="-5" dirty="0"/>
              <a:t>i</a:t>
            </a:r>
            <a:r>
              <a:rPr sz="1600" spc="-10" dirty="0"/>
              <a:t>o</a:t>
            </a:r>
            <a:r>
              <a:rPr sz="1600" dirty="0"/>
              <a:t>n</a:t>
            </a:r>
            <a:r>
              <a:rPr sz="1600" spc="20" dirty="0"/>
              <a:t> </a:t>
            </a:r>
            <a:r>
              <a:rPr sz="1600" spc="-10" dirty="0"/>
              <a:t>an</a:t>
            </a:r>
            <a:r>
              <a:rPr sz="1600" dirty="0"/>
              <a:t>d</a:t>
            </a:r>
            <a:r>
              <a:rPr sz="1600" spc="10" dirty="0"/>
              <a:t> </a:t>
            </a:r>
            <a:r>
              <a:rPr sz="1600" spc="-10" dirty="0"/>
              <a:t>ana</a:t>
            </a:r>
            <a:r>
              <a:rPr sz="1600" spc="-5" dirty="0"/>
              <a:t>l</a:t>
            </a:r>
            <a:r>
              <a:rPr sz="1600" spc="-25" dirty="0"/>
              <a:t>y</a:t>
            </a:r>
            <a:r>
              <a:rPr sz="1600" dirty="0"/>
              <a:t>s</a:t>
            </a:r>
            <a:r>
              <a:rPr sz="1600" spc="-5" dirty="0"/>
              <a:t>i</a:t>
            </a:r>
            <a:r>
              <a:rPr sz="1600" dirty="0"/>
              <a:t>s</a:t>
            </a:r>
            <a:r>
              <a:rPr sz="1600" spc="35" dirty="0"/>
              <a:t> </a:t>
            </a:r>
            <a:r>
              <a:rPr sz="1600" spc="-10" dirty="0"/>
              <a:t>o</a:t>
            </a:r>
            <a:r>
              <a:rPr sz="1600" dirty="0"/>
              <a:t>f</a:t>
            </a:r>
            <a:r>
              <a:rPr sz="1600" spc="5" dirty="0"/>
              <a:t> </a:t>
            </a:r>
            <a:r>
              <a:rPr sz="1600" spc="-10" dirty="0"/>
              <a:t>e</a:t>
            </a:r>
            <a:r>
              <a:rPr sz="1600" dirty="0"/>
              <a:t>v</a:t>
            </a:r>
            <a:r>
              <a:rPr sz="1600" spc="-10" dirty="0"/>
              <a:t>en</a:t>
            </a:r>
            <a:r>
              <a:rPr sz="1600" dirty="0"/>
              <a:t>ts m</a:t>
            </a:r>
            <a:r>
              <a:rPr sz="1600" spc="-10" dirty="0"/>
              <a:t>a</a:t>
            </a:r>
            <a:r>
              <a:rPr sz="1600" dirty="0"/>
              <a:t>y </a:t>
            </a:r>
            <a:r>
              <a:rPr sz="1600" spc="-10" dirty="0"/>
              <a:t>he</a:t>
            </a:r>
            <a:r>
              <a:rPr sz="1600" spc="-5" dirty="0"/>
              <a:t>l</a:t>
            </a:r>
            <a:r>
              <a:rPr sz="1600" dirty="0"/>
              <a:t>p</a:t>
            </a:r>
            <a:r>
              <a:rPr sz="1600" spc="10" dirty="0"/>
              <a:t> </a:t>
            </a:r>
            <a:r>
              <a:rPr sz="1600" dirty="0"/>
              <a:t>to</a:t>
            </a:r>
            <a:r>
              <a:rPr sz="1600" spc="-5" dirty="0"/>
              <a:t> i</a:t>
            </a:r>
            <a:r>
              <a:rPr sz="1600" spc="-10" dirty="0"/>
              <a:t>den</a:t>
            </a:r>
            <a:r>
              <a:rPr sz="1600" dirty="0"/>
              <a:t>t</a:t>
            </a:r>
            <a:r>
              <a:rPr sz="1600" spc="-5" dirty="0"/>
              <a:t>i</a:t>
            </a:r>
            <a:r>
              <a:rPr sz="1600" dirty="0"/>
              <a:t>fy </a:t>
            </a:r>
            <a:r>
              <a:rPr sz="1600" spc="-10" dirty="0"/>
              <a:t>po</a:t>
            </a:r>
            <a:r>
              <a:rPr sz="1600" dirty="0"/>
              <a:t>t</a:t>
            </a:r>
            <a:r>
              <a:rPr sz="1600" spc="-10" dirty="0"/>
              <a:t>en</a:t>
            </a:r>
            <a:r>
              <a:rPr sz="1600" dirty="0"/>
              <a:t>t</a:t>
            </a:r>
            <a:r>
              <a:rPr sz="1600" spc="-5" dirty="0"/>
              <a:t>i</a:t>
            </a:r>
            <a:r>
              <a:rPr sz="1600" spc="-10" dirty="0"/>
              <a:t>a</a:t>
            </a:r>
            <a:r>
              <a:rPr sz="1600" dirty="0"/>
              <a:t>l</a:t>
            </a:r>
            <a:r>
              <a:rPr sz="1600" spc="20" dirty="0"/>
              <a:t> </a:t>
            </a:r>
            <a:r>
              <a:rPr sz="1600" spc="-5" dirty="0"/>
              <a:t>i</a:t>
            </a:r>
            <a:r>
              <a:rPr sz="1600" spc="-10" dirty="0"/>
              <a:t>n</a:t>
            </a:r>
            <a:r>
              <a:rPr sz="1600" dirty="0"/>
              <a:t>c</a:t>
            </a:r>
            <a:r>
              <a:rPr sz="1600" spc="-5" dirty="0"/>
              <a:t>i</a:t>
            </a:r>
            <a:r>
              <a:rPr sz="1600" spc="-10" dirty="0"/>
              <a:t>den</a:t>
            </a:r>
            <a:r>
              <a:rPr sz="1600" dirty="0"/>
              <a:t>ts</a:t>
            </a:r>
            <a:r>
              <a:rPr sz="1600" spc="15" dirty="0"/>
              <a:t> </a:t>
            </a:r>
            <a:r>
              <a:rPr sz="1600" dirty="0"/>
              <a:t>t</a:t>
            </a:r>
            <a:r>
              <a:rPr sz="1600" spc="-10" dirty="0"/>
              <a:t>ha</a:t>
            </a:r>
            <a:r>
              <a:rPr sz="1600" dirty="0"/>
              <a:t>t</a:t>
            </a:r>
            <a:r>
              <a:rPr sz="1600" spc="5" dirty="0"/>
              <a:t> </a:t>
            </a:r>
            <a:r>
              <a:rPr sz="1600" dirty="0"/>
              <a:t>m</a:t>
            </a:r>
            <a:r>
              <a:rPr sz="1600" spc="-10" dirty="0"/>
              <a:t>ay ha</a:t>
            </a:r>
            <a:r>
              <a:rPr sz="1600" dirty="0"/>
              <a:t>ve</a:t>
            </a:r>
            <a:r>
              <a:rPr sz="1600" spc="10" dirty="0"/>
              <a:t> </a:t>
            </a:r>
            <a:r>
              <a:rPr sz="1600" spc="-10" dirty="0"/>
              <a:t>bee</a:t>
            </a:r>
            <a:r>
              <a:rPr sz="1600" dirty="0"/>
              <a:t>n</a:t>
            </a:r>
            <a:r>
              <a:rPr sz="1600" spc="10" dirty="0"/>
              <a:t> </a:t>
            </a:r>
            <a:r>
              <a:rPr sz="1600" spc="-10" dirty="0"/>
              <a:t>o</a:t>
            </a:r>
            <a:r>
              <a:rPr sz="1600" dirty="0"/>
              <a:t>v</a:t>
            </a:r>
            <a:r>
              <a:rPr sz="1600" spc="-10" dirty="0"/>
              <a:t>e</a:t>
            </a:r>
            <a:r>
              <a:rPr sz="1600" dirty="0"/>
              <a:t>r</a:t>
            </a:r>
            <a:r>
              <a:rPr sz="1600" spc="-5" dirty="0"/>
              <a:t>l</a:t>
            </a:r>
            <a:r>
              <a:rPr sz="1600" spc="-10" dirty="0"/>
              <a:t>oo</a:t>
            </a:r>
            <a:r>
              <a:rPr sz="1600" dirty="0"/>
              <a:t>k</a:t>
            </a:r>
            <a:r>
              <a:rPr sz="1600" spc="-10" dirty="0"/>
              <a:t>e</a:t>
            </a:r>
            <a:r>
              <a:rPr sz="1600" dirty="0"/>
              <a:t>d</a:t>
            </a:r>
            <a:r>
              <a:rPr sz="1600" spc="20" dirty="0"/>
              <a:t> </a:t>
            </a:r>
            <a:r>
              <a:rPr sz="1600" spc="-10" dirty="0"/>
              <a:t>an</a:t>
            </a:r>
            <a:r>
              <a:rPr sz="1600" dirty="0"/>
              <a:t>d</a:t>
            </a:r>
            <a:r>
              <a:rPr sz="1600" spc="-5" dirty="0"/>
              <a:t> </a:t>
            </a:r>
            <a:r>
              <a:rPr sz="1600" dirty="0"/>
              <a:t>c</a:t>
            </a:r>
            <a:r>
              <a:rPr sz="1600" spc="-10" dirty="0"/>
              <a:t>ou</a:t>
            </a:r>
            <a:r>
              <a:rPr sz="1600" spc="-5" dirty="0"/>
              <a:t>l</a:t>
            </a:r>
            <a:r>
              <a:rPr sz="1600" dirty="0"/>
              <a:t>d</a:t>
            </a:r>
            <a:r>
              <a:rPr sz="1600" spc="10" dirty="0"/>
              <a:t> </a:t>
            </a:r>
            <a:r>
              <a:rPr sz="1600" spc="-10" dirty="0"/>
              <a:t>be</a:t>
            </a:r>
            <a:r>
              <a:rPr sz="1600" dirty="0"/>
              <a:t>c</a:t>
            </a:r>
            <a:r>
              <a:rPr sz="1600" spc="-10" dirty="0"/>
              <a:t>o</a:t>
            </a:r>
            <a:r>
              <a:rPr sz="1600" dirty="0"/>
              <a:t>me</a:t>
            </a:r>
            <a:r>
              <a:rPr sz="1600" spc="10" dirty="0"/>
              <a:t> </a:t>
            </a:r>
            <a:r>
              <a:rPr sz="1600" dirty="0"/>
              <a:t>a</a:t>
            </a:r>
            <a:r>
              <a:rPr sz="1600" spc="-5" dirty="0"/>
              <a:t> </a:t>
            </a:r>
            <a:r>
              <a:rPr sz="1600" dirty="0"/>
              <a:t>m</a:t>
            </a:r>
            <a:r>
              <a:rPr sz="1600" spc="-10" dirty="0"/>
              <a:t>o</a:t>
            </a:r>
            <a:r>
              <a:rPr sz="1600" dirty="0"/>
              <a:t>re</a:t>
            </a:r>
            <a:r>
              <a:rPr sz="1600" spc="10" dirty="0"/>
              <a:t> </a:t>
            </a:r>
            <a:r>
              <a:rPr sz="1600" dirty="0"/>
              <a:t>s</a:t>
            </a:r>
            <a:r>
              <a:rPr sz="1600" spc="-10" dirty="0"/>
              <a:t>e</a:t>
            </a:r>
            <a:r>
              <a:rPr sz="1600" dirty="0"/>
              <a:t>r</a:t>
            </a:r>
            <a:r>
              <a:rPr sz="1600" spc="-5" dirty="0"/>
              <a:t>i</a:t>
            </a:r>
            <a:r>
              <a:rPr sz="1600" spc="-10" dirty="0"/>
              <a:t>ou</a:t>
            </a:r>
            <a:r>
              <a:rPr sz="1600" dirty="0"/>
              <a:t>s</a:t>
            </a:r>
            <a:r>
              <a:rPr sz="1600" spc="15" dirty="0"/>
              <a:t> </a:t>
            </a:r>
            <a:r>
              <a:rPr sz="1600" spc="-10" dirty="0"/>
              <a:t>p</a:t>
            </a:r>
            <a:r>
              <a:rPr sz="1600" dirty="0"/>
              <a:t>r</a:t>
            </a:r>
            <a:r>
              <a:rPr sz="1600" spc="-10" dirty="0"/>
              <a:t>ob</a:t>
            </a:r>
            <a:r>
              <a:rPr sz="1600" spc="-5" dirty="0"/>
              <a:t>l</a:t>
            </a:r>
            <a:r>
              <a:rPr sz="1600" spc="-10" dirty="0"/>
              <a:t>e</a:t>
            </a:r>
            <a:r>
              <a:rPr sz="1600" dirty="0"/>
              <a:t>m.</a:t>
            </a:r>
            <a:r>
              <a:rPr sz="1600" spc="15" dirty="0"/>
              <a:t> </a:t>
            </a:r>
            <a:r>
              <a:rPr sz="1600" spc="-5" dirty="0"/>
              <a:t>E</a:t>
            </a:r>
            <a:r>
              <a:rPr sz="1600" spc="-10" dirty="0"/>
              <a:t>a</a:t>
            </a:r>
            <a:r>
              <a:rPr sz="1600" dirty="0"/>
              <a:t>r</a:t>
            </a:r>
            <a:r>
              <a:rPr sz="1600" spc="-5" dirty="0"/>
              <a:t>l</a:t>
            </a:r>
            <a:r>
              <a:rPr sz="1600" dirty="0"/>
              <a:t>y </a:t>
            </a:r>
            <a:r>
              <a:rPr sz="1600" spc="-10" dirty="0"/>
              <a:t>a</a:t>
            </a:r>
            <a:r>
              <a:rPr sz="1600" spc="-40" dirty="0"/>
              <a:t>w</a:t>
            </a:r>
            <a:r>
              <a:rPr sz="1600" spc="-10" dirty="0"/>
              <a:t>a</a:t>
            </a:r>
            <a:r>
              <a:rPr sz="1600" dirty="0"/>
              <a:t>r</a:t>
            </a:r>
            <a:r>
              <a:rPr sz="1600" spc="-10" dirty="0"/>
              <a:t>ene</a:t>
            </a:r>
            <a:r>
              <a:rPr sz="1600" dirty="0"/>
              <a:t>ss </a:t>
            </a:r>
            <a:r>
              <a:rPr sz="1600" spc="-10" dirty="0"/>
              <a:t>o</a:t>
            </a:r>
            <a:r>
              <a:rPr sz="1600" dirty="0"/>
              <a:t>f</a:t>
            </a:r>
            <a:r>
              <a:rPr sz="1600" spc="5" dirty="0"/>
              <a:t> </a:t>
            </a:r>
            <a:r>
              <a:rPr sz="1600" spc="-10" dirty="0"/>
              <a:t>po</a:t>
            </a:r>
            <a:r>
              <a:rPr sz="1600" dirty="0"/>
              <a:t>t</a:t>
            </a:r>
            <a:r>
              <a:rPr sz="1600" spc="-10" dirty="0"/>
              <a:t>en</a:t>
            </a:r>
            <a:r>
              <a:rPr sz="1600" dirty="0"/>
              <a:t>t</a:t>
            </a:r>
            <a:r>
              <a:rPr sz="1600" spc="-5" dirty="0"/>
              <a:t>i</a:t>
            </a:r>
            <a:r>
              <a:rPr sz="1600" spc="-10" dirty="0"/>
              <a:t>a</a:t>
            </a:r>
            <a:r>
              <a:rPr sz="1600" dirty="0"/>
              <a:t>l</a:t>
            </a:r>
            <a:r>
              <a:rPr sz="1600" spc="10" dirty="0"/>
              <a:t> </a:t>
            </a:r>
            <a:r>
              <a:rPr sz="1600" spc="-5" dirty="0"/>
              <a:t>i</a:t>
            </a:r>
            <a:r>
              <a:rPr sz="1600" spc="-10" dirty="0"/>
              <a:t>n</a:t>
            </a:r>
            <a:r>
              <a:rPr sz="1600" dirty="0"/>
              <a:t>c</a:t>
            </a:r>
            <a:r>
              <a:rPr sz="1600" spc="-5" dirty="0"/>
              <a:t>i</a:t>
            </a:r>
            <a:r>
              <a:rPr sz="1600" spc="-10" dirty="0"/>
              <a:t>den</a:t>
            </a:r>
            <a:r>
              <a:rPr sz="1600" dirty="0"/>
              <a:t>ts</a:t>
            </a:r>
            <a:r>
              <a:rPr sz="1600" spc="15" dirty="0"/>
              <a:t> </a:t>
            </a:r>
            <a:r>
              <a:rPr sz="1600" dirty="0"/>
              <a:t>c</a:t>
            </a:r>
            <a:r>
              <a:rPr sz="1600" spc="-10" dirty="0"/>
              <a:t>a</a:t>
            </a:r>
            <a:r>
              <a:rPr sz="1600" dirty="0"/>
              <a:t>n</a:t>
            </a:r>
            <a:r>
              <a:rPr sz="1600" spc="10" dirty="0"/>
              <a:t> </a:t>
            </a:r>
            <a:r>
              <a:rPr sz="1600" dirty="0"/>
              <a:t>st</a:t>
            </a:r>
            <a:r>
              <a:rPr sz="1600" spc="-10" dirty="0"/>
              <a:t>o</a:t>
            </a:r>
            <a:r>
              <a:rPr sz="1600" dirty="0"/>
              <a:t>p</a:t>
            </a:r>
            <a:r>
              <a:rPr sz="1600" spc="-5" dirty="0"/>
              <a:t> </a:t>
            </a:r>
            <a:r>
              <a:rPr sz="1600" spc="-10" dirty="0"/>
              <a:t>da</a:t>
            </a:r>
            <a:r>
              <a:rPr sz="1600" dirty="0"/>
              <a:t>m</a:t>
            </a:r>
            <a:r>
              <a:rPr sz="1600" spc="-10" dirty="0"/>
              <a:t>age</a:t>
            </a:r>
            <a:r>
              <a:rPr sz="1600" dirty="0"/>
              <a:t>,</a:t>
            </a:r>
            <a:r>
              <a:rPr sz="1600" spc="15" dirty="0"/>
              <a:t> </a:t>
            </a:r>
            <a:r>
              <a:rPr sz="1600" spc="-10" dirty="0"/>
              <a:t>d</a:t>
            </a:r>
            <a:r>
              <a:rPr sz="1600" spc="-5" dirty="0"/>
              <a:t>i</a:t>
            </a:r>
            <a:r>
              <a:rPr sz="1600" dirty="0"/>
              <a:t>sc</a:t>
            </a:r>
            <a:r>
              <a:rPr sz="1600" spc="-5" dirty="0"/>
              <a:t>l</a:t>
            </a:r>
            <a:r>
              <a:rPr sz="1600" spc="-10" dirty="0"/>
              <a:t>o</a:t>
            </a:r>
            <a:r>
              <a:rPr sz="1600" dirty="0"/>
              <a:t>s</a:t>
            </a:r>
            <a:r>
              <a:rPr sz="1600" spc="-10" dirty="0"/>
              <a:t>u</a:t>
            </a:r>
            <a:r>
              <a:rPr sz="1600" dirty="0"/>
              <a:t>r</a:t>
            </a:r>
            <a:r>
              <a:rPr sz="1600" spc="-10" dirty="0"/>
              <a:t>e</a:t>
            </a:r>
            <a:r>
              <a:rPr sz="1600" dirty="0"/>
              <a:t>,</a:t>
            </a:r>
            <a:r>
              <a:rPr sz="1600" spc="15" dirty="0"/>
              <a:t> </a:t>
            </a:r>
            <a:r>
              <a:rPr sz="1600" spc="-10" dirty="0"/>
              <a:t>an</a:t>
            </a:r>
            <a:r>
              <a:rPr sz="1600" dirty="0"/>
              <a:t>d</a:t>
            </a:r>
            <a:r>
              <a:rPr sz="1600" spc="10" dirty="0"/>
              <a:t> </a:t>
            </a:r>
            <a:r>
              <a:rPr sz="1600" spc="-10" dirty="0"/>
              <a:t>o</a:t>
            </a:r>
            <a:r>
              <a:rPr sz="1600" dirty="0"/>
              <a:t>t</a:t>
            </a:r>
            <a:r>
              <a:rPr sz="1600" spc="-10" dirty="0"/>
              <a:t>he</a:t>
            </a:r>
            <a:r>
              <a:rPr sz="1600" dirty="0"/>
              <a:t>r </a:t>
            </a:r>
            <a:r>
              <a:rPr sz="1600" spc="-10" dirty="0"/>
              <a:t>ha</a:t>
            </a:r>
            <a:r>
              <a:rPr sz="1600" dirty="0"/>
              <a:t>rmf</a:t>
            </a:r>
            <a:r>
              <a:rPr sz="1600" spc="-10" dirty="0"/>
              <a:t>u</a:t>
            </a:r>
            <a:r>
              <a:rPr sz="1600" dirty="0"/>
              <a:t>l</a:t>
            </a:r>
            <a:r>
              <a:rPr sz="1600" spc="10" dirty="0"/>
              <a:t> </a:t>
            </a:r>
            <a:r>
              <a:rPr sz="1600" spc="-10" dirty="0"/>
              <a:t>e</a:t>
            </a:r>
            <a:r>
              <a:rPr sz="1600" dirty="0"/>
              <a:t>ff</a:t>
            </a:r>
            <a:r>
              <a:rPr sz="1600" spc="-10" dirty="0"/>
              <a:t>e</a:t>
            </a:r>
            <a:r>
              <a:rPr sz="1600" dirty="0"/>
              <a:t>cts</a:t>
            </a:r>
            <a:r>
              <a:rPr sz="1600" spc="-10" dirty="0"/>
              <a:t> be</a:t>
            </a:r>
            <a:r>
              <a:rPr sz="1600" dirty="0"/>
              <a:t>f</a:t>
            </a:r>
            <a:r>
              <a:rPr sz="1600" spc="-10" dirty="0"/>
              <a:t>o</a:t>
            </a:r>
            <a:r>
              <a:rPr sz="1600" dirty="0"/>
              <a:t>re t</a:t>
            </a:r>
            <a:r>
              <a:rPr sz="1600" spc="-10" dirty="0"/>
              <a:t>he</a:t>
            </a:r>
            <a:r>
              <a:rPr sz="1600" dirty="0"/>
              <a:t>y </a:t>
            </a:r>
            <a:r>
              <a:rPr sz="1600" spc="-10" dirty="0"/>
              <a:t>happen.</a:t>
            </a:r>
          </a:p>
          <a:p>
            <a:pPr marL="241300" marR="5080" indent="-228600">
              <a:lnSpc>
                <a:spcPct val="100000"/>
              </a:lnSpc>
              <a:spcBef>
                <a:spcPts val="865"/>
              </a:spcBef>
            </a:pPr>
            <a:r>
              <a:rPr sz="1600" dirty="0">
                <a:latin typeface="Webdings"/>
                <a:cs typeface="Webdings"/>
              </a:rPr>
              <a:t></a:t>
            </a:r>
            <a:r>
              <a:rPr sz="1600" dirty="0"/>
              <a:t>I</a:t>
            </a:r>
            <a:r>
              <a:rPr sz="1600" spc="-10" dirty="0"/>
              <a:t>n</a:t>
            </a:r>
            <a:r>
              <a:rPr sz="1600" dirty="0"/>
              <a:t>c</a:t>
            </a:r>
            <a:r>
              <a:rPr sz="1600" spc="-5" dirty="0"/>
              <a:t>i</a:t>
            </a:r>
            <a:r>
              <a:rPr sz="1600" spc="-10" dirty="0"/>
              <a:t>den</a:t>
            </a:r>
            <a:r>
              <a:rPr sz="1600" dirty="0"/>
              <a:t>t</a:t>
            </a:r>
            <a:r>
              <a:rPr sz="1600" spc="15" dirty="0"/>
              <a:t> </a:t>
            </a:r>
            <a:r>
              <a:rPr sz="1600" spc="-10" dirty="0"/>
              <a:t>de</a:t>
            </a:r>
            <a:r>
              <a:rPr sz="1600" dirty="0"/>
              <a:t>t</a:t>
            </a:r>
            <a:r>
              <a:rPr sz="1600" spc="-10" dirty="0"/>
              <a:t>e</a:t>
            </a:r>
            <a:r>
              <a:rPr sz="1600" dirty="0"/>
              <a:t>ct</a:t>
            </a:r>
            <a:r>
              <a:rPr sz="1600" spc="-5" dirty="0"/>
              <a:t>i</a:t>
            </a:r>
            <a:r>
              <a:rPr sz="1600" spc="-10" dirty="0"/>
              <a:t>o</a:t>
            </a:r>
            <a:r>
              <a:rPr sz="1600" dirty="0"/>
              <a:t>n</a:t>
            </a:r>
            <a:r>
              <a:rPr sz="1600" spc="10" dirty="0"/>
              <a:t> </a:t>
            </a:r>
            <a:r>
              <a:rPr sz="1600" spc="-10" dirty="0"/>
              <a:t>an</a:t>
            </a:r>
            <a:r>
              <a:rPr sz="1600" dirty="0"/>
              <a:t>d</a:t>
            </a:r>
            <a:r>
              <a:rPr sz="1600" spc="-5" dirty="0"/>
              <a:t> </a:t>
            </a:r>
            <a:r>
              <a:rPr sz="1600" spc="-10" dirty="0"/>
              <a:t>ana</a:t>
            </a:r>
            <a:r>
              <a:rPr sz="1600" spc="-5" dirty="0"/>
              <a:t>l</a:t>
            </a:r>
            <a:r>
              <a:rPr sz="1600" spc="-25" dirty="0"/>
              <a:t>y</a:t>
            </a:r>
            <a:r>
              <a:rPr sz="1600" dirty="0"/>
              <a:t>s</a:t>
            </a:r>
            <a:r>
              <a:rPr sz="1600" spc="-5" dirty="0"/>
              <a:t>i</a:t>
            </a:r>
            <a:r>
              <a:rPr sz="1600" dirty="0"/>
              <a:t>s</a:t>
            </a:r>
            <a:r>
              <a:rPr sz="1600" spc="50" dirty="0"/>
              <a:t> </a:t>
            </a:r>
            <a:r>
              <a:rPr sz="1600" dirty="0"/>
              <a:t>m</a:t>
            </a:r>
            <a:r>
              <a:rPr sz="1600" spc="-10" dirty="0"/>
              <a:t>a</a:t>
            </a:r>
            <a:r>
              <a:rPr sz="1600" dirty="0"/>
              <a:t>y t</a:t>
            </a:r>
            <a:r>
              <a:rPr sz="1600" spc="-10" dirty="0"/>
              <a:t>a</a:t>
            </a:r>
            <a:r>
              <a:rPr sz="1600" dirty="0"/>
              <a:t>ke</a:t>
            </a:r>
            <a:r>
              <a:rPr sz="1600" spc="-5" dirty="0"/>
              <a:t> </a:t>
            </a:r>
            <a:r>
              <a:rPr sz="1600" dirty="0"/>
              <a:t>s</a:t>
            </a:r>
            <a:r>
              <a:rPr sz="1600" spc="-10" dirty="0"/>
              <a:t>e</a:t>
            </a:r>
            <a:r>
              <a:rPr sz="1600" dirty="0"/>
              <a:t>v</a:t>
            </a:r>
            <a:r>
              <a:rPr sz="1600" spc="-10" dirty="0"/>
              <a:t>e</a:t>
            </a:r>
            <a:r>
              <a:rPr sz="1600" dirty="0"/>
              <a:t>r</a:t>
            </a:r>
            <a:r>
              <a:rPr sz="1600" spc="-10" dirty="0"/>
              <a:t>a</a:t>
            </a:r>
            <a:r>
              <a:rPr sz="1600" dirty="0"/>
              <a:t>l</a:t>
            </a:r>
            <a:r>
              <a:rPr sz="1600" spc="10" dirty="0"/>
              <a:t> </a:t>
            </a:r>
            <a:r>
              <a:rPr sz="1600" spc="-5" dirty="0"/>
              <a:t>i</a:t>
            </a:r>
            <a:r>
              <a:rPr sz="1600" spc="-10" dirty="0"/>
              <a:t>nd</a:t>
            </a:r>
            <a:r>
              <a:rPr sz="1600" spc="-5" dirty="0"/>
              <a:t>i</a:t>
            </a:r>
            <a:r>
              <a:rPr sz="1600" dirty="0"/>
              <a:t>v</a:t>
            </a:r>
            <a:r>
              <a:rPr sz="1600" spc="-5" dirty="0"/>
              <a:t>i</a:t>
            </a:r>
            <a:r>
              <a:rPr sz="1600" spc="-10" dirty="0"/>
              <a:t>dua</a:t>
            </a:r>
            <a:r>
              <a:rPr sz="1600" spc="-5" dirty="0"/>
              <a:t>l</a:t>
            </a:r>
            <a:r>
              <a:rPr sz="1600" dirty="0"/>
              <a:t>s</a:t>
            </a:r>
            <a:r>
              <a:rPr sz="1600" spc="25" dirty="0"/>
              <a:t> </a:t>
            </a:r>
            <a:r>
              <a:rPr sz="1600" dirty="0"/>
              <a:t>r</a:t>
            </a:r>
            <a:r>
              <a:rPr sz="1600" spc="-10" dirty="0"/>
              <a:t>e</a:t>
            </a:r>
            <a:r>
              <a:rPr sz="1600" dirty="0"/>
              <a:t>v</a:t>
            </a:r>
            <a:r>
              <a:rPr sz="1600" spc="-5" dirty="0"/>
              <a:t>i</a:t>
            </a:r>
            <a:r>
              <a:rPr sz="1600" spc="-10" dirty="0"/>
              <a:t>e</a:t>
            </a:r>
            <a:r>
              <a:rPr sz="1600" spc="-40" dirty="0"/>
              <a:t>w</a:t>
            </a:r>
            <a:r>
              <a:rPr sz="1600" spc="-5" dirty="0"/>
              <a:t>i</a:t>
            </a:r>
            <a:r>
              <a:rPr sz="1600" spc="5" dirty="0"/>
              <a:t>n</a:t>
            </a:r>
            <a:r>
              <a:rPr sz="1600" dirty="0"/>
              <a:t>g</a:t>
            </a:r>
            <a:r>
              <a:rPr sz="1600" spc="45" dirty="0"/>
              <a:t> </a:t>
            </a:r>
            <a:r>
              <a:rPr sz="1600" spc="-10" dirty="0"/>
              <a:t>a</a:t>
            </a:r>
            <a:r>
              <a:rPr sz="1600" dirty="0"/>
              <a:t>ct</a:t>
            </a:r>
            <a:r>
              <a:rPr sz="1600" spc="-5" dirty="0"/>
              <a:t>i</a:t>
            </a:r>
            <a:r>
              <a:rPr sz="1600" dirty="0"/>
              <a:t>v</a:t>
            </a:r>
            <a:r>
              <a:rPr sz="1600" spc="-5" dirty="0"/>
              <a:t>i</a:t>
            </a:r>
            <a:r>
              <a:rPr sz="1600" dirty="0"/>
              <a:t>ty </a:t>
            </a:r>
            <a:r>
              <a:rPr sz="1600" spc="-10" dirty="0"/>
              <a:t>be</a:t>
            </a:r>
            <a:r>
              <a:rPr sz="1600" dirty="0"/>
              <a:t>f</a:t>
            </a:r>
            <a:r>
              <a:rPr sz="1600" spc="-10" dirty="0"/>
              <a:t>o</a:t>
            </a:r>
            <a:r>
              <a:rPr sz="1600" dirty="0"/>
              <a:t>re </a:t>
            </a:r>
            <a:r>
              <a:rPr sz="1600" spc="-5" dirty="0"/>
              <a:t>i</a:t>
            </a:r>
            <a:r>
              <a:rPr sz="1600" dirty="0"/>
              <a:t>t</a:t>
            </a:r>
            <a:r>
              <a:rPr sz="1600" spc="5" dirty="0"/>
              <a:t> </a:t>
            </a:r>
            <a:r>
              <a:rPr sz="1600" spc="-5" dirty="0"/>
              <a:t>i</a:t>
            </a:r>
            <a:r>
              <a:rPr sz="1600" dirty="0"/>
              <a:t>s r</a:t>
            </a:r>
            <a:r>
              <a:rPr sz="1600" spc="-10" dirty="0"/>
              <a:t>ea</a:t>
            </a:r>
            <a:r>
              <a:rPr sz="1600" spc="-5" dirty="0"/>
              <a:t>li</a:t>
            </a:r>
            <a:r>
              <a:rPr sz="1600" dirty="0"/>
              <a:t>z</a:t>
            </a:r>
            <a:r>
              <a:rPr sz="1600" spc="-10" dirty="0"/>
              <a:t>e</a:t>
            </a:r>
            <a:r>
              <a:rPr sz="1600" dirty="0"/>
              <a:t>d</a:t>
            </a:r>
            <a:r>
              <a:rPr sz="1600" spc="10" dirty="0"/>
              <a:t> </a:t>
            </a:r>
            <a:r>
              <a:rPr sz="1600" dirty="0"/>
              <a:t>t</a:t>
            </a:r>
            <a:r>
              <a:rPr sz="1600" spc="-10" dirty="0"/>
              <a:t>ha</a:t>
            </a:r>
            <a:r>
              <a:rPr sz="1600" dirty="0"/>
              <a:t>t</a:t>
            </a:r>
            <a:r>
              <a:rPr sz="1600" spc="5" dirty="0"/>
              <a:t> </a:t>
            </a:r>
            <a:r>
              <a:rPr sz="1600" spc="-10" dirty="0"/>
              <a:t>a</a:t>
            </a:r>
            <a:r>
              <a:rPr sz="1600" dirty="0"/>
              <a:t>n</a:t>
            </a:r>
            <a:r>
              <a:rPr sz="1600" spc="-5" dirty="0"/>
              <a:t> i</a:t>
            </a:r>
            <a:r>
              <a:rPr sz="1600" spc="-10" dirty="0"/>
              <a:t>n</a:t>
            </a:r>
            <a:r>
              <a:rPr sz="1600" dirty="0"/>
              <a:t>c</a:t>
            </a:r>
            <a:r>
              <a:rPr sz="1600" spc="-5" dirty="0"/>
              <a:t>i</a:t>
            </a:r>
            <a:r>
              <a:rPr sz="1600" spc="-10" dirty="0"/>
              <a:t>den</a:t>
            </a:r>
            <a:r>
              <a:rPr sz="1600" dirty="0"/>
              <a:t>t</a:t>
            </a:r>
            <a:r>
              <a:rPr sz="1600" spc="30" dirty="0"/>
              <a:t> </a:t>
            </a:r>
            <a:r>
              <a:rPr sz="1600" spc="-10" dirty="0"/>
              <a:t>ha</a:t>
            </a:r>
            <a:r>
              <a:rPr sz="1600" dirty="0"/>
              <a:t>s </a:t>
            </a:r>
            <a:r>
              <a:rPr sz="1600" spc="-10" dirty="0"/>
              <a:t>o</a:t>
            </a:r>
            <a:r>
              <a:rPr sz="1600" dirty="0"/>
              <a:t>cc</a:t>
            </a:r>
            <a:r>
              <a:rPr sz="1600" spc="-10" dirty="0"/>
              <a:t>u</a:t>
            </a:r>
            <a:r>
              <a:rPr sz="1600" dirty="0"/>
              <a:t>rr</a:t>
            </a:r>
            <a:r>
              <a:rPr sz="1600" spc="-10" dirty="0"/>
              <a:t>ed.</a:t>
            </a:r>
          </a:p>
          <a:p>
            <a:pPr marL="241300" marR="295910" indent="-228600">
              <a:lnSpc>
                <a:spcPct val="100000"/>
              </a:lnSpc>
              <a:spcBef>
                <a:spcPts val="865"/>
              </a:spcBef>
            </a:pPr>
            <a:r>
              <a:rPr sz="1600" dirty="0">
                <a:latin typeface="Webdings"/>
                <a:cs typeface="Webdings"/>
              </a:rPr>
              <a:t></a:t>
            </a:r>
            <a:r>
              <a:rPr sz="1600" dirty="0"/>
              <a:t>W</a:t>
            </a:r>
            <a:r>
              <a:rPr sz="1600" spc="-5" dirty="0"/>
              <a:t>i</a:t>
            </a:r>
            <a:r>
              <a:rPr sz="1600" dirty="0"/>
              <a:t>t</a:t>
            </a:r>
            <a:r>
              <a:rPr sz="1600" spc="-10" dirty="0"/>
              <a:t>h</a:t>
            </a:r>
            <a:r>
              <a:rPr sz="1600" spc="-5" dirty="0"/>
              <a:t>i</a:t>
            </a:r>
            <a:r>
              <a:rPr sz="1600" dirty="0"/>
              <a:t>n</a:t>
            </a:r>
            <a:r>
              <a:rPr sz="1600" spc="-5" dirty="0"/>
              <a:t> </a:t>
            </a:r>
            <a:r>
              <a:rPr lang="en-US" sz="1600" spc="-5" dirty="0"/>
              <a:t>FMCSA</a:t>
            </a:r>
            <a:r>
              <a:rPr sz="1600" dirty="0"/>
              <a:t>,</a:t>
            </a:r>
            <a:r>
              <a:rPr sz="1600" spc="5" dirty="0"/>
              <a:t> </a:t>
            </a:r>
            <a:r>
              <a:rPr sz="1600" spc="-10" dirty="0"/>
              <a:t>u</a:t>
            </a:r>
            <a:r>
              <a:rPr sz="1600" dirty="0"/>
              <a:t>s</a:t>
            </a:r>
            <a:r>
              <a:rPr sz="1600" spc="-10" dirty="0"/>
              <a:t>e</a:t>
            </a:r>
            <a:r>
              <a:rPr sz="1600" dirty="0"/>
              <a:t>rs</a:t>
            </a:r>
            <a:r>
              <a:rPr sz="1600" spc="15" dirty="0"/>
              <a:t> </a:t>
            </a:r>
            <a:r>
              <a:rPr sz="1600" dirty="0"/>
              <a:t>s</a:t>
            </a:r>
            <a:r>
              <a:rPr sz="1600" spc="-10" dirty="0"/>
              <a:t>hou</a:t>
            </a:r>
            <a:r>
              <a:rPr sz="1600" spc="-5" dirty="0"/>
              <a:t>l</a:t>
            </a:r>
            <a:r>
              <a:rPr sz="1600" dirty="0"/>
              <a:t>d</a:t>
            </a:r>
            <a:r>
              <a:rPr sz="1600" spc="10" dirty="0"/>
              <a:t> </a:t>
            </a:r>
            <a:r>
              <a:rPr sz="1600" dirty="0"/>
              <a:t>r</a:t>
            </a:r>
            <a:r>
              <a:rPr sz="1600" spc="-10" dirty="0"/>
              <a:t>epo</a:t>
            </a:r>
            <a:r>
              <a:rPr sz="1600" dirty="0"/>
              <a:t>rt</a:t>
            </a:r>
            <a:r>
              <a:rPr sz="1600" spc="5" dirty="0"/>
              <a:t> </a:t>
            </a:r>
            <a:r>
              <a:rPr sz="1600" spc="-10" dirty="0"/>
              <a:t>a</a:t>
            </a:r>
            <a:r>
              <a:rPr sz="1600" spc="-5" dirty="0"/>
              <a:t>l</a:t>
            </a:r>
            <a:r>
              <a:rPr sz="1600" dirty="0"/>
              <a:t>l</a:t>
            </a:r>
            <a:r>
              <a:rPr sz="1600" spc="10" dirty="0"/>
              <a:t> </a:t>
            </a:r>
            <a:r>
              <a:rPr sz="1600" dirty="0"/>
              <a:t>s</a:t>
            </a:r>
            <a:r>
              <a:rPr sz="1600" spc="-10" dirty="0"/>
              <a:t>u</a:t>
            </a:r>
            <a:r>
              <a:rPr sz="1600" dirty="0"/>
              <a:t>s</a:t>
            </a:r>
            <a:r>
              <a:rPr sz="1600" spc="-10" dirty="0"/>
              <a:t>pe</a:t>
            </a:r>
            <a:r>
              <a:rPr sz="1600" dirty="0"/>
              <a:t>ct</a:t>
            </a:r>
            <a:r>
              <a:rPr sz="1600" spc="-10" dirty="0"/>
              <a:t>e</a:t>
            </a:r>
            <a:r>
              <a:rPr sz="1600" dirty="0"/>
              <a:t>d</a:t>
            </a:r>
            <a:r>
              <a:rPr sz="1600" spc="10" dirty="0"/>
              <a:t> </a:t>
            </a:r>
            <a:r>
              <a:rPr sz="1600" dirty="0"/>
              <a:t>c</a:t>
            </a:r>
            <a:r>
              <a:rPr sz="1600" spc="-10" dirty="0"/>
              <a:t>o</a:t>
            </a:r>
            <a:r>
              <a:rPr sz="1600" dirty="0"/>
              <a:t>m</a:t>
            </a:r>
            <a:r>
              <a:rPr sz="1600" spc="-10" dirty="0"/>
              <a:t>pu</a:t>
            </a:r>
            <a:r>
              <a:rPr sz="1600" dirty="0"/>
              <a:t>t</a:t>
            </a:r>
            <a:r>
              <a:rPr sz="1600" spc="-10" dirty="0"/>
              <a:t>e</a:t>
            </a:r>
            <a:r>
              <a:rPr sz="1600" dirty="0"/>
              <a:t>r</a:t>
            </a:r>
            <a:r>
              <a:rPr sz="1600" spc="15" dirty="0"/>
              <a:t> </a:t>
            </a:r>
            <a:r>
              <a:rPr sz="1600" dirty="0"/>
              <a:t>s</a:t>
            </a:r>
            <a:r>
              <a:rPr sz="1600" spc="-10" dirty="0"/>
              <a:t>e</a:t>
            </a:r>
            <a:r>
              <a:rPr sz="1600" dirty="0"/>
              <a:t>c</a:t>
            </a:r>
            <a:r>
              <a:rPr sz="1600" spc="-10" dirty="0"/>
              <a:t>u</a:t>
            </a:r>
            <a:r>
              <a:rPr sz="1600" dirty="0"/>
              <a:t>r</a:t>
            </a:r>
            <a:r>
              <a:rPr sz="1600" spc="-5" dirty="0"/>
              <a:t>i</a:t>
            </a:r>
            <a:r>
              <a:rPr sz="1600" dirty="0"/>
              <a:t>ty </a:t>
            </a:r>
            <a:r>
              <a:rPr sz="1600" spc="-5" dirty="0"/>
              <a:t>i</a:t>
            </a:r>
            <a:r>
              <a:rPr sz="1600" spc="-10" dirty="0"/>
              <a:t>n</a:t>
            </a:r>
            <a:r>
              <a:rPr sz="1600" dirty="0"/>
              <a:t>c</a:t>
            </a:r>
            <a:r>
              <a:rPr sz="1600" spc="-5" dirty="0"/>
              <a:t>i</a:t>
            </a:r>
            <a:r>
              <a:rPr sz="1600" spc="-10" dirty="0"/>
              <a:t>den</a:t>
            </a:r>
            <a:r>
              <a:rPr sz="1600" dirty="0"/>
              <a:t>ts</a:t>
            </a:r>
            <a:r>
              <a:rPr sz="1600" spc="15" dirty="0"/>
              <a:t> </a:t>
            </a:r>
            <a:r>
              <a:rPr sz="1600" dirty="0"/>
              <a:t>to</a:t>
            </a:r>
            <a:r>
              <a:rPr sz="1600" spc="-5" dirty="0"/>
              <a:t> </a:t>
            </a:r>
            <a:r>
              <a:rPr lang="en-US" sz="1600" dirty="0"/>
              <a:t>the </a:t>
            </a:r>
            <a:r>
              <a:rPr sz="1600" spc="-5" dirty="0"/>
              <a:t>C</a:t>
            </a:r>
            <a:r>
              <a:rPr sz="1600" spc="-10" dirty="0"/>
              <a:t>o</a:t>
            </a:r>
            <a:r>
              <a:rPr sz="1600" dirty="0"/>
              <a:t>m</a:t>
            </a:r>
            <a:r>
              <a:rPr sz="1600" spc="-10" dirty="0"/>
              <a:t>pu</a:t>
            </a:r>
            <a:r>
              <a:rPr sz="1600" dirty="0"/>
              <a:t>t</a:t>
            </a:r>
            <a:r>
              <a:rPr sz="1600" spc="-10" dirty="0"/>
              <a:t>e</a:t>
            </a:r>
            <a:r>
              <a:rPr sz="1600" dirty="0"/>
              <a:t>r</a:t>
            </a:r>
            <a:r>
              <a:rPr sz="1600" spc="15" dirty="0"/>
              <a:t> </a:t>
            </a:r>
            <a:r>
              <a:rPr sz="1600" spc="-5" dirty="0"/>
              <a:t>S</a:t>
            </a:r>
            <a:r>
              <a:rPr sz="1600" spc="-10" dirty="0"/>
              <a:t>e</a:t>
            </a:r>
            <a:r>
              <a:rPr sz="1600" dirty="0"/>
              <a:t>c</a:t>
            </a:r>
            <a:r>
              <a:rPr sz="1600" spc="-10" dirty="0"/>
              <a:t>u</a:t>
            </a:r>
            <a:r>
              <a:rPr sz="1600" dirty="0"/>
              <a:t>r</a:t>
            </a:r>
            <a:r>
              <a:rPr sz="1600" spc="-5" dirty="0"/>
              <a:t>i</a:t>
            </a:r>
            <a:r>
              <a:rPr sz="1600" dirty="0"/>
              <a:t>ty</a:t>
            </a:r>
            <a:r>
              <a:rPr sz="1600" spc="15" dirty="0"/>
              <a:t> </a:t>
            </a:r>
            <a:r>
              <a:rPr sz="1600" dirty="0"/>
              <a:t>I</a:t>
            </a:r>
            <a:r>
              <a:rPr sz="1600" spc="-10" dirty="0"/>
              <a:t>n</a:t>
            </a:r>
            <a:r>
              <a:rPr sz="1600" dirty="0"/>
              <a:t>c</a:t>
            </a:r>
            <a:r>
              <a:rPr sz="1600" spc="-5" dirty="0"/>
              <a:t>i</a:t>
            </a:r>
            <a:r>
              <a:rPr sz="1600" spc="-10" dirty="0"/>
              <a:t>den</a:t>
            </a:r>
            <a:r>
              <a:rPr sz="1600" dirty="0"/>
              <a:t>t</a:t>
            </a:r>
            <a:r>
              <a:rPr sz="1600" spc="5" dirty="0"/>
              <a:t> </a:t>
            </a:r>
            <a:r>
              <a:rPr sz="1600" spc="-5" dirty="0"/>
              <a:t>R</a:t>
            </a:r>
            <a:r>
              <a:rPr sz="1600" spc="-10" dirty="0"/>
              <a:t>e</a:t>
            </a:r>
            <a:r>
              <a:rPr sz="1600" dirty="0"/>
              <a:t>s</a:t>
            </a:r>
            <a:r>
              <a:rPr sz="1600" spc="-10" dirty="0"/>
              <a:t>pon</a:t>
            </a:r>
            <a:r>
              <a:rPr sz="1600" dirty="0"/>
              <a:t>se</a:t>
            </a:r>
            <a:r>
              <a:rPr sz="1600" spc="20" dirty="0"/>
              <a:t> </a:t>
            </a:r>
            <a:r>
              <a:rPr sz="1600" spc="15" dirty="0"/>
              <a:t>T</a:t>
            </a:r>
            <a:r>
              <a:rPr sz="1600" spc="-10" dirty="0"/>
              <a:t>ea</a:t>
            </a:r>
            <a:r>
              <a:rPr sz="1600" dirty="0"/>
              <a:t>m</a:t>
            </a:r>
            <a:r>
              <a:rPr sz="1600" spc="-10" dirty="0"/>
              <a:t> </a:t>
            </a:r>
            <a:r>
              <a:rPr sz="1600" dirty="0"/>
              <a:t>(</a:t>
            </a:r>
            <a:r>
              <a:rPr sz="1600" spc="-5" dirty="0"/>
              <a:t>CS</a:t>
            </a:r>
            <a:r>
              <a:rPr sz="1600" dirty="0"/>
              <a:t>I</a:t>
            </a:r>
            <a:r>
              <a:rPr sz="1600" spc="-5" dirty="0"/>
              <a:t>R</a:t>
            </a:r>
            <a:r>
              <a:rPr sz="1600" spc="15" dirty="0"/>
              <a:t>T</a:t>
            </a:r>
            <a:r>
              <a:rPr sz="1600" dirty="0"/>
              <a:t>)</a:t>
            </a:r>
            <a:r>
              <a:rPr lang="en-US" sz="1600" spc="-10" dirty="0"/>
              <a:t> or </a:t>
            </a:r>
            <a:r>
              <a:rPr lang="en-US" sz="1600" dirty="0"/>
              <a:t>FMCSA</a:t>
            </a:r>
            <a:r>
              <a:rPr sz="1600" dirty="0"/>
              <a:t> </a:t>
            </a:r>
            <a:r>
              <a:rPr lang="en-US" sz="1600" spc="-5" dirty="0"/>
              <a:t>ISSM</a:t>
            </a:r>
            <a:r>
              <a:rPr lang="en-US" sz="1600" dirty="0"/>
              <a:t>:</a:t>
            </a:r>
          </a:p>
          <a:p>
            <a:pPr marL="241300" marR="295910" indent="-228600">
              <a:lnSpc>
                <a:spcPct val="100000"/>
              </a:lnSpc>
              <a:spcBef>
                <a:spcPts val="865"/>
              </a:spcBef>
            </a:pPr>
            <a:r>
              <a:rPr lang="en-US" sz="1600" dirty="0"/>
              <a:t>	CSIRT: 	</a:t>
            </a:r>
            <a:r>
              <a:rPr lang="en-US" sz="1600" u="sng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9-awa-soc@faa.gov</a:t>
            </a:r>
            <a:endParaRPr lang="en-US" sz="16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241300" marR="295910" indent="-228600">
              <a:lnSpc>
                <a:spcPct val="100000"/>
              </a:lnSpc>
              <a:spcBef>
                <a:spcPts val="865"/>
              </a:spcBef>
            </a:pPr>
            <a:r>
              <a:rPr lang="en-US" sz="1600" spc="-10" dirty="0"/>
              <a:t>    FMCSA ISSM: 	Nicole Moore 	</a:t>
            </a:r>
          </a:p>
          <a:p>
            <a:pPr marL="241300" marR="295910" indent="-228600">
              <a:lnSpc>
                <a:spcPct val="100000"/>
              </a:lnSpc>
              <a:spcBef>
                <a:spcPts val="865"/>
              </a:spcBef>
            </a:pPr>
            <a:r>
              <a:rPr lang="en-US" sz="1600" spc="-10" dirty="0"/>
              <a:t>			</a:t>
            </a:r>
            <a:r>
              <a:rPr lang="en-US" sz="1600" spc="-10" dirty="0">
                <a:hlinkClick r:id="rId4"/>
              </a:rPr>
              <a:t>nicole.moore@dot.gov</a:t>
            </a:r>
            <a:endParaRPr lang="en-US" sz="1600" spc="-10" dirty="0"/>
          </a:p>
          <a:p>
            <a:pPr marL="241300" marR="295910" indent="-228600">
              <a:lnSpc>
                <a:spcPct val="100000"/>
              </a:lnSpc>
              <a:spcBef>
                <a:spcPts val="865"/>
              </a:spcBef>
            </a:pPr>
            <a:r>
              <a:rPr lang="en-US" sz="1600" spc="-10" dirty="0"/>
              <a:t>			202-366-9980</a:t>
            </a:r>
            <a:r>
              <a:rPr lang="en-US" spc="-10" dirty="0"/>
              <a:t>			</a:t>
            </a:r>
            <a:endParaRPr spc="-10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72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4000"/>
            <a:ext cx="8681720" cy="4563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0477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ci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be 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r.</a:t>
            </a:r>
          </a:p>
          <a:p>
            <a:pPr marL="241300" marR="15811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ry 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ude:</a:t>
            </a:r>
            <a:endParaRPr sz="1800" dirty="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ft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s;</a:t>
            </a: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ee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on;</a:t>
            </a:r>
            <a:endParaRPr sz="1800" dirty="0">
              <a:latin typeface="Arial"/>
              <a:cs typeface="Arial"/>
            </a:endParaRPr>
          </a:p>
          <a:p>
            <a:pPr marL="584200" marR="47498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vi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.,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onne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nal pa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s);</a:t>
            </a: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neede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;</a:t>
            </a:r>
          </a:p>
          <a:p>
            <a:pPr marL="584200" marR="194945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ene</a:t>
            </a:r>
            <a:r>
              <a:rPr sz="1800" dirty="0">
                <a:latin typeface="Arial"/>
                <a:cs typeface="Arial"/>
              </a:rPr>
              <a:t>ss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y (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.,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ns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t);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 dirty="0">
              <a:latin typeface="Arial"/>
              <a:cs typeface="Arial"/>
            </a:endParaRPr>
          </a:p>
          <a:p>
            <a:pPr marL="584200" marR="508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.,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gen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oun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our hou</a:t>
            </a:r>
            <a:r>
              <a:rPr sz="1800" dirty="0">
                <a:latin typeface="Arial"/>
                <a:cs typeface="Arial"/>
              </a:rPr>
              <a:t>rs,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oun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ee</a:t>
            </a:r>
            <a:r>
              <a:rPr sz="1800" dirty="0">
                <a:latin typeface="Arial"/>
                <a:cs typeface="Arial"/>
              </a:rPr>
              <a:t>ks,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anen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).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685800"/>
            <a:ext cx="9138919" cy="1077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</a:t>
            </a:r>
            <a:r>
              <a:rPr sz="1800" spc="-5" dirty="0"/>
              <a:t>c</a:t>
            </a:r>
            <a:r>
              <a:rPr sz="1800" dirty="0"/>
              <a:t>id</a:t>
            </a:r>
            <a:r>
              <a:rPr sz="1800" spc="-5" dirty="0"/>
              <a:t>e</a:t>
            </a:r>
            <a:r>
              <a:rPr sz="1800" dirty="0"/>
              <a:t>nt</a:t>
            </a:r>
            <a:r>
              <a:rPr sz="1800" spc="-10" dirty="0"/>
              <a:t> </a:t>
            </a:r>
            <a:r>
              <a:rPr sz="1800" spc="-5" dirty="0"/>
              <a:t>Ha</a:t>
            </a:r>
            <a:r>
              <a:rPr sz="1800" dirty="0"/>
              <a:t>ndling</a:t>
            </a:r>
          </a:p>
          <a:p>
            <a:pPr marL="12700">
              <a:lnSpc>
                <a:spcPts val="3315"/>
              </a:lnSpc>
            </a:pPr>
            <a:r>
              <a:rPr spc="-10" dirty="0"/>
              <a:t>I</a:t>
            </a:r>
            <a:r>
              <a:rPr spc="-25" dirty="0"/>
              <a:t>n</a:t>
            </a:r>
            <a:r>
              <a:rPr spc="-15" dirty="0"/>
              <a:t>c</a:t>
            </a:r>
            <a:r>
              <a:rPr spc="-10" dirty="0"/>
              <a:t>i</a:t>
            </a:r>
            <a:r>
              <a:rPr spc="-25" dirty="0"/>
              <a:t>d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spc="15" dirty="0"/>
              <a:t> </a:t>
            </a:r>
            <a:r>
              <a:rPr spc="-25" dirty="0"/>
              <a:t>Con</a:t>
            </a:r>
            <a:r>
              <a:rPr spc="-10" dirty="0"/>
              <a:t>t</a:t>
            </a:r>
            <a:r>
              <a:rPr spc="-15" dirty="0"/>
              <a:t>a</a:t>
            </a:r>
            <a:r>
              <a:rPr spc="-10" dirty="0"/>
              <a:t>i</a:t>
            </a:r>
            <a:r>
              <a:rPr spc="-30" dirty="0"/>
              <a:t>nm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73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8531859" cy="2885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35941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ft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bee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ce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rv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di</a:t>
            </a:r>
            <a:r>
              <a:rPr sz="1800" b="1" spc="-10" dirty="0">
                <a:latin typeface="Arial"/>
                <a:cs typeface="Arial"/>
              </a:rPr>
              <a:t>ca</a:t>
            </a:r>
            <a:r>
              <a:rPr sz="1800" b="1" dirty="0">
                <a:latin typeface="Arial"/>
                <a:cs typeface="Arial"/>
              </a:rPr>
              <a:t>tion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be ne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ponen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t. 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er 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oun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me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241300" marR="508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ec</a:t>
            </a:r>
            <a:r>
              <a:rPr sz="1800" b="1" dirty="0">
                <a:latin typeface="Arial"/>
                <a:cs typeface="Arial"/>
              </a:rPr>
              <a:t>o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spc="5" dirty="0">
                <a:latin typeface="Arial"/>
                <a:cs typeface="Arial"/>
              </a:rPr>
              <a:t>r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ini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ts.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ch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 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ck</a:t>
            </a:r>
            <a:r>
              <a:rPr sz="1800" spc="-10" dirty="0">
                <a:latin typeface="Arial"/>
                <a:cs typeface="Arial"/>
              </a:rPr>
              <a:t>up</a:t>
            </a:r>
            <a:r>
              <a:rPr sz="1800" dirty="0">
                <a:latin typeface="Arial"/>
                <a:cs typeface="Arial"/>
              </a:rPr>
              <a:t>s, r</a:t>
            </a:r>
            <a:r>
              <a:rPr sz="1800" spc="-10" dirty="0">
                <a:latin typeface="Arial"/>
                <a:cs typeface="Arial"/>
              </a:rPr>
              <a:t>ebu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 scr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tc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ed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tc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pa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str</a:t>
            </a:r>
            <a:r>
              <a:rPr sz="1800" spc="-10" dirty="0">
                <a:latin typeface="Arial"/>
                <a:cs typeface="Arial"/>
              </a:rPr>
              <a:t>eng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</a:t>
            </a:r>
            <a:r>
              <a:rPr sz="1800" spc="-5" dirty="0"/>
              <a:t>c</a:t>
            </a:r>
            <a:r>
              <a:rPr sz="1800" dirty="0"/>
              <a:t>id</a:t>
            </a:r>
            <a:r>
              <a:rPr sz="1800" spc="-5" dirty="0"/>
              <a:t>e</a:t>
            </a:r>
            <a:r>
              <a:rPr sz="1800" dirty="0"/>
              <a:t>nt</a:t>
            </a:r>
            <a:r>
              <a:rPr sz="1800" spc="-10" dirty="0"/>
              <a:t> </a:t>
            </a:r>
            <a:r>
              <a:rPr sz="1800" spc="-5" dirty="0"/>
              <a:t>Ha</a:t>
            </a:r>
            <a:r>
              <a:rPr sz="1800" dirty="0"/>
              <a:t>ndling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10" dirty="0"/>
              <a:t>I</a:t>
            </a:r>
            <a:r>
              <a:rPr spc="-25" dirty="0"/>
              <a:t>n</a:t>
            </a:r>
            <a:r>
              <a:rPr spc="-15" dirty="0"/>
              <a:t>c</a:t>
            </a:r>
            <a:r>
              <a:rPr spc="-10" dirty="0"/>
              <a:t>i</a:t>
            </a:r>
            <a:r>
              <a:rPr spc="-25" dirty="0"/>
              <a:t>d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spc="15" dirty="0"/>
              <a:t> </a:t>
            </a:r>
            <a:r>
              <a:rPr spc="-25" dirty="0"/>
              <a:t>E</a:t>
            </a:r>
            <a:r>
              <a:rPr spc="-10" dirty="0"/>
              <a:t>ra</a:t>
            </a:r>
            <a:r>
              <a:rPr spc="-25" dirty="0"/>
              <a:t>d</a:t>
            </a:r>
            <a:r>
              <a:rPr spc="-10" dirty="0"/>
              <a:t>icati</a:t>
            </a:r>
            <a:r>
              <a:rPr spc="-25" dirty="0"/>
              <a:t>o</a:t>
            </a:r>
            <a:r>
              <a:rPr spc="-20" dirty="0"/>
              <a:t>n</a:t>
            </a:r>
            <a:r>
              <a:rPr spc="20" dirty="0"/>
              <a:t> </a:t>
            </a:r>
            <a:r>
              <a:rPr spc="-15" dirty="0"/>
              <a:t>a</a:t>
            </a:r>
            <a:r>
              <a:rPr spc="-25" dirty="0"/>
              <a:t>n</a:t>
            </a:r>
            <a:r>
              <a:rPr spc="-20" dirty="0"/>
              <a:t>d</a:t>
            </a:r>
            <a:r>
              <a:rPr spc="5" dirty="0"/>
              <a:t> </a:t>
            </a:r>
            <a:r>
              <a:rPr spc="-30" dirty="0"/>
              <a:t>R</a:t>
            </a:r>
            <a:r>
              <a:rPr spc="-15" dirty="0"/>
              <a:t>ec</a:t>
            </a:r>
            <a:r>
              <a:rPr spc="-25" dirty="0"/>
              <a:t>o</a:t>
            </a:r>
            <a:r>
              <a:rPr spc="-10" dirty="0"/>
              <a:t>very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74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290" y="1683186"/>
            <a:ext cx="8492490" cy="42473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7848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u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“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ned” 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ss:</a:t>
            </a: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happened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s?</a:t>
            </a: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H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t?</a:t>
            </a: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?</a:t>
            </a: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adequa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e?</a:t>
            </a:r>
            <a:endParaRPr sz="1800" dirty="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neede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oone</a:t>
            </a:r>
            <a:r>
              <a:rPr sz="1800" dirty="0">
                <a:latin typeface="Arial"/>
                <a:cs typeface="Arial"/>
              </a:rPr>
              <a:t>r?</a:t>
            </a: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y st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gh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?</a:t>
            </a:r>
          </a:p>
          <a:p>
            <a:pPr marL="584200" marR="33655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rs?</a:t>
            </a:r>
          </a:p>
          <a:p>
            <a:pPr marL="584200" marR="508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neede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ga</a:t>
            </a:r>
            <a:r>
              <a:rPr sz="1800" dirty="0">
                <a:latin typeface="Arial"/>
                <a:cs typeface="Arial"/>
              </a:rPr>
              <a:t>te f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ts?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</a:t>
            </a:r>
            <a:r>
              <a:rPr sz="1800" spc="-5" dirty="0"/>
              <a:t>c</a:t>
            </a:r>
            <a:r>
              <a:rPr sz="1800" dirty="0"/>
              <a:t>id</a:t>
            </a:r>
            <a:r>
              <a:rPr sz="1800" spc="-5" dirty="0"/>
              <a:t>e</a:t>
            </a:r>
            <a:r>
              <a:rPr sz="1800" dirty="0"/>
              <a:t>nt</a:t>
            </a:r>
            <a:r>
              <a:rPr sz="1800" spc="-10" dirty="0"/>
              <a:t> </a:t>
            </a:r>
            <a:r>
              <a:rPr sz="1800" spc="-5" dirty="0"/>
              <a:t>Ha</a:t>
            </a:r>
            <a:r>
              <a:rPr sz="1800" dirty="0"/>
              <a:t>ndling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30" dirty="0"/>
              <a:t>Po</a:t>
            </a:r>
            <a:r>
              <a:rPr spc="-10" dirty="0"/>
              <a:t>st-I</a:t>
            </a:r>
            <a:r>
              <a:rPr spc="-25" dirty="0"/>
              <a:t>n</a:t>
            </a:r>
            <a:r>
              <a:rPr spc="-15" dirty="0"/>
              <a:t>c</a:t>
            </a:r>
            <a:r>
              <a:rPr spc="-10" dirty="0"/>
              <a:t>i</a:t>
            </a:r>
            <a:r>
              <a:rPr spc="-25" dirty="0"/>
              <a:t>d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spc="-70" dirty="0"/>
              <a:t> </a:t>
            </a:r>
            <a:r>
              <a:rPr spc="-30" dirty="0"/>
              <a:t>A</a:t>
            </a:r>
            <a:r>
              <a:rPr spc="-10" dirty="0"/>
              <a:t>cti</a:t>
            </a:r>
            <a:r>
              <a:rPr spc="-15" dirty="0"/>
              <a:t>v</a:t>
            </a:r>
            <a:r>
              <a:rPr spc="-10" dirty="0"/>
              <a:t>ity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75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91922" y="5208904"/>
            <a:ext cx="8666480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F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al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ie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qu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aw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5" dirty="0">
                <a:latin typeface="Calibri"/>
                <a:cs typeface="Calibri"/>
              </a:rPr>
              <a:t>n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5" dirty="0">
                <a:latin typeface="Calibri"/>
                <a:cs typeface="Calibri"/>
              </a:rPr>
              <a:t>ol</a:t>
            </a:r>
            <a:r>
              <a:rPr sz="180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5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ly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Id</a:t>
            </a:r>
            <a:r>
              <a:rPr sz="1800" spc="-10" dirty="0">
                <a:latin typeface="Calibri"/>
                <a:cs typeface="Calibri"/>
              </a:rPr>
              <a:t>en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ab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rm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 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II)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3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mpu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ad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6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eam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-</a:t>
            </a:r>
            <a:r>
              <a:rPr sz="180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-3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)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 d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r</a:t>
            </a:r>
            <a:r>
              <a:rPr sz="1800" spc="-13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2145774"/>
            <a:ext cx="8986519" cy="18928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hand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hand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ed 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241300" marR="65405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lang="en-US" spc="-5" dirty="0">
                <a:latin typeface="Arial"/>
                <a:cs typeface="Arial"/>
              </a:rPr>
              <a:t>System Owner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hand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ng.</a:t>
            </a:r>
            <a:endParaRPr sz="1800" dirty="0">
              <a:latin typeface="Arial"/>
              <a:cs typeface="Arial"/>
            </a:endParaRPr>
          </a:p>
          <a:p>
            <a:pPr marL="240665" marR="1955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pha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hand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fe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</a:t>
            </a:r>
            <a:r>
              <a:rPr sz="1800" spc="-5" dirty="0"/>
              <a:t>c</a:t>
            </a:r>
            <a:r>
              <a:rPr sz="1800" dirty="0"/>
              <a:t>id</a:t>
            </a:r>
            <a:r>
              <a:rPr sz="1800" spc="-5" dirty="0"/>
              <a:t>e</a:t>
            </a:r>
            <a:r>
              <a:rPr sz="1800" dirty="0"/>
              <a:t>nt</a:t>
            </a:r>
            <a:r>
              <a:rPr sz="1800" spc="-10" dirty="0"/>
              <a:t> </a:t>
            </a:r>
            <a:r>
              <a:rPr sz="1800" spc="-5" dirty="0"/>
              <a:t>Ha</a:t>
            </a:r>
            <a:r>
              <a:rPr sz="1800" dirty="0"/>
              <a:t>ndling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10" dirty="0"/>
              <a:t>I</a:t>
            </a:r>
            <a:r>
              <a:rPr spc="-25" dirty="0"/>
              <a:t>n</a:t>
            </a:r>
            <a:r>
              <a:rPr spc="-15" dirty="0"/>
              <a:t>c</a:t>
            </a:r>
            <a:r>
              <a:rPr spc="-10" dirty="0"/>
              <a:t>i</a:t>
            </a:r>
            <a:r>
              <a:rPr spc="-25" dirty="0"/>
              <a:t>d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spc="15" dirty="0"/>
              <a:t> </a:t>
            </a:r>
            <a:r>
              <a:rPr spc="-30" dirty="0"/>
              <a:t>H</a:t>
            </a:r>
            <a:r>
              <a:rPr spc="-15" dirty="0"/>
              <a:t>a</a:t>
            </a:r>
            <a:r>
              <a:rPr spc="-25" dirty="0"/>
              <a:t>nd</a:t>
            </a:r>
            <a:r>
              <a:rPr spc="-10" dirty="0"/>
              <a:t>li</a:t>
            </a:r>
            <a:r>
              <a:rPr spc="-25" dirty="0"/>
              <a:t>ng</a:t>
            </a:r>
            <a:r>
              <a:rPr spc="-10" dirty="0"/>
              <a:t>:</a:t>
            </a:r>
            <a:r>
              <a:rPr spc="-5" dirty="0"/>
              <a:t> </a:t>
            </a:r>
            <a:r>
              <a:rPr spc="-229" dirty="0"/>
              <a:t>Y</a:t>
            </a:r>
            <a:r>
              <a:rPr spc="-25" dirty="0"/>
              <a:t>ou</a:t>
            </a:r>
            <a:r>
              <a:rPr spc="-15" dirty="0"/>
              <a:t>r</a:t>
            </a:r>
            <a:r>
              <a:rPr spc="5" dirty="0"/>
              <a:t> </a:t>
            </a:r>
            <a:r>
              <a:rPr spc="-25" dirty="0"/>
              <a:t>Ro</a:t>
            </a:r>
            <a:r>
              <a:rPr spc="-15" dirty="0"/>
              <a:t>le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76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8969" y="2286000"/>
            <a:ext cx="8608060" cy="2369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 marR="7048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in</a:t>
            </a:r>
            <a:r>
              <a:rPr sz="1800" b="1" spc="-5" dirty="0">
                <a:latin typeface="Arial"/>
                <a:cs typeface="Arial"/>
              </a:rPr>
              <a:t>c</a:t>
            </a:r>
            <a:r>
              <a:rPr sz="1800" b="1" dirty="0">
                <a:latin typeface="Arial"/>
                <a:cs typeface="Arial"/>
              </a:rPr>
              <a:t>id</a:t>
            </a: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nt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an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ed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st</a:t>
            </a:r>
            <a:r>
              <a:rPr sz="1800" spc="-10" dirty="0">
                <a:latin typeface="Arial"/>
                <a:cs typeface="Arial"/>
              </a:rPr>
              <a:t>anda</a:t>
            </a:r>
            <a:r>
              <a:rPr sz="1800" dirty="0">
                <a:latin typeface="Arial"/>
                <a:cs typeface="Arial"/>
              </a:rPr>
              <a:t>rd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rk.</a:t>
            </a:r>
          </a:p>
          <a:p>
            <a:pPr marL="241300" marR="508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Imm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epa</a:t>
            </a:r>
            <a:r>
              <a:rPr sz="1800" dirty="0">
                <a:latin typeface="Arial"/>
                <a:cs typeface="Arial"/>
              </a:rPr>
              <a:t>re 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f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om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edg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ss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li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hoo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 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5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 marL="240665" marR="730885" indent="-228600">
              <a:lnSpc>
                <a:spcPct val="100000"/>
              </a:lnSpc>
              <a:spcBef>
                <a:spcPts val="33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es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hand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</a:t>
            </a:r>
            <a:r>
              <a:rPr sz="1800" spc="-5" dirty="0"/>
              <a:t>c</a:t>
            </a:r>
            <a:r>
              <a:rPr sz="1800" dirty="0"/>
              <a:t>id</a:t>
            </a:r>
            <a:r>
              <a:rPr sz="1800" spc="-5" dirty="0"/>
              <a:t>e</a:t>
            </a:r>
            <a:r>
              <a:rPr sz="1800" dirty="0"/>
              <a:t>nt</a:t>
            </a:r>
            <a:r>
              <a:rPr sz="1800" spc="-10" dirty="0"/>
              <a:t> </a:t>
            </a:r>
            <a:r>
              <a:rPr sz="1800" spc="-5" dirty="0"/>
              <a:t>Ha</a:t>
            </a:r>
            <a:r>
              <a:rPr sz="1800" dirty="0"/>
              <a:t>ndling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10" dirty="0"/>
              <a:t>I</a:t>
            </a:r>
            <a:r>
              <a:rPr spc="-25" dirty="0"/>
              <a:t>n</a:t>
            </a:r>
            <a:r>
              <a:rPr spc="-15" dirty="0"/>
              <a:t>c</a:t>
            </a:r>
            <a:r>
              <a:rPr spc="-10" dirty="0"/>
              <a:t>i</a:t>
            </a:r>
            <a:r>
              <a:rPr spc="-25" dirty="0"/>
              <a:t>d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spc="15" dirty="0"/>
              <a:t> </a:t>
            </a:r>
            <a:r>
              <a:rPr spc="-30" dirty="0"/>
              <a:t>H</a:t>
            </a:r>
            <a:r>
              <a:rPr spc="-15" dirty="0"/>
              <a:t>a</a:t>
            </a:r>
            <a:r>
              <a:rPr spc="-25" dirty="0"/>
              <a:t>nd</a:t>
            </a:r>
            <a:r>
              <a:rPr spc="-10" dirty="0"/>
              <a:t>li</a:t>
            </a:r>
            <a:r>
              <a:rPr spc="-25" dirty="0"/>
              <a:t>ng</a:t>
            </a:r>
            <a:r>
              <a:rPr spc="-10" dirty="0"/>
              <a:t>:</a:t>
            </a:r>
            <a:r>
              <a:rPr spc="-5" dirty="0"/>
              <a:t> </a:t>
            </a:r>
            <a:r>
              <a:rPr spc="-229" dirty="0"/>
              <a:t>Y</a:t>
            </a:r>
            <a:r>
              <a:rPr spc="-25" dirty="0"/>
              <a:t>ou</a:t>
            </a:r>
            <a:r>
              <a:rPr spc="-15" dirty="0"/>
              <a:t>r</a:t>
            </a:r>
            <a:r>
              <a:rPr spc="5" dirty="0"/>
              <a:t> </a:t>
            </a:r>
            <a:r>
              <a:rPr spc="-25" dirty="0"/>
              <a:t>Ro</a:t>
            </a:r>
            <a:r>
              <a:rPr spc="-15" dirty="0"/>
              <a:t>le</a:t>
            </a:r>
            <a:r>
              <a:rPr spc="15" dirty="0"/>
              <a:t> </a:t>
            </a:r>
            <a:r>
              <a:rPr spc="-20" dirty="0"/>
              <a:t>–</a:t>
            </a:r>
            <a:r>
              <a:rPr spc="5" dirty="0"/>
              <a:t> </a:t>
            </a:r>
            <a:r>
              <a:rPr spc="-30" dirty="0"/>
              <a:t>R</a:t>
            </a:r>
            <a:r>
              <a:rPr spc="-15" dirty="0"/>
              <a:t>e</a:t>
            </a:r>
            <a:r>
              <a:rPr spc="-25" dirty="0"/>
              <a:t>po</a:t>
            </a:r>
            <a:r>
              <a:rPr spc="-15" dirty="0"/>
              <a:t>r</a:t>
            </a:r>
            <a:r>
              <a:rPr spc="-5" dirty="0"/>
              <a:t>t</a:t>
            </a:r>
            <a:r>
              <a:rPr spc="-10" dirty="0"/>
              <a:t>i</a:t>
            </a:r>
            <a:r>
              <a:rPr spc="-25" dirty="0"/>
              <a:t>n</a:t>
            </a:r>
            <a:r>
              <a:rPr spc="-20" dirty="0"/>
              <a:t>g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77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5169" y="2362200"/>
            <a:ext cx="8455660" cy="24468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49974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on,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0" dirty="0">
                <a:latin typeface="Arial"/>
                <a:cs typeface="Arial"/>
              </a:rPr>
              <a:t>abo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epa</a:t>
            </a:r>
            <a:r>
              <a:rPr sz="1800" dirty="0">
                <a:latin typeface="Arial"/>
                <a:cs typeface="Arial"/>
              </a:rPr>
              <a:t>rtm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Di</a:t>
            </a:r>
            <a:r>
              <a:rPr sz="1800" dirty="0">
                <a:latin typeface="Arial"/>
                <a:cs typeface="Arial"/>
              </a:rPr>
              <a:t>v.</a:t>
            </a:r>
          </a:p>
          <a:p>
            <a:pPr marL="241300" marR="37147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Breach Assessment and Response Team (BART) </a:t>
            </a:r>
            <a:r>
              <a:rPr dirty="0">
                <a:latin typeface="Arial"/>
                <a:cs typeface="Arial"/>
              </a:rPr>
              <a:t>oversees the response efforts and activities for suspected or confirmed privacy incidents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epa</a:t>
            </a:r>
            <a:r>
              <a:rPr sz="1800" dirty="0">
                <a:latin typeface="Arial"/>
                <a:cs typeface="Arial"/>
              </a:rPr>
              <a:t>rtm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t.</a:t>
            </a:r>
          </a:p>
          <a:p>
            <a:pPr marL="240665" marR="508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BART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y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as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lang="en-US" sz="1800" spc="-10" dirty="0">
                <a:latin typeface="Arial"/>
                <a:cs typeface="Arial"/>
              </a:rPr>
              <a:t>FMCSA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cts a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advise FMCSA if 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 m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lang="en-US" sz="1800" spc="20" dirty="0">
                <a:latin typeface="Arial"/>
                <a:cs typeface="Arial"/>
              </a:rPr>
              <a:t>is necessary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ft.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</a:t>
            </a:r>
            <a:r>
              <a:rPr sz="1800" spc="-5" dirty="0"/>
              <a:t>c</a:t>
            </a:r>
            <a:r>
              <a:rPr sz="1800" dirty="0"/>
              <a:t>id</a:t>
            </a:r>
            <a:r>
              <a:rPr sz="1800" spc="-5" dirty="0"/>
              <a:t>e</a:t>
            </a:r>
            <a:r>
              <a:rPr sz="1800" dirty="0"/>
              <a:t>nt</a:t>
            </a:r>
            <a:r>
              <a:rPr sz="1800" spc="-10" dirty="0"/>
              <a:t> </a:t>
            </a:r>
            <a:r>
              <a:rPr sz="1800" spc="-5" dirty="0"/>
              <a:t>Ha</a:t>
            </a:r>
            <a:r>
              <a:rPr sz="1800" dirty="0"/>
              <a:t>ndling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P</a:t>
            </a:r>
            <a:r>
              <a:rPr spc="-10" dirty="0"/>
              <a:t>ri</a:t>
            </a:r>
            <a:r>
              <a:rPr spc="-15" dirty="0"/>
              <a:t>vac</a:t>
            </a:r>
            <a:r>
              <a:rPr spc="-20" dirty="0"/>
              <a:t>y</a:t>
            </a:r>
            <a:r>
              <a:rPr spc="5" dirty="0"/>
              <a:t> </a:t>
            </a:r>
            <a:r>
              <a:rPr spc="-10" dirty="0"/>
              <a:t>I</a:t>
            </a:r>
            <a:r>
              <a:rPr spc="-25" dirty="0"/>
              <a:t>n</a:t>
            </a:r>
            <a:r>
              <a:rPr spc="-15" dirty="0"/>
              <a:t>c</a:t>
            </a:r>
            <a:r>
              <a:rPr spc="-10" dirty="0"/>
              <a:t>i</a:t>
            </a:r>
            <a:r>
              <a:rPr spc="-25" dirty="0"/>
              <a:t>d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spc="15" dirty="0"/>
              <a:t> </a:t>
            </a:r>
            <a:r>
              <a:rPr spc="-30" dirty="0"/>
              <a:t>R</a:t>
            </a:r>
            <a:r>
              <a:rPr spc="-15" dirty="0"/>
              <a:t>es</a:t>
            </a:r>
            <a:r>
              <a:rPr spc="-25" dirty="0"/>
              <a:t>pon</a:t>
            </a:r>
            <a:r>
              <a:rPr spc="-15" dirty="0"/>
              <a:t>s</a:t>
            </a:r>
            <a:r>
              <a:rPr spc="-20" dirty="0"/>
              <a:t>e</a:t>
            </a:r>
            <a:r>
              <a:rPr spc="55" dirty="0"/>
              <a:t> </a:t>
            </a:r>
            <a:r>
              <a:rPr spc="-229" dirty="0"/>
              <a:t>T</a:t>
            </a:r>
            <a:r>
              <a:rPr spc="-15" dirty="0"/>
              <a:t>eam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78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81200" y="1905000"/>
            <a:ext cx="5522595" cy="37317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939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system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ch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scr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rs.</a:t>
            </a:r>
          </a:p>
          <a:p>
            <a:pPr marL="241300" marR="27114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w 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epo</a:t>
            </a:r>
            <a:r>
              <a:rPr sz="1800" dirty="0">
                <a:latin typeface="Arial"/>
                <a:cs typeface="Arial"/>
              </a:rPr>
              <a:t>rt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II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S-</a:t>
            </a:r>
            <a:r>
              <a:rPr sz="1800" spc="-5" dirty="0">
                <a:latin typeface="Arial"/>
                <a:cs typeface="Arial"/>
              </a:rPr>
              <a:t>CER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hi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one hou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t:</a:t>
            </a: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on;</a:t>
            </a:r>
            <a:endParaRPr sz="1800" dirty="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&amp;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s;</a:t>
            </a: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;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 dirty="0">
              <a:latin typeface="Arial"/>
              <a:cs typeface="Arial"/>
            </a:endParaRPr>
          </a:p>
          <a:p>
            <a:pPr marL="584200" indent="-228600">
              <a:lnSpc>
                <a:spcPts val="214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st-I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dirty="0"/>
              <a:t>In</a:t>
            </a:r>
            <a:r>
              <a:rPr sz="1800" spc="-5" dirty="0"/>
              <a:t>c</a:t>
            </a:r>
            <a:r>
              <a:rPr sz="1800" dirty="0"/>
              <a:t>id</a:t>
            </a:r>
            <a:r>
              <a:rPr sz="1800" spc="-5" dirty="0"/>
              <a:t>e</a:t>
            </a:r>
            <a:r>
              <a:rPr sz="1800" dirty="0"/>
              <a:t>nt</a:t>
            </a:r>
            <a:r>
              <a:rPr sz="1800" spc="-10" dirty="0"/>
              <a:t> </a:t>
            </a:r>
            <a:r>
              <a:rPr sz="1800" spc="-5" dirty="0"/>
              <a:t>Ha</a:t>
            </a:r>
            <a:r>
              <a:rPr sz="1800" dirty="0"/>
              <a:t>ndling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30" dirty="0"/>
              <a:t>R</a:t>
            </a:r>
            <a:r>
              <a:rPr spc="-15" dirty="0"/>
              <a:t>ecap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79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614681" y="3733800"/>
            <a:ext cx="8834119" cy="2492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Which are examples of a security incident? (Select all that apply)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Lost PIV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Lost laptop/phone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SPII information sent over encrypted email to an authorized person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Clicked on a malicious link that downloaded malware onto device</a:t>
            </a:r>
          </a:p>
          <a:p>
            <a:pPr lvl="1"/>
            <a:endParaRPr lang="en-US" kern="0" dirty="0"/>
          </a:p>
          <a:p>
            <a:pPr marL="800100" lvl="1" indent="-342900">
              <a:buAutoNum type="alphaUcPeriod"/>
            </a:pPr>
            <a:endParaRPr lang="en-US" kern="0" dirty="0"/>
          </a:p>
          <a:p>
            <a:pPr marL="800100" lvl="1" indent="-342900">
              <a:buAutoNum type="alphaUcPeriod"/>
            </a:pPr>
            <a:endParaRPr lang="en-US" kern="0" dirty="0"/>
          </a:p>
          <a:p>
            <a:endParaRPr lang="en-US" kern="0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4294967295"/>
          </p:nvPr>
        </p:nvSpPr>
        <p:spPr>
          <a:xfrm>
            <a:off x="615950" y="1835150"/>
            <a:ext cx="8832850" cy="2493963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dirty="0"/>
              <a:t>As an IT administrator, you should be prepared to be </a:t>
            </a:r>
            <a:r>
              <a:rPr lang="en-US" spc="-5" dirty="0"/>
              <a:t>i</a:t>
            </a:r>
            <a:r>
              <a:rPr lang="en-US" spc="-10" dirty="0"/>
              <a:t>n</a:t>
            </a:r>
            <a:r>
              <a:rPr lang="en-US" dirty="0"/>
              <a:t>v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dirty="0"/>
              <a:t>v</a:t>
            </a:r>
            <a:r>
              <a:rPr lang="en-US" spc="-10" dirty="0"/>
              <a:t>e</a:t>
            </a:r>
            <a:r>
              <a:rPr lang="en-US" dirty="0"/>
              <a:t>d</a:t>
            </a:r>
            <a:r>
              <a:rPr lang="en-US" spc="20" dirty="0"/>
              <a:t> </a:t>
            </a:r>
            <a:r>
              <a:rPr lang="en-US" spc="-5" dirty="0"/>
              <a:t>i</a:t>
            </a:r>
            <a:r>
              <a:rPr lang="en-US" dirty="0"/>
              <a:t>n</a:t>
            </a:r>
            <a:r>
              <a:rPr lang="en-US" spc="-5" dirty="0"/>
              <a:t> </a:t>
            </a:r>
            <a:r>
              <a:rPr lang="en-US" dirty="0"/>
              <a:t>t</a:t>
            </a:r>
            <a:r>
              <a:rPr lang="en-US" spc="-10" dirty="0"/>
              <a:t>he </a:t>
            </a:r>
            <a:r>
              <a:rPr lang="en-US" spc="-5" dirty="0"/>
              <a:t>D</a:t>
            </a:r>
            <a:r>
              <a:rPr lang="en-US" spc="-10" dirty="0"/>
              <a:t>e</a:t>
            </a:r>
            <a:r>
              <a:rPr lang="en-US" dirty="0"/>
              <a:t>t</a:t>
            </a:r>
            <a:r>
              <a:rPr lang="en-US" spc="-10" dirty="0"/>
              <a:t>e</a:t>
            </a:r>
            <a:r>
              <a:rPr lang="en-US" dirty="0"/>
              <a:t>ct</a:t>
            </a:r>
            <a:r>
              <a:rPr lang="en-US" spc="-5" dirty="0"/>
              <a:t>i</a:t>
            </a:r>
            <a:r>
              <a:rPr lang="en-US" spc="-10" dirty="0"/>
              <a:t>on</a:t>
            </a:r>
            <a:r>
              <a:rPr lang="en-US" dirty="0"/>
              <a:t>,</a:t>
            </a:r>
            <a:r>
              <a:rPr lang="en-US" spc="15" dirty="0"/>
              <a:t> </a:t>
            </a:r>
            <a:r>
              <a:rPr lang="en-US" spc="-5" dirty="0"/>
              <a:t>R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-10" dirty="0"/>
              <a:t>pon</a:t>
            </a:r>
            <a:r>
              <a:rPr lang="en-US" dirty="0"/>
              <a:t>s</a:t>
            </a:r>
            <a:r>
              <a:rPr lang="en-US" spc="-10" dirty="0"/>
              <a:t>e</a:t>
            </a:r>
            <a:r>
              <a:rPr lang="en-US" dirty="0"/>
              <a:t>,</a:t>
            </a:r>
            <a:r>
              <a:rPr lang="en-US" spc="15" dirty="0"/>
              <a:t> </a:t>
            </a:r>
            <a:r>
              <a:rPr lang="en-US" spc="-10" dirty="0"/>
              <a:t>an</a:t>
            </a:r>
            <a:r>
              <a:rPr lang="en-US" dirty="0"/>
              <a:t>d</a:t>
            </a:r>
            <a:r>
              <a:rPr lang="en-US" spc="10" dirty="0"/>
              <a:t> </a:t>
            </a:r>
            <a:r>
              <a:rPr lang="en-US" spc="-5" dirty="0"/>
              <a:t>R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spc="-10" dirty="0"/>
              <a:t>u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dirty="0"/>
              <a:t>n</a:t>
            </a:r>
            <a:r>
              <a:rPr lang="en-US" spc="20" dirty="0"/>
              <a:t> </a:t>
            </a:r>
            <a:r>
              <a:rPr lang="en-US" spc="-10" dirty="0"/>
              <a:t>pha</a:t>
            </a:r>
            <a:r>
              <a:rPr lang="en-US" dirty="0"/>
              <a:t>s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15" dirty="0"/>
              <a:t> </a:t>
            </a:r>
            <a:r>
              <a:rPr lang="en-US" spc="-10" dirty="0"/>
              <a:t>o</a:t>
            </a:r>
            <a:r>
              <a:rPr lang="en-US" dirty="0"/>
              <a:t>f</a:t>
            </a:r>
            <a:r>
              <a:rPr lang="en-US" spc="-5" dirty="0"/>
              <a:t> </a:t>
            </a:r>
            <a:r>
              <a:rPr lang="en-US" dirty="0"/>
              <a:t>t</a:t>
            </a:r>
            <a:r>
              <a:rPr lang="en-US" spc="-10" dirty="0"/>
              <a:t>he </a:t>
            </a:r>
            <a:r>
              <a:rPr lang="en-US" spc="-5" dirty="0"/>
              <a:t>i</a:t>
            </a:r>
            <a:r>
              <a:rPr lang="en-US" spc="-10" dirty="0"/>
              <a:t>n</a:t>
            </a:r>
            <a:r>
              <a:rPr lang="en-US" dirty="0"/>
              <a:t>c</a:t>
            </a:r>
            <a:r>
              <a:rPr lang="en-US" spc="-5" dirty="0"/>
              <a:t>i</a:t>
            </a:r>
            <a:r>
              <a:rPr lang="en-US" spc="-10" dirty="0"/>
              <a:t>den</a:t>
            </a:r>
            <a:r>
              <a:rPr lang="en-US" dirty="0"/>
              <a:t>t</a:t>
            </a:r>
            <a:r>
              <a:rPr lang="en-US" spc="15" dirty="0"/>
              <a:t> </a:t>
            </a:r>
            <a:r>
              <a:rPr lang="en-US" spc="-10" dirty="0"/>
              <a:t>hand</a:t>
            </a:r>
            <a:r>
              <a:rPr lang="en-US" spc="-5" dirty="0"/>
              <a:t>li</a:t>
            </a:r>
            <a:r>
              <a:rPr lang="en-US" spc="-10" dirty="0"/>
              <a:t>n</a:t>
            </a:r>
            <a:r>
              <a:rPr lang="en-US" dirty="0"/>
              <a:t>g</a:t>
            </a:r>
            <a:r>
              <a:rPr lang="en-US" spc="30" dirty="0"/>
              <a:t> </a:t>
            </a:r>
            <a:r>
              <a:rPr lang="en-US" spc="-5" dirty="0"/>
              <a:t>li</a:t>
            </a:r>
            <a:r>
              <a:rPr lang="en-US" dirty="0"/>
              <a:t>fe</a:t>
            </a:r>
            <a:r>
              <a:rPr lang="en-US" spc="-5" dirty="0"/>
              <a:t> </a:t>
            </a:r>
            <a:r>
              <a:rPr lang="en-US" dirty="0"/>
              <a:t>c</a:t>
            </a:r>
            <a:r>
              <a:rPr lang="en-US" spc="-25" dirty="0"/>
              <a:t>y</a:t>
            </a:r>
            <a:r>
              <a:rPr lang="en-US" dirty="0"/>
              <a:t>c</a:t>
            </a:r>
            <a:r>
              <a:rPr lang="en-US" spc="-5" dirty="0"/>
              <a:t>l</a:t>
            </a:r>
            <a:r>
              <a:rPr lang="en-US" spc="-10" dirty="0"/>
              <a:t>e.</a:t>
            </a:r>
          </a:p>
          <a:p>
            <a:pPr marL="800100" lvl="1" indent="-342900">
              <a:buAutoNum type="alphaUcPeriod"/>
            </a:pPr>
            <a:r>
              <a:rPr lang="en-US" spc="-10" dirty="0">
                <a:solidFill>
                  <a:schemeClr val="tx1"/>
                </a:solidFill>
              </a:rPr>
              <a:t>True </a:t>
            </a:r>
          </a:p>
          <a:p>
            <a:pPr marL="800100" lvl="1" indent="-342900">
              <a:buAutoNum type="alphaUcPeriod"/>
            </a:pPr>
            <a:r>
              <a:rPr lang="en-US" spc="-10" dirty="0">
                <a:solidFill>
                  <a:schemeClr val="tx1"/>
                </a:solidFill>
              </a:rPr>
              <a:t>False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pPr marL="800100" lvl="1" indent="-342900">
              <a:buAutoNum type="alphaUcPeriod"/>
            </a:pP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AutoNum type="alphaUcPeriod"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861774"/>
          </a:xfrm>
        </p:spPr>
        <p:txBody>
          <a:bodyPr/>
          <a:lstStyle/>
          <a:p>
            <a:pPr algn="ctr"/>
            <a:r>
              <a:rPr lang="en-US" dirty="0"/>
              <a:t>TEST YOUR KNOWLEDGE         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862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8420735" cy="138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Act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(FISMA)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5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ba</a:t>
            </a:r>
            <a:r>
              <a:rPr sz="1800" dirty="0">
                <a:latin typeface="Arial"/>
                <a:cs typeface="Arial"/>
              </a:rPr>
              <a:t>ck</a:t>
            </a:r>
            <a:r>
              <a:rPr sz="1800" spc="-5" dirty="0">
                <a:latin typeface="Arial"/>
                <a:cs typeface="Arial"/>
              </a:rPr>
              <a:t>bon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 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ega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FISMA was signed into law part of the Electronic Government Act of 2002.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c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st-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 r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sks 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730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90"/>
              </a:lnSpc>
            </a:pPr>
            <a:r>
              <a:rPr sz="2000" spc="-5" dirty="0"/>
              <a:t>S</a:t>
            </a:r>
            <a:r>
              <a:rPr sz="2000" dirty="0"/>
              <a:t>afeguard</a:t>
            </a:r>
            <a:r>
              <a:rPr sz="2000" spc="-5" dirty="0"/>
              <a:t>i</a:t>
            </a:r>
            <a:r>
              <a:rPr sz="2000" dirty="0"/>
              <a:t>ng</a:t>
            </a:r>
            <a:r>
              <a:rPr sz="2000" spc="-30" dirty="0"/>
              <a:t> </a:t>
            </a:r>
            <a:r>
              <a:rPr sz="2000" dirty="0"/>
              <a:t>the</a:t>
            </a:r>
            <a:r>
              <a:rPr sz="2000" spc="-15" dirty="0"/>
              <a:t> </a:t>
            </a:r>
            <a:r>
              <a:rPr lang="en-US" sz="2000" spc="5" dirty="0"/>
              <a:t>FMCSA</a:t>
            </a:r>
            <a:r>
              <a:rPr sz="2000" spc="-10" dirty="0"/>
              <a:t> </a:t>
            </a:r>
            <a:r>
              <a:rPr sz="2000" spc="-5" dirty="0"/>
              <a:t>Mi</a:t>
            </a:r>
            <a:r>
              <a:rPr sz="2000" dirty="0"/>
              <a:t>ss</a:t>
            </a:r>
            <a:r>
              <a:rPr sz="2000" spc="-5" dirty="0"/>
              <a:t>i</a:t>
            </a:r>
            <a:r>
              <a:rPr sz="2000" dirty="0"/>
              <a:t>on</a:t>
            </a:r>
          </a:p>
          <a:p>
            <a:pPr marL="12700">
              <a:lnSpc>
                <a:spcPts val="3320"/>
              </a:lnSpc>
            </a:pPr>
            <a:r>
              <a:rPr spc="-25" dirty="0"/>
              <a:t>Po</a:t>
            </a:r>
            <a:r>
              <a:rPr spc="-10" dirty="0"/>
              <a:t>li</a:t>
            </a:r>
            <a:r>
              <a:rPr spc="-15" dirty="0"/>
              <a:t>c</a:t>
            </a:r>
            <a:r>
              <a:rPr spc="-20" dirty="0"/>
              <a:t>y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80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614681" y="3733800"/>
            <a:ext cx="8834119" cy="2492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Which are examples of a security incident? (Select all that apply)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Lost PIV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solidFill>
                  <a:srgbClr val="00B050"/>
                </a:solidFill>
              </a:rPr>
              <a:t>Lost laptop/phone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SPII information sent over encrypted email to an authorized person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solidFill>
                  <a:srgbClr val="00B050"/>
                </a:solidFill>
              </a:rPr>
              <a:t>Clicked on a malicious link that downloaded malware onto device</a:t>
            </a:r>
          </a:p>
          <a:p>
            <a:pPr lvl="1"/>
            <a:endParaRPr lang="en-US" kern="0" dirty="0"/>
          </a:p>
          <a:p>
            <a:pPr marL="800100" lvl="1" indent="-342900">
              <a:buAutoNum type="alphaUcPeriod"/>
            </a:pPr>
            <a:endParaRPr lang="en-US" kern="0" dirty="0"/>
          </a:p>
          <a:p>
            <a:pPr marL="800100" lvl="1" indent="-342900">
              <a:buAutoNum type="alphaUcPeriod"/>
            </a:pPr>
            <a:endParaRPr lang="en-US" kern="0" dirty="0"/>
          </a:p>
          <a:p>
            <a:endParaRPr lang="en-US" kern="0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4294967295"/>
          </p:nvPr>
        </p:nvSpPr>
        <p:spPr>
          <a:xfrm>
            <a:off x="615950" y="1835150"/>
            <a:ext cx="8832850" cy="2493963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dirty="0"/>
              <a:t>As an IT administrator, you should be prepared to be </a:t>
            </a:r>
            <a:r>
              <a:rPr lang="en-US" spc="-5" dirty="0"/>
              <a:t>i</a:t>
            </a:r>
            <a:r>
              <a:rPr lang="en-US" spc="-10" dirty="0"/>
              <a:t>n</a:t>
            </a:r>
            <a:r>
              <a:rPr lang="en-US" dirty="0"/>
              <a:t>v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dirty="0"/>
              <a:t>v</a:t>
            </a:r>
            <a:r>
              <a:rPr lang="en-US" spc="-10" dirty="0"/>
              <a:t>e</a:t>
            </a:r>
            <a:r>
              <a:rPr lang="en-US" dirty="0"/>
              <a:t>d</a:t>
            </a:r>
            <a:r>
              <a:rPr lang="en-US" spc="20" dirty="0"/>
              <a:t> </a:t>
            </a:r>
            <a:r>
              <a:rPr lang="en-US" spc="-5" dirty="0"/>
              <a:t>i</a:t>
            </a:r>
            <a:r>
              <a:rPr lang="en-US" dirty="0"/>
              <a:t>n</a:t>
            </a:r>
            <a:r>
              <a:rPr lang="en-US" spc="-5" dirty="0"/>
              <a:t> </a:t>
            </a:r>
            <a:r>
              <a:rPr lang="en-US" dirty="0"/>
              <a:t>t</a:t>
            </a:r>
            <a:r>
              <a:rPr lang="en-US" spc="-10" dirty="0"/>
              <a:t>he </a:t>
            </a:r>
            <a:r>
              <a:rPr lang="en-US" spc="-5" dirty="0"/>
              <a:t>D</a:t>
            </a:r>
            <a:r>
              <a:rPr lang="en-US" spc="-10" dirty="0"/>
              <a:t>e</a:t>
            </a:r>
            <a:r>
              <a:rPr lang="en-US" dirty="0"/>
              <a:t>t</a:t>
            </a:r>
            <a:r>
              <a:rPr lang="en-US" spc="-10" dirty="0"/>
              <a:t>e</a:t>
            </a:r>
            <a:r>
              <a:rPr lang="en-US" dirty="0"/>
              <a:t>ct</a:t>
            </a:r>
            <a:r>
              <a:rPr lang="en-US" spc="-5" dirty="0"/>
              <a:t>i</a:t>
            </a:r>
            <a:r>
              <a:rPr lang="en-US" spc="-10" dirty="0"/>
              <a:t>on</a:t>
            </a:r>
            <a:r>
              <a:rPr lang="en-US" dirty="0"/>
              <a:t>,</a:t>
            </a:r>
            <a:r>
              <a:rPr lang="en-US" spc="15" dirty="0"/>
              <a:t> </a:t>
            </a:r>
            <a:r>
              <a:rPr lang="en-US" spc="-5" dirty="0"/>
              <a:t>R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-10" dirty="0"/>
              <a:t>pon</a:t>
            </a:r>
            <a:r>
              <a:rPr lang="en-US" dirty="0"/>
              <a:t>s</a:t>
            </a:r>
            <a:r>
              <a:rPr lang="en-US" spc="-10" dirty="0"/>
              <a:t>e</a:t>
            </a:r>
            <a:r>
              <a:rPr lang="en-US" dirty="0"/>
              <a:t>,</a:t>
            </a:r>
            <a:r>
              <a:rPr lang="en-US" spc="15" dirty="0"/>
              <a:t> </a:t>
            </a:r>
            <a:r>
              <a:rPr lang="en-US" spc="-10" dirty="0"/>
              <a:t>an</a:t>
            </a:r>
            <a:r>
              <a:rPr lang="en-US" dirty="0"/>
              <a:t>d</a:t>
            </a:r>
            <a:r>
              <a:rPr lang="en-US" spc="10" dirty="0"/>
              <a:t> </a:t>
            </a:r>
            <a:r>
              <a:rPr lang="en-US" spc="-5" dirty="0"/>
              <a:t>R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spc="-10" dirty="0"/>
              <a:t>u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dirty="0"/>
              <a:t>n</a:t>
            </a:r>
            <a:r>
              <a:rPr lang="en-US" spc="20" dirty="0"/>
              <a:t> </a:t>
            </a:r>
            <a:r>
              <a:rPr lang="en-US" spc="-10" dirty="0"/>
              <a:t>pha</a:t>
            </a:r>
            <a:r>
              <a:rPr lang="en-US" dirty="0"/>
              <a:t>s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15" dirty="0"/>
              <a:t> </a:t>
            </a:r>
            <a:r>
              <a:rPr lang="en-US" spc="-10" dirty="0"/>
              <a:t>o</a:t>
            </a:r>
            <a:r>
              <a:rPr lang="en-US" dirty="0"/>
              <a:t>f</a:t>
            </a:r>
            <a:r>
              <a:rPr lang="en-US" spc="-5" dirty="0"/>
              <a:t> </a:t>
            </a:r>
            <a:r>
              <a:rPr lang="en-US" dirty="0"/>
              <a:t>t</a:t>
            </a:r>
            <a:r>
              <a:rPr lang="en-US" spc="-10" dirty="0"/>
              <a:t>he </a:t>
            </a:r>
            <a:r>
              <a:rPr lang="en-US" spc="-5" dirty="0"/>
              <a:t>i</a:t>
            </a:r>
            <a:r>
              <a:rPr lang="en-US" spc="-10" dirty="0"/>
              <a:t>n</a:t>
            </a:r>
            <a:r>
              <a:rPr lang="en-US" dirty="0"/>
              <a:t>c</a:t>
            </a:r>
            <a:r>
              <a:rPr lang="en-US" spc="-5" dirty="0"/>
              <a:t>i</a:t>
            </a:r>
            <a:r>
              <a:rPr lang="en-US" spc="-10" dirty="0"/>
              <a:t>den</a:t>
            </a:r>
            <a:r>
              <a:rPr lang="en-US" dirty="0"/>
              <a:t>t</a:t>
            </a:r>
            <a:r>
              <a:rPr lang="en-US" spc="15" dirty="0"/>
              <a:t> </a:t>
            </a:r>
            <a:r>
              <a:rPr lang="en-US" spc="-10" dirty="0"/>
              <a:t>hand</a:t>
            </a:r>
            <a:r>
              <a:rPr lang="en-US" spc="-5" dirty="0"/>
              <a:t>li</a:t>
            </a:r>
            <a:r>
              <a:rPr lang="en-US" spc="-10" dirty="0"/>
              <a:t>n</a:t>
            </a:r>
            <a:r>
              <a:rPr lang="en-US" dirty="0"/>
              <a:t>g</a:t>
            </a:r>
            <a:r>
              <a:rPr lang="en-US" spc="30" dirty="0"/>
              <a:t> </a:t>
            </a:r>
            <a:r>
              <a:rPr lang="en-US" spc="-5" dirty="0"/>
              <a:t>li</a:t>
            </a:r>
            <a:r>
              <a:rPr lang="en-US" dirty="0"/>
              <a:t>fe</a:t>
            </a:r>
            <a:r>
              <a:rPr lang="en-US" spc="-5" dirty="0"/>
              <a:t> </a:t>
            </a:r>
            <a:r>
              <a:rPr lang="en-US" dirty="0"/>
              <a:t>c</a:t>
            </a:r>
            <a:r>
              <a:rPr lang="en-US" spc="-25" dirty="0"/>
              <a:t>y</a:t>
            </a:r>
            <a:r>
              <a:rPr lang="en-US" dirty="0"/>
              <a:t>c</a:t>
            </a:r>
            <a:r>
              <a:rPr lang="en-US" spc="-5" dirty="0"/>
              <a:t>l</a:t>
            </a:r>
            <a:r>
              <a:rPr lang="en-US" spc="-10" dirty="0"/>
              <a:t>e.</a:t>
            </a:r>
          </a:p>
          <a:p>
            <a:pPr marL="800100" lvl="1" indent="-342900">
              <a:buAutoNum type="alphaUcPeriod"/>
            </a:pPr>
            <a:r>
              <a:rPr lang="en-US" spc="-10" dirty="0">
                <a:solidFill>
                  <a:srgbClr val="00B050"/>
                </a:solidFill>
              </a:rPr>
              <a:t>True </a:t>
            </a:r>
          </a:p>
          <a:p>
            <a:pPr marL="800100" lvl="1" indent="-342900">
              <a:buAutoNum type="alphaUcPeriod"/>
            </a:pPr>
            <a:r>
              <a:rPr lang="en-US" spc="-10" dirty="0"/>
              <a:t>False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800100" lvl="1" indent="-342900">
              <a:buAutoNum type="alphaUcPeriod"/>
            </a:pPr>
            <a:endParaRPr lang="en-US" dirty="0"/>
          </a:p>
          <a:p>
            <a:pPr marL="800100" lvl="1" indent="-342900">
              <a:buAutoNum type="alphaUcPeriod"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861774"/>
          </a:xfrm>
        </p:spPr>
        <p:txBody>
          <a:bodyPr/>
          <a:lstStyle/>
          <a:p>
            <a:pPr algn="ctr"/>
            <a:r>
              <a:rPr lang="en-US" dirty="0"/>
              <a:t>TEST YOUR KNOWLEDGE          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32607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81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5940" y="1759386"/>
            <a:ext cx="8836660" cy="2431435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>
                <a:solidFill>
                  <a:sysClr val="windowText" lastClr="000000"/>
                </a:solidFill>
              </a:rPr>
              <a:t>This module will cover topics:</a:t>
            </a:r>
          </a:p>
          <a:p>
            <a:endParaRPr lang="en-US" sz="2800" kern="0" dirty="0">
              <a:solidFill>
                <a:sysClr val="windowText" lastClr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kern="0" dirty="0">
                <a:solidFill>
                  <a:sysClr val="windowText" lastClr="000000"/>
                </a:solidFill>
              </a:rPr>
              <a:t>User Access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kern="0" dirty="0">
                <a:solidFill>
                  <a:sysClr val="windowText" lastClr="000000"/>
                </a:solidFill>
              </a:rPr>
              <a:t>Course Summary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430887"/>
          </a:xfrm>
        </p:spPr>
        <p:txBody>
          <a:bodyPr/>
          <a:lstStyle/>
          <a:p>
            <a:pPr algn="ctr"/>
            <a:r>
              <a:rPr lang="en-US" dirty="0"/>
              <a:t>Module 7</a:t>
            </a:r>
          </a:p>
        </p:txBody>
      </p:sp>
    </p:spTree>
    <p:extLst>
      <p:ext uri="{BB962C8B-B14F-4D97-AF65-F5344CB8AC3E}">
        <p14:creationId xmlns:p14="http://schemas.microsoft.com/office/powerpoint/2010/main" val="220069920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0" y="2590800"/>
            <a:ext cx="9138919" cy="1077595"/>
          </a:xfrm>
          <a:prstGeom prst="rect">
            <a:avLst/>
          </a:prstGeom>
        </p:spPr>
        <p:txBody>
          <a:bodyPr vert="horz" wrap="square" lIns="0" tIns="282565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" dirty="0"/>
              <a:t>U</a:t>
            </a:r>
            <a:r>
              <a:rPr spc="-15" dirty="0"/>
              <a:t>ser</a:t>
            </a:r>
            <a:r>
              <a:rPr spc="-90" dirty="0"/>
              <a:t> </a:t>
            </a:r>
            <a:r>
              <a:rPr spc="-30" dirty="0"/>
              <a:t>A</a:t>
            </a:r>
            <a:r>
              <a:rPr spc="-15" dirty="0"/>
              <a:t>ccess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82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83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8455660" cy="3323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3600" spc="-5" dirty="0">
                <a:latin typeface="Arial"/>
                <a:cs typeface="Arial"/>
              </a:rPr>
              <a:t>Y</a:t>
            </a:r>
            <a:r>
              <a:rPr sz="3600" spc="-10" dirty="0">
                <a:latin typeface="Arial"/>
                <a:cs typeface="Arial"/>
              </a:rPr>
              <a:t>ou</a:t>
            </a:r>
            <a:r>
              <a:rPr sz="3600" dirty="0">
                <a:latin typeface="Arial"/>
                <a:cs typeface="Arial"/>
              </a:rPr>
              <a:t>r </a:t>
            </a:r>
            <a:r>
              <a:rPr sz="3600" spc="-5" dirty="0">
                <a:latin typeface="Arial"/>
                <a:cs typeface="Arial"/>
              </a:rPr>
              <a:t>j</a:t>
            </a:r>
            <a:r>
              <a:rPr sz="3600" spc="-10" dirty="0">
                <a:latin typeface="Arial"/>
                <a:cs typeface="Arial"/>
              </a:rPr>
              <a:t>o</a:t>
            </a:r>
            <a:r>
              <a:rPr sz="3600" dirty="0">
                <a:latin typeface="Arial"/>
                <a:cs typeface="Arial"/>
              </a:rPr>
              <a:t>b</a:t>
            </a:r>
            <a:r>
              <a:rPr sz="3600" spc="10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a</a:t>
            </a:r>
            <a:r>
              <a:rPr sz="3600" dirty="0">
                <a:latin typeface="Arial"/>
                <a:cs typeface="Arial"/>
              </a:rPr>
              <a:t>s </a:t>
            </a:r>
            <a:r>
              <a:rPr sz="3600" spc="-10" dirty="0">
                <a:latin typeface="Arial"/>
                <a:cs typeface="Arial"/>
              </a:rPr>
              <a:t>a</a:t>
            </a:r>
            <a:r>
              <a:rPr sz="3600" dirty="0">
                <a:latin typeface="Arial"/>
                <a:cs typeface="Arial"/>
              </a:rPr>
              <a:t>n</a:t>
            </a:r>
            <a:r>
              <a:rPr sz="3600" spc="-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IT</a:t>
            </a:r>
            <a:r>
              <a:rPr sz="3600" spc="-5" dirty="0">
                <a:latin typeface="Arial"/>
                <a:cs typeface="Arial"/>
              </a:rPr>
              <a:t> A</a:t>
            </a:r>
            <a:r>
              <a:rPr sz="3600" spc="-10" dirty="0">
                <a:latin typeface="Arial"/>
                <a:cs typeface="Arial"/>
              </a:rPr>
              <a:t>d</a:t>
            </a:r>
            <a:r>
              <a:rPr sz="3600" dirty="0">
                <a:latin typeface="Arial"/>
                <a:cs typeface="Arial"/>
              </a:rPr>
              <a:t>m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spc="-10" dirty="0">
                <a:latin typeface="Arial"/>
                <a:cs typeface="Arial"/>
              </a:rPr>
              <a:t>n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dirty="0">
                <a:latin typeface="Arial"/>
                <a:cs typeface="Arial"/>
              </a:rPr>
              <a:t>str</a:t>
            </a:r>
            <a:r>
              <a:rPr sz="3600" spc="-10" dirty="0">
                <a:latin typeface="Arial"/>
                <a:cs typeface="Arial"/>
              </a:rPr>
              <a:t>a</a:t>
            </a:r>
            <a:r>
              <a:rPr sz="3600" dirty="0">
                <a:latin typeface="Arial"/>
                <a:cs typeface="Arial"/>
              </a:rPr>
              <a:t>t</a:t>
            </a:r>
            <a:r>
              <a:rPr sz="3600" spc="-10" dirty="0">
                <a:latin typeface="Arial"/>
                <a:cs typeface="Arial"/>
              </a:rPr>
              <a:t>o</a:t>
            </a:r>
            <a:r>
              <a:rPr sz="3600" dirty="0">
                <a:latin typeface="Arial"/>
                <a:cs typeface="Arial"/>
              </a:rPr>
              <a:t>r</a:t>
            </a:r>
            <a:r>
              <a:rPr sz="3600" spc="15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g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dirty="0">
                <a:latin typeface="Arial"/>
                <a:cs typeface="Arial"/>
              </a:rPr>
              <a:t>v</a:t>
            </a:r>
            <a:r>
              <a:rPr sz="3600" spc="-10" dirty="0">
                <a:latin typeface="Arial"/>
                <a:cs typeface="Arial"/>
              </a:rPr>
              <a:t>e</a:t>
            </a:r>
            <a:r>
              <a:rPr sz="3600" dirty="0">
                <a:latin typeface="Arial"/>
                <a:cs typeface="Arial"/>
              </a:rPr>
              <a:t>s</a:t>
            </a:r>
            <a:r>
              <a:rPr sz="3600" spc="15" dirty="0">
                <a:latin typeface="Arial"/>
                <a:cs typeface="Arial"/>
              </a:rPr>
              <a:t> </a:t>
            </a:r>
            <a:r>
              <a:rPr sz="3600" spc="-25" dirty="0">
                <a:latin typeface="Arial"/>
                <a:cs typeface="Arial"/>
              </a:rPr>
              <a:t>y</a:t>
            </a:r>
            <a:r>
              <a:rPr sz="3600" spc="-10" dirty="0">
                <a:latin typeface="Arial"/>
                <a:cs typeface="Arial"/>
              </a:rPr>
              <a:t>o</a:t>
            </a:r>
            <a:r>
              <a:rPr sz="3600" dirty="0">
                <a:latin typeface="Arial"/>
                <a:cs typeface="Arial"/>
              </a:rPr>
              <a:t>u</a:t>
            </a:r>
            <a:r>
              <a:rPr sz="3600" spc="2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a</a:t>
            </a:r>
            <a:r>
              <a:rPr sz="3600" spc="-5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g</a:t>
            </a:r>
            <a:r>
              <a:rPr sz="3600" dirty="0">
                <a:latin typeface="Arial"/>
                <a:cs typeface="Arial"/>
              </a:rPr>
              <a:t>r</a:t>
            </a:r>
            <a:r>
              <a:rPr sz="3600" spc="-10" dirty="0">
                <a:latin typeface="Arial"/>
                <a:cs typeface="Arial"/>
              </a:rPr>
              <a:t>eat dea</a:t>
            </a:r>
            <a:r>
              <a:rPr sz="3600" dirty="0">
                <a:latin typeface="Arial"/>
                <a:cs typeface="Arial"/>
              </a:rPr>
              <a:t>l</a:t>
            </a:r>
            <a:r>
              <a:rPr sz="3600" spc="10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o</a:t>
            </a:r>
            <a:r>
              <a:rPr sz="3600" dirty="0">
                <a:latin typeface="Arial"/>
                <a:cs typeface="Arial"/>
              </a:rPr>
              <a:t>f</a:t>
            </a:r>
            <a:r>
              <a:rPr sz="3600" spc="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t</a:t>
            </a:r>
            <a:r>
              <a:rPr sz="3600" spc="-10" dirty="0">
                <a:latin typeface="Arial"/>
                <a:cs typeface="Arial"/>
              </a:rPr>
              <a:t>e</a:t>
            </a:r>
            <a:r>
              <a:rPr sz="3600" dirty="0">
                <a:latin typeface="Arial"/>
                <a:cs typeface="Arial"/>
              </a:rPr>
              <a:t>c</a:t>
            </a:r>
            <a:r>
              <a:rPr sz="3600" spc="-10" dirty="0">
                <a:latin typeface="Arial"/>
                <a:cs typeface="Arial"/>
              </a:rPr>
              <a:t>hn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dirty="0">
                <a:latin typeface="Arial"/>
                <a:cs typeface="Arial"/>
              </a:rPr>
              <a:t>c</a:t>
            </a:r>
            <a:r>
              <a:rPr sz="3600" spc="-10" dirty="0">
                <a:latin typeface="Arial"/>
                <a:cs typeface="Arial"/>
              </a:rPr>
              <a:t>a</a:t>
            </a:r>
            <a:r>
              <a:rPr sz="3600" dirty="0">
                <a:latin typeface="Arial"/>
                <a:cs typeface="Arial"/>
              </a:rPr>
              <a:t>l</a:t>
            </a:r>
            <a:r>
              <a:rPr sz="3600" spc="1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spc="-10" dirty="0">
                <a:latin typeface="Arial"/>
                <a:cs typeface="Arial"/>
              </a:rPr>
              <a:t>n</a:t>
            </a:r>
            <a:r>
              <a:rPr sz="3600" dirty="0">
                <a:latin typeface="Arial"/>
                <a:cs typeface="Arial"/>
              </a:rPr>
              <a:t>f</a:t>
            </a:r>
            <a:r>
              <a:rPr sz="3600" spc="-5" dirty="0">
                <a:latin typeface="Arial"/>
                <a:cs typeface="Arial"/>
              </a:rPr>
              <a:t>l</a:t>
            </a:r>
            <a:r>
              <a:rPr sz="3600" spc="-10" dirty="0">
                <a:latin typeface="Arial"/>
                <a:cs typeface="Arial"/>
              </a:rPr>
              <a:t>uen</a:t>
            </a:r>
            <a:r>
              <a:rPr sz="3600" dirty="0">
                <a:latin typeface="Arial"/>
                <a:cs typeface="Arial"/>
              </a:rPr>
              <a:t>ce</a:t>
            </a:r>
            <a:r>
              <a:rPr sz="3600" spc="20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o</a:t>
            </a:r>
            <a:r>
              <a:rPr sz="3600" dirty="0">
                <a:latin typeface="Arial"/>
                <a:cs typeface="Arial"/>
              </a:rPr>
              <a:t>v</a:t>
            </a:r>
            <a:r>
              <a:rPr sz="3600" spc="-10" dirty="0">
                <a:latin typeface="Arial"/>
                <a:cs typeface="Arial"/>
              </a:rPr>
              <a:t>e</a:t>
            </a:r>
            <a:r>
              <a:rPr sz="3600" dirty="0">
                <a:latin typeface="Arial"/>
                <a:cs typeface="Arial"/>
              </a:rPr>
              <a:t>r t</a:t>
            </a:r>
            <a:r>
              <a:rPr sz="3600" spc="-10" dirty="0">
                <a:latin typeface="Arial"/>
                <a:cs typeface="Arial"/>
              </a:rPr>
              <a:t>h</a:t>
            </a:r>
            <a:r>
              <a:rPr sz="3600" dirty="0">
                <a:latin typeface="Arial"/>
                <a:cs typeface="Arial"/>
              </a:rPr>
              <a:t>e</a:t>
            </a:r>
            <a:r>
              <a:rPr sz="3600" spc="-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s</a:t>
            </a:r>
            <a:r>
              <a:rPr sz="3600" spc="-25" dirty="0">
                <a:latin typeface="Arial"/>
                <a:cs typeface="Arial"/>
              </a:rPr>
              <a:t>y</a:t>
            </a:r>
            <a:r>
              <a:rPr sz="3600" dirty="0">
                <a:latin typeface="Arial"/>
                <a:cs typeface="Arial"/>
              </a:rPr>
              <a:t>st</a:t>
            </a:r>
            <a:r>
              <a:rPr sz="3600" spc="-10" dirty="0">
                <a:latin typeface="Arial"/>
                <a:cs typeface="Arial"/>
              </a:rPr>
              <a:t>e</a:t>
            </a:r>
            <a:r>
              <a:rPr sz="3600" dirty="0">
                <a:latin typeface="Arial"/>
                <a:cs typeface="Arial"/>
              </a:rPr>
              <a:t>m.</a:t>
            </a:r>
            <a:r>
              <a:rPr sz="3600" spc="15" dirty="0">
                <a:latin typeface="Arial"/>
                <a:cs typeface="Arial"/>
              </a:rPr>
              <a:t> T</a:t>
            </a:r>
            <a:r>
              <a:rPr sz="3600" dirty="0">
                <a:latin typeface="Arial"/>
                <a:cs typeface="Arial"/>
              </a:rPr>
              <a:t>o c</a:t>
            </a:r>
            <a:r>
              <a:rPr sz="3600" spc="-10" dirty="0">
                <a:latin typeface="Arial"/>
                <a:cs typeface="Arial"/>
              </a:rPr>
              <a:t>o</a:t>
            </a:r>
            <a:r>
              <a:rPr sz="3600" dirty="0">
                <a:latin typeface="Arial"/>
                <a:cs typeface="Arial"/>
              </a:rPr>
              <a:t>m</a:t>
            </a:r>
            <a:r>
              <a:rPr sz="3600" spc="-10" dirty="0">
                <a:latin typeface="Arial"/>
                <a:cs typeface="Arial"/>
              </a:rPr>
              <a:t>p</a:t>
            </a:r>
            <a:r>
              <a:rPr sz="3600" spc="-5" dirty="0">
                <a:latin typeface="Arial"/>
                <a:cs typeface="Arial"/>
              </a:rPr>
              <a:t>l</a:t>
            </a:r>
            <a:r>
              <a:rPr sz="3600" dirty="0">
                <a:latin typeface="Arial"/>
                <a:cs typeface="Arial"/>
              </a:rPr>
              <a:t>y</a:t>
            </a:r>
            <a:r>
              <a:rPr sz="3600" spc="15" dirty="0">
                <a:latin typeface="Arial"/>
                <a:cs typeface="Arial"/>
              </a:rPr>
              <a:t> </a:t>
            </a:r>
            <a:r>
              <a:rPr sz="3600" spc="-40" dirty="0">
                <a:latin typeface="Arial"/>
                <a:cs typeface="Arial"/>
              </a:rPr>
              <a:t>w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dirty="0">
                <a:latin typeface="Arial"/>
                <a:cs typeface="Arial"/>
              </a:rPr>
              <a:t>th</a:t>
            </a:r>
            <a:r>
              <a:rPr sz="3600" spc="3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F</a:t>
            </a:r>
            <a:r>
              <a:rPr sz="3600" spc="-10" dirty="0">
                <a:latin typeface="Arial"/>
                <a:cs typeface="Arial"/>
              </a:rPr>
              <a:t>ede</a:t>
            </a:r>
            <a:r>
              <a:rPr sz="3600" dirty="0">
                <a:latin typeface="Arial"/>
                <a:cs typeface="Arial"/>
              </a:rPr>
              <a:t>r</a:t>
            </a:r>
            <a:r>
              <a:rPr sz="3600" spc="-10" dirty="0">
                <a:latin typeface="Arial"/>
                <a:cs typeface="Arial"/>
              </a:rPr>
              <a:t>a</a:t>
            </a:r>
            <a:r>
              <a:rPr sz="3600" dirty="0">
                <a:latin typeface="Arial"/>
                <a:cs typeface="Arial"/>
              </a:rPr>
              <a:t>l</a:t>
            </a:r>
            <a:r>
              <a:rPr sz="3600" spc="10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po</a:t>
            </a:r>
            <a:r>
              <a:rPr sz="3600" spc="-5" dirty="0">
                <a:latin typeface="Arial"/>
                <a:cs typeface="Arial"/>
              </a:rPr>
              <a:t>li</a:t>
            </a:r>
            <a:r>
              <a:rPr sz="3600" dirty="0">
                <a:latin typeface="Arial"/>
                <a:cs typeface="Arial"/>
              </a:rPr>
              <a:t>c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spc="-10" dirty="0">
                <a:latin typeface="Arial"/>
                <a:cs typeface="Arial"/>
              </a:rPr>
              <a:t>e</a:t>
            </a:r>
            <a:r>
              <a:rPr sz="3600" dirty="0">
                <a:latin typeface="Arial"/>
                <a:cs typeface="Arial"/>
              </a:rPr>
              <a:t>s</a:t>
            </a:r>
            <a:r>
              <a:rPr sz="3600" spc="25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an</a:t>
            </a:r>
            <a:r>
              <a:rPr sz="3600" dirty="0">
                <a:latin typeface="Arial"/>
                <a:cs typeface="Arial"/>
              </a:rPr>
              <a:t>d</a:t>
            </a:r>
            <a:r>
              <a:rPr sz="3600" spc="-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r</a:t>
            </a:r>
            <a:r>
              <a:rPr sz="3600" spc="-10" dirty="0">
                <a:latin typeface="Arial"/>
                <a:cs typeface="Arial"/>
              </a:rPr>
              <a:t>egu</a:t>
            </a:r>
            <a:r>
              <a:rPr sz="3600" spc="-5" dirty="0">
                <a:latin typeface="Arial"/>
                <a:cs typeface="Arial"/>
              </a:rPr>
              <a:t>l</a:t>
            </a:r>
            <a:r>
              <a:rPr sz="3600" spc="-10" dirty="0">
                <a:latin typeface="Arial"/>
                <a:cs typeface="Arial"/>
              </a:rPr>
              <a:t>a</a:t>
            </a:r>
            <a:r>
              <a:rPr sz="3600" dirty="0">
                <a:latin typeface="Arial"/>
                <a:cs typeface="Arial"/>
              </a:rPr>
              <a:t>t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spc="-10" dirty="0">
                <a:latin typeface="Arial"/>
                <a:cs typeface="Arial"/>
              </a:rPr>
              <a:t>on</a:t>
            </a:r>
            <a:r>
              <a:rPr sz="3600" dirty="0">
                <a:latin typeface="Arial"/>
                <a:cs typeface="Arial"/>
              </a:rPr>
              <a:t>s,</a:t>
            </a:r>
            <a:r>
              <a:rPr sz="3600" spc="30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and goo</a:t>
            </a:r>
            <a:r>
              <a:rPr sz="3600" dirty="0">
                <a:latin typeface="Arial"/>
                <a:cs typeface="Arial"/>
              </a:rPr>
              <a:t>d</a:t>
            </a:r>
            <a:r>
              <a:rPr sz="3600" spc="10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p</a:t>
            </a:r>
            <a:r>
              <a:rPr sz="3600" dirty="0">
                <a:latin typeface="Arial"/>
                <a:cs typeface="Arial"/>
              </a:rPr>
              <a:t>r</a:t>
            </a:r>
            <a:r>
              <a:rPr sz="3600" spc="-10" dirty="0">
                <a:latin typeface="Arial"/>
                <a:cs typeface="Arial"/>
              </a:rPr>
              <a:t>a</a:t>
            </a:r>
            <a:r>
              <a:rPr sz="3600" dirty="0">
                <a:latin typeface="Arial"/>
                <a:cs typeface="Arial"/>
              </a:rPr>
              <a:t>ct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dirty="0">
                <a:latin typeface="Arial"/>
                <a:cs typeface="Arial"/>
              </a:rPr>
              <a:t>c</a:t>
            </a:r>
            <a:r>
              <a:rPr sz="3600" spc="-10" dirty="0">
                <a:latin typeface="Arial"/>
                <a:cs typeface="Arial"/>
              </a:rPr>
              <a:t>e</a:t>
            </a:r>
            <a:r>
              <a:rPr sz="3600" dirty="0">
                <a:latin typeface="Arial"/>
                <a:cs typeface="Arial"/>
              </a:rPr>
              <a:t>s,</a:t>
            </a:r>
            <a:r>
              <a:rPr sz="3600" spc="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dirty="0">
                <a:latin typeface="Arial"/>
                <a:cs typeface="Arial"/>
              </a:rPr>
              <a:t>t</a:t>
            </a:r>
            <a:r>
              <a:rPr sz="3600" spc="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dirty="0">
                <a:latin typeface="Arial"/>
                <a:cs typeface="Arial"/>
              </a:rPr>
              <a:t>s 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dirty="0">
                <a:latin typeface="Arial"/>
                <a:cs typeface="Arial"/>
              </a:rPr>
              <a:t>m</a:t>
            </a:r>
            <a:r>
              <a:rPr sz="3600" spc="-10" dirty="0">
                <a:latin typeface="Arial"/>
                <a:cs typeface="Arial"/>
              </a:rPr>
              <a:t>po</a:t>
            </a:r>
            <a:r>
              <a:rPr sz="3600" dirty="0">
                <a:latin typeface="Arial"/>
                <a:cs typeface="Arial"/>
              </a:rPr>
              <a:t>rt</a:t>
            </a:r>
            <a:r>
              <a:rPr sz="3600" spc="-10" dirty="0">
                <a:latin typeface="Arial"/>
                <a:cs typeface="Arial"/>
              </a:rPr>
              <a:t>an</a:t>
            </a:r>
            <a:r>
              <a:rPr sz="3600" dirty="0">
                <a:latin typeface="Arial"/>
                <a:cs typeface="Arial"/>
              </a:rPr>
              <a:t>t</a:t>
            </a:r>
            <a:r>
              <a:rPr sz="3600" spc="1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to</a:t>
            </a:r>
            <a:r>
              <a:rPr sz="3600" spc="-15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ob</a:t>
            </a:r>
            <a:r>
              <a:rPr sz="3600" dirty="0">
                <a:latin typeface="Arial"/>
                <a:cs typeface="Arial"/>
              </a:rPr>
              <a:t>s</a:t>
            </a:r>
            <a:r>
              <a:rPr sz="3600" spc="-10" dirty="0">
                <a:latin typeface="Arial"/>
                <a:cs typeface="Arial"/>
              </a:rPr>
              <a:t>e</a:t>
            </a:r>
            <a:r>
              <a:rPr sz="3600" dirty="0">
                <a:latin typeface="Arial"/>
                <a:cs typeface="Arial"/>
              </a:rPr>
              <a:t>rve</a:t>
            </a:r>
            <a:r>
              <a:rPr sz="3600" spc="1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s</a:t>
            </a:r>
            <a:r>
              <a:rPr sz="3600" spc="-10" dirty="0">
                <a:latin typeface="Arial"/>
                <a:cs typeface="Arial"/>
              </a:rPr>
              <a:t>epa</a:t>
            </a:r>
            <a:r>
              <a:rPr sz="3600" dirty="0">
                <a:latin typeface="Arial"/>
                <a:cs typeface="Arial"/>
              </a:rPr>
              <a:t>r</a:t>
            </a:r>
            <a:r>
              <a:rPr sz="3600" spc="-10" dirty="0">
                <a:latin typeface="Arial"/>
                <a:cs typeface="Arial"/>
              </a:rPr>
              <a:t>a</a:t>
            </a:r>
            <a:r>
              <a:rPr sz="3600" dirty="0">
                <a:latin typeface="Arial"/>
                <a:cs typeface="Arial"/>
              </a:rPr>
              <a:t>t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spc="-10" dirty="0">
                <a:latin typeface="Arial"/>
                <a:cs typeface="Arial"/>
              </a:rPr>
              <a:t>on o</a:t>
            </a:r>
            <a:r>
              <a:rPr sz="3600" dirty="0">
                <a:latin typeface="Arial"/>
                <a:cs typeface="Arial"/>
              </a:rPr>
              <a:t>f</a:t>
            </a:r>
            <a:r>
              <a:rPr sz="3600" spc="5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du</a:t>
            </a:r>
            <a:r>
              <a:rPr sz="3600" dirty="0">
                <a:latin typeface="Arial"/>
                <a:cs typeface="Arial"/>
              </a:rPr>
              <a:t>t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spc="-10" dirty="0">
                <a:latin typeface="Arial"/>
                <a:cs typeface="Arial"/>
              </a:rPr>
              <a:t>e</a:t>
            </a:r>
            <a:r>
              <a:rPr sz="3600" dirty="0">
                <a:latin typeface="Arial"/>
                <a:cs typeface="Arial"/>
              </a:rPr>
              <a:t>s </a:t>
            </a:r>
            <a:r>
              <a:rPr sz="3600" spc="-10" dirty="0">
                <a:latin typeface="Arial"/>
                <a:cs typeface="Arial"/>
              </a:rPr>
              <a:t>gu</a:t>
            </a:r>
            <a:r>
              <a:rPr sz="3600" spc="-5" dirty="0">
                <a:latin typeface="Arial"/>
                <a:cs typeface="Arial"/>
              </a:rPr>
              <a:t>i</a:t>
            </a:r>
            <a:r>
              <a:rPr sz="3600" spc="-10" dirty="0">
                <a:latin typeface="Arial"/>
                <a:cs typeface="Arial"/>
              </a:rPr>
              <a:t>de</a:t>
            </a:r>
            <a:r>
              <a:rPr sz="3600" spc="-5" dirty="0">
                <a:latin typeface="Arial"/>
                <a:cs typeface="Arial"/>
              </a:rPr>
              <a:t>li</a:t>
            </a:r>
            <a:r>
              <a:rPr sz="3600" spc="-10" dirty="0">
                <a:latin typeface="Arial"/>
                <a:cs typeface="Arial"/>
              </a:rPr>
              <a:t>ne</a:t>
            </a:r>
            <a:r>
              <a:rPr sz="3600" dirty="0">
                <a:latin typeface="Arial"/>
                <a:cs typeface="Arial"/>
              </a:rPr>
              <a:t>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U</a:t>
            </a:r>
            <a:r>
              <a:rPr sz="1800" spc="-10" dirty="0"/>
              <a:t>se</a:t>
            </a:r>
            <a:r>
              <a:rPr sz="1800" dirty="0"/>
              <a:t>r</a:t>
            </a:r>
            <a:r>
              <a:rPr sz="1800" spc="-65" dirty="0"/>
              <a:t> </a:t>
            </a:r>
            <a:r>
              <a:rPr sz="1800" spc="-55" dirty="0"/>
              <a:t>A</a:t>
            </a:r>
            <a:r>
              <a:rPr sz="1800" spc="-10" dirty="0"/>
              <a:t>c</a:t>
            </a:r>
            <a:r>
              <a:rPr sz="1800" spc="5" dirty="0"/>
              <a:t>c</a:t>
            </a:r>
            <a:r>
              <a:rPr sz="1800" spc="-10" dirty="0"/>
              <a:t>ess</a:t>
            </a:r>
            <a:endParaRPr sz="1800" dirty="0"/>
          </a:p>
          <a:p>
            <a:pPr marL="12700">
              <a:lnSpc>
                <a:spcPts val="3315"/>
              </a:lnSpc>
            </a:pPr>
            <a:r>
              <a:rPr spc="-10" dirty="0"/>
              <a:t>I</a:t>
            </a:r>
            <a:r>
              <a:rPr spc="-25" dirty="0"/>
              <a:t>n</a:t>
            </a:r>
            <a:r>
              <a:rPr spc="-5" dirty="0"/>
              <a:t>t</a:t>
            </a:r>
            <a:r>
              <a:rPr spc="-15" dirty="0"/>
              <a:t>r</a:t>
            </a:r>
            <a:r>
              <a:rPr spc="-25" dirty="0"/>
              <a:t>odu</a:t>
            </a:r>
            <a:r>
              <a:rPr spc="-15" dirty="0"/>
              <a:t>c</a:t>
            </a:r>
            <a:r>
              <a:rPr spc="-10" dirty="0"/>
              <a:t>ti</a:t>
            </a:r>
            <a:r>
              <a:rPr spc="-25" dirty="0"/>
              <a:t>o</a:t>
            </a:r>
            <a:r>
              <a:rPr spc="-20" dirty="0"/>
              <a:t>n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84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18397"/>
            <a:ext cx="8986519" cy="34394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2400" dirty="0">
                <a:latin typeface="Webdings"/>
                <a:cs typeface="Webdings"/>
              </a:rPr>
              <a:t></a:t>
            </a:r>
            <a:r>
              <a:rPr sz="2400" b="1" spc="-55" dirty="0">
                <a:latin typeface="Arial"/>
                <a:cs typeface="Arial"/>
              </a:rPr>
              <a:t>A</a:t>
            </a:r>
            <a:r>
              <a:rPr sz="2400" b="1" spc="-10" dirty="0">
                <a:latin typeface="Arial"/>
                <a:cs typeface="Arial"/>
              </a:rPr>
              <a:t>cc</a:t>
            </a:r>
            <a:r>
              <a:rPr sz="2400" b="1" spc="5" dirty="0">
                <a:latin typeface="Arial"/>
                <a:cs typeface="Arial"/>
              </a:rPr>
              <a:t>e</a:t>
            </a:r>
            <a:r>
              <a:rPr sz="2400" b="1" spc="-10" dirty="0">
                <a:latin typeface="Arial"/>
                <a:cs typeface="Arial"/>
              </a:rPr>
              <a:t>s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5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</a:t>
            </a:r>
            <a:r>
              <a:rPr sz="2400" b="1" dirty="0">
                <a:latin typeface="Arial"/>
                <a:cs typeface="Arial"/>
              </a:rPr>
              <a:t>ont</a:t>
            </a:r>
            <a:r>
              <a:rPr sz="2400" b="1" spc="-5" dirty="0">
                <a:latin typeface="Arial"/>
                <a:cs typeface="Arial"/>
              </a:rPr>
              <a:t>r</a:t>
            </a:r>
            <a:r>
              <a:rPr sz="2400" b="1" dirty="0">
                <a:latin typeface="Arial"/>
                <a:cs typeface="Arial"/>
              </a:rPr>
              <a:t>ols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15" dirty="0">
                <a:latin typeface="Arial"/>
                <a:cs typeface="Arial"/>
              </a:rPr>
              <a:t>x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re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on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10" dirty="0">
                <a:latin typeface="Arial"/>
                <a:cs typeface="Arial"/>
              </a:rPr>
              <a:t>au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z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nd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dua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ga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rm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on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25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ou</a:t>
            </a:r>
            <a:r>
              <a:rPr sz="2400" dirty="0">
                <a:latin typeface="Arial"/>
                <a:cs typeface="Arial"/>
              </a:rPr>
              <a:t>rc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s,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he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ss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gne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an app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op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il</a:t>
            </a:r>
            <a:r>
              <a:rPr sz="2400" spc="-10" dirty="0">
                <a:latin typeface="Arial"/>
                <a:cs typeface="Arial"/>
              </a:rPr>
              <a:t>ege</a:t>
            </a:r>
            <a:r>
              <a:rPr sz="2400" dirty="0">
                <a:latin typeface="Arial"/>
                <a:cs typeface="Arial"/>
              </a:rPr>
              <a:t>,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he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re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nd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dua</a:t>
            </a:r>
            <a:r>
              <a:rPr sz="2400" spc="-5" dirty="0">
                <a:latin typeface="Arial"/>
                <a:cs typeface="Arial"/>
              </a:rPr>
              <a:t>ll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oun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ab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 t</a:t>
            </a:r>
            <a:r>
              <a:rPr sz="2400" spc="-10" dirty="0">
                <a:latin typeface="Arial"/>
                <a:cs typeface="Arial"/>
              </a:rPr>
              <a:t>he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r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s.</a:t>
            </a:r>
          </a:p>
          <a:p>
            <a:pPr marL="241300" marR="27940" indent="-228600">
              <a:lnSpc>
                <a:spcPct val="100000"/>
              </a:lnSpc>
              <a:spcBef>
                <a:spcPts val="865"/>
              </a:spcBef>
            </a:pPr>
            <a:r>
              <a:rPr sz="2400" dirty="0">
                <a:latin typeface="Webdings"/>
                <a:cs typeface="Webdings"/>
              </a:rPr>
              <a:t></a:t>
            </a:r>
            <a:r>
              <a:rPr sz="2400" dirty="0">
                <a:latin typeface="Arial"/>
                <a:cs typeface="Arial"/>
              </a:rPr>
              <a:t>At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lang="en-US" sz="2400" spc="-5" dirty="0">
                <a:latin typeface="Arial"/>
                <a:cs typeface="Arial"/>
              </a:rPr>
              <a:t>FMCSA</a:t>
            </a:r>
            <a:r>
              <a:rPr sz="2400" dirty="0">
                <a:latin typeface="Arial"/>
                <a:cs typeface="Arial"/>
              </a:rPr>
              <a:t>,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25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 </a:t>
            </a:r>
            <a:r>
              <a:rPr sz="2400" spc="-5" dirty="0">
                <a:latin typeface="Arial"/>
                <a:cs typeface="Arial"/>
              </a:rPr>
              <a:t>ad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ini</a:t>
            </a:r>
            <a:r>
              <a:rPr sz="2400" dirty="0">
                <a:latin typeface="Arial"/>
                <a:cs typeface="Arial"/>
              </a:rPr>
              <a:t>str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rs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 </a:t>
            </a:r>
            <a:r>
              <a:rPr sz="2400" spc="-10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gnee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l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eque</a:t>
            </a:r>
            <a:r>
              <a:rPr sz="2400" dirty="0">
                <a:latin typeface="Arial"/>
                <a:cs typeface="Arial"/>
              </a:rPr>
              <a:t>sts f</a:t>
            </a:r>
            <a:r>
              <a:rPr sz="2400" spc="-10" dirty="0">
                <a:latin typeface="Arial"/>
                <a:cs typeface="Arial"/>
              </a:rPr>
              <a:t>or 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ss.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10" dirty="0">
                <a:latin typeface="Arial"/>
                <a:cs typeface="Arial"/>
              </a:rPr>
              <a:t>g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g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st r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str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ve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gh</a:t>
            </a:r>
            <a:r>
              <a:rPr sz="2400" dirty="0">
                <a:latin typeface="Arial"/>
                <a:cs typeface="Arial"/>
              </a:rPr>
              <a:t>ts 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 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il</a:t>
            </a:r>
            <a:r>
              <a:rPr sz="2400" spc="-10" dirty="0">
                <a:latin typeface="Arial"/>
                <a:cs typeface="Arial"/>
              </a:rPr>
              <a:t>ege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needed</a:t>
            </a:r>
            <a:r>
              <a:rPr sz="2400" dirty="0">
                <a:latin typeface="Arial"/>
                <a:cs typeface="Arial"/>
              </a:rPr>
              <a:t>.</a:t>
            </a:r>
            <a:r>
              <a:rPr sz="2400" spc="15" dirty="0">
                <a:latin typeface="Arial"/>
                <a:cs typeface="Arial"/>
              </a:rPr>
              <a:t> T</a:t>
            </a:r>
            <a:r>
              <a:rPr sz="2400" spc="-10" dirty="0">
                <a:latin typeface="Arial"/>
                <a:cs typeface="Arial"/>
              </a:rPr>
              <a:t>he da</a:t>
            </a:r>
            <a:r>
              <a:rPr sz="2400" dirty="0">
                <a:latin typeface="Arial"/>
                <a:cs typeface="Arial"/>
              </a:rPr>
              <a:t>ta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40" dirty="0">
                <a:latin typeface="Arial"/>
                <a:cs typeface="Arial"/>
              </a:rPr>
              <a:t>w</a:t>
            </a:r>
            <a:r>
              <a:rPr sz="2400" spc="-10" dirty="0">
                <a:latin typeface="Arial"/>
                <a:cs typeface="Arial"/>
              </a:rPr>
              <a:t>ne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 r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pon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pe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25" dirty="0">
                <a:latin typeface="Arial"/>
                <a:cs typeface="Arial"/>
              </a:rPr>
              <a:t>y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g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25" dirty="0">
                <a:latin typeface="Arial"/>
                <a:cs typeface="Arial"/>
              </a:rPr>
              <a:t>y</a:t>
            </a:r>
            <a:r>
              <a:rPr sz="2400" spc="-10" dirty="0">
                <a:latin typeface="Arial"/>
                <a:cs typeface="Arial"/>
              </a:rPr>
              <a:t>pe 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 </a:t>
            </a:r>
            <a:r>
              <a:rPr sz="2400" spc="-40" dirty="0">
                <a:latin typeface="Arial"/>
                <a:cs typeface="Arial"/>
              </a:rPr>
              <a:t>w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ch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app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10" dirty="0">
                <a:latin typeface="Arial"/>
                <a:cs typeface="Arial"/>
              </a:rPr>
              <a:t>ed.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U</a:t>
            </a:r>
            <a:r>
              <a:rPr sz="1800" spc="-10" dirty="0"/>
              <a:t>se</a:t>
            </a:r>
            <a:r>
              <a:rPr sz="1800" dirty="0"/>
              <a:t>r</a:t>
            </a:r>
            <a:r>
              <a:rPr sz="1800" spc="-65" dirty="0"/>
              <a:t> </a:t>
            </a:r>
            <a:r>
              <a:rPr sz="1800" spc="-55" dirty="0"/>
              <a:t>A</a:t>
            </a:r>
            <a:r>
              <a:rPr sz="1800" spc="-10" dirty="0"/>
              <a:t>c</a:t>
            </a:r>
            <a:r>
              <a:rPr sz="1800" spc="5" dirty="0"/>
              <a:t>c</a:t>
            </a:r>
            <a:r>
              <a:rPr sz="1800" spc="-10" dirty="0"/>
              <a:t>ess</a:t>
            </a:r>
            <a:endParaRPr sz="1800" dirty="0"/>
          </a:p>
          <a:p>
            <a:pPr marL="12700">
              <a:lnSpc>
                <a:spcPts val="3315"/>
              </a:lnSpc>
            </a:pPr>
            <a:r>
              <a:rPr spc="-25" dirty="0"/>
              <a:t>L</a:t>
            </a:r>
            <a:r>
              <a:rPr spc="-15" dirty="0"/>
              <a:t>eve</a:t>
            </a:r>
            <a:r>
              <a:rPr spc="-10" dirty="0"/>
              <a:t>l</a:t>
            </a:r>
            <a:r>
              <a:rPr dirty="0"/>
              <a:t> </a:t>
            </a:r>
            <a:r>
              <a:rPr spc="-25" dirty="0"/>
              <a:t>o</a:t>
            </a:r>
            <a:r>
              <a:rPr spc="-10" dirty="0"/>
              <a:t>f</a:t>
            </a:r>
            <a:r>
              <a:rPr spc="-90" dirty="0"/>
              <a:t> </a:t>
            </a:r>
            <a:r>
              <a:rPr spc="-30" dirty="0"/>
              <a:t>A</a:t>
            </a:r>
            <a:r>
              <a:rPr spc="-15" dirty="0"/>
              <a:t>ccess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85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2140" y="5961243"/>
            <a:ext cx="7389495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22" baseline="27777" dirty="0">
                <a:latin typeface="Arial"/>
                <a:cs typeface="Arial"/>
              </a:rPr>
              <a:t>1</a:t>
            </a:r>
            <a:r>
              <a:rPr sz="1100" spc="-5" dirty="0">
                <a:latin typeface="Arial"/>
                <a:cs typeface="Arial"/>
              </a:rPr>
              <a:t>So</a:t>
            </a:r>
            <a:r>
              <a:rPr sz="1100" dirty="0">
                <a:latin typeface="Arial"/>
                <a:cs typeface="Arial"/>
              </a:rPr>
              <a:t>me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5" dirty="0">
                <a:latin typeface="Arial"/>
                <a:cs typeface="Arial"/>
              </a:rPr>
              <a:t>O</a:t>
            </a:r>
            <a:r>
              <a:rPr sz="1100" spc="-5" dirty="0">
                <a:latin typeface="Arial"/>
                <a:cs typeface="Arial"/>
              </a:rPr>
              <a:t>pDi</a:t>
            </a:r>
            <a:r>
              <a:rPr sz="1100" spc="-15" dirty="0">
                <a:latin typeface="Arial"/>
                <a:cs typeface="Arial"/>
              </a:rPr>
              <a:t>v</a:t>
            </a:r>
            <a:r>
              <a:rPr sz="1100" dirty="0">
                <a:latin typeface="Arial"/>
                <a:cs typeface="Arial"/>
              </a:rPr>
              <a:t>s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ha</a:t>
            </a:r>
            <a:r>
              <a:rPr sz="1100" spc="-15" dirty="0">
                <a:latin typeface="Arial"/>
                <a:cs typeface="Arial"/>
              </a:rPr>
              <a:t>v</a:t>
            </a:r>
            <a:r>
              <a:rPr sz="1100" dirty="0">
                <a:latin typeface="Arial"/>
                <a:cs typeface="Arial"/>
              </a:rPr>
              <a:t>e 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spc="-5" dirty="0">
                <a:latin typeface="Arial"/>
                <a:cs typeface="Arial"/>
              </a:rPr>
              <a:t>hei</a:t>
            </a:r>
            <a:r>
              <a:rPr sz="1100" dirty="0">
                <a:latin typeface="Arial"/>
                <a:cs typeface="Arial"/>
              </a:rPr>
              <a:t>r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o</a:t>
            </a:r>
            <a:r>
              <a:rPr sz="1100" spc="-20" dirty="0">
                <a:latin typeface="Arial"/>
                <a:cs typeface="Arial"/>
              </a:rPr>
              <a:t>w</a:t>
            </a:r>
            <a:r>
              <a:rPr sz="1100" dirty="0">
                <a:latin typeface="Arial"/>
                <a:cs typeface="Arial"/>
              </a:rPr>
              <a:t>n</a:t>
            </a:r>
            <a:r>
              <a:rPr sz="1100" spc="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Rule</a:t>
            </a:r>
            <a:r>
              <a:rPr sz="1100" dirty="0">
                <a:latin typeface="Arial"/>
                <a:cs typeface="Arial"/>
              </a:rPr>
              <a:t>s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o</a:t>
            </a:r>
            <a:r>
              <a:rPr sz="1100" dirty="0">
                <a:latin typeface="Arial"/>
                <a:cs typeface="Arial"/>
              </a:rPr>
              <a:t>f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Beha</a:t>
            </a:r>
            <a:r>
              <a:rPr sz="1100" spc="-15" dirty="0">
                <a:latin typeface="Arial"/>
                <a:cs typeface="Arial"/>
              </a:rPr>
              <a:t>v</a:t>
            </a:r>
            <a:r>
              <a:rPr sz="1100" spc="-5" dirty="0">
                <a:latin typeface="Arial"/>
                <a:cs typeface="Arial"/>
              </a:rPr>
              <a:t>io</a:t>
            </a:r>
            <a:r>
              <a:rPr sz="1100" dirty="0">
                <a:latin typeface="Arial"/>
                <a:cs typeface="Arial"/>
              </a:rPr>
              <a:t>r</a:t>
            </a:r>
            <a:r>
              <a:rPr sz="1100" spc="20" dirty="0">
                <a:latin typeface="Arial"/>
                <a:cs typeface="Arial"/>
              </a:rPr>
              <a:t> </a:t>
            </a:r>
            <a:r>
              <a:rPr sz="1100" spc="-20" dirty="0">
                <a:latin typeface="Arial"/>
                <a:cs typeface="Arial"/>
              </a:rPr>
              <a:t>w</a:t>
            </a:r>
            <a:r>
              <a:rPr sz="1100" spc="-5" dirty="0">
                <a:latin typeface="Arial"/>
                <a:cs typeface="Arial"/>
              </a:rPr>
              <a:t>hi</a:t>
            </a:r>
            <a:r>
              <a:rPr sz="1100" dirty="0">
                <a:latin typeface="Arial"/>
                <a:cs typeface="Arial"/>
              </a:rPr>
              <a:t>ch</a:t>
            </a:r>
            <a:r>
              <a:rPr sz="1100" spc="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u</a:t>
            </a:r>
            <a:r>
              <a:rPr sz="1100" dirty="0">
                <a:latin typeface="Arial"/>
                <a:cs typeface="Arial"/>
              </a:rPr>
              <a:t>s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rs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</a:t>
            </a:r>
            <a:r>
              <a:rPr sz="1100" spc="-5" dirty="0">
                <a:latin typeface="Arial"/>
                <a:cs typeface="Arial"/>
              </a:rPr>
              <a:t>u</a:t>
            </a:r>
            <a:r>
              <a:rPr sz="1100" dirty="0">
                <a:latin typeface="Arial"/>
                <a:cs typeface="Arial"/>
              </a:rPr>
              <a:t>st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r</a:t>
            </a:r>
            <a:r>
              <a:rPr sz="1100" spc="-5" dirty="0">
                <a:latin typeface="Arial"/>
                <a:cs typeface="Arial"/>
              </a:rPr>
              <a:t>ea</a:t>
            </a:r>
            <a:r>
              <a:rPr sz="1100" dirty="0">
                <a:latin typeface="Arial"/>
                <a:cs typeface="Arial"/>
              </a:rPr>
              <a:t>d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</a:t>
            </a:r>
            <a:r>
              <a:rPr sz="1100" dirty="0">
                <a:latin typeface="Arial"/>
                <a:cs typeface="Arial"/>
              </a:rPr>
              <a:t>d s</a:t>
            </a:r>
            <a:r>
              <a:rPr sz="1100" spc="-5" dirty="0">
                <a:latin typeface="Arial"/>
                <a:cs typeface="Arial"/>
              </a:rPr>
              <a:t>i</a:t>
            </a:r>
            <a:r>
              <a:rPr sz="1100" spc="10" dirty="0">
                <a:latin typeface="Arial"/>
                <a:cs typeface="Arial"/>
              </a:rPr>
              <a:t>g</a:t>
            </a:r>
            <a:r>
              <a:rPr sz="1100" dirty="0">
                <a:latin typeface="Arial"/>
                <a:cs typeface="Arial"/>
              </a:rPr>
              <a:t>n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be</a:t>
            </a:r>
            <a:r>
              <a:rPr sz="1100" spc="15" dirty="0">
                <a:latin typeface="Arial"/>
                <a:cs typeface="Arial"/>
              </a:rPr>
              <a:t>f</a:t>
            </a:r>
            <a:r>
              <a:rPr sz="1100" spc="-5" dirty="0">
                <a:latin typeface="Arial"/>
                <a:cs typeface="Arial"/>
              </a:rPr>
              <a:t>o</a:t>
            </a:r>
            <a:r>
              <a:rPr sz="1100" dirty="0">
                <a:latin typeface="Arial"/>
                <a:cs typeface="Arial"/>
              </a:rPr>
              <a:t>re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cc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ss</a:t>
            </a:r>
            <a:r>
              <a:rPr sz="1100" spc="-5" dirty="0">
                <a:latin typeface="Arial"/>
                <a:cs typeface="Arial"/>
              </a:rPr>
              <a:t>in</a:t>
            </a:r>
            <a:r>
              <a:rPr sz="1100" dirty="0">
                <a:latin typeface="Arial"/>
                <a:cs typeface="Arial"/>
              </a:rPr>
              <a:t>g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spc="-5" dirty="0">
                <a:latin typeface="Arial"/>
                <a:cs typeface="Arial"/>
              </a:rPr>
              <a:t>h</a:t>
            </a:r>
            <a:r>
              <a:rPr sz="1100" dirty="0">
                <a:latin typeface="Arial"/>
                <a:cs typeface="Arial"/>
              </a:rPr>
              <a:t>e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ne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spc="-20" dirty="0">
                <a:latin typeface="Arial"/>
                <a:cs typeface="Arial"/>
              </a:rPr>
              <a:t>w</a:t>
            </a:r>
            <a:r>
              <a:rPr sz="1100" spc="-5" dirty="0">
                <a:latin typeface="Arial"/>
                <a:cs typeface="Arial"/>
              </a:rPr>
              <a:t>o</a:t>
            </a:r>
            <a:r>
              <a:rPr sz="1100" dirty="0">
                <a:latin typeface="Arial"/>
                <a:cs typeface="Arial"/>
              </a:rPr>
              <a:t>rk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o</a:t>
            </a:r>
            <a:r>
              <a:rPr sz="1100" dirty="0">
                <a:latin typeface="Arial"/>
                <a:cs typeface="Arial"/>
              </a:rPr>
              <a:t>r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da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spc="-5" dirty="0">
                <a:latin typeface="Arial"/>
                <a:cs typeface="Arial"/>
              </a:rPr>
              <a:t>a.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2290" y="1683186"/>
            <a:ext cx="8672195" cy="355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 marR="3429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dirty="0">
                <a:latin typeface="Arial"/>
                <a:cs typeface="Arial"/>
              </a:rPr>
              <a:t>The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ul</a:t>
            </a: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Be</a:t>
            </a:r>
            <a:r>
              <a:rPr sz="1800" b="1" dirty="0">
                <a:latin typeface="Arial"/>
                <a:cs typeface="Arial"/>
              </a:rPr>
              <a:t>h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dirty="0">
                <a:latin typeface="Arial"/>
                <a:cs typeface="Arial"/>
              </a:rPr>
              <a:t>ior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For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Us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lang="en-US" sz="1800" b="1" spc="-5" dirty="0">
                <a:latin typeface="Arial"/>
                <a:cs typeface="Arial"/>
              </a:rPr>
              <a:t>FMCSA</a:t>
            </a:r>
            <a:r>
              <a:rPr sz="1800" b="1" spc="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Info</a:t>
            </a:r>
            <a:r>
              <a:rPr sz="1800" b="1" spc="-5" dirty="0">
                <a:latin typeface="Arial"/>
                <a:cs typeface="Arial"/>
              </a:rPr>
              <a:t>rma</a:t>
            </a:r>
            <a:r>
              <a:rPr sz="1800" b="1" dirty="0">
                <a:latin typeface="Arial"/>
                <a:cs typeface="Arial"/>
              </a:rPr>
              <a:t>tion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5" dirty="0">
                <a:latin typeface="Arial"/>
                <a:cs typeface="Arial"/>
              </a:rPr>
              <a:t>ec</a:t>
            </a:r>
            <a:r>
              <a:rPr sz="1800" b="1" dirty="0">
                <a:latin typeface="Arial"/>
                <a:cs typeface="Arial"/>
              </a:rPr>
              <a:t>hnology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Res</a:t>
            </a:r>
            <a:r>
              <a:rPr sz="1800" b="1" dirty="0">
                <a:latin typeface="Arial"/>
                <a:cs typeface="Arial"/>
              </a:rPr>
              <a:t>ou</a:t>
            </a:r>
            <a:r>
              <a:rPr sz="1800" b="1" spc="-5" dirty="0">
                <a:latin typeface="Arial"/>
                <a:cs typeface="Arial"/>
              </a:rPr>
              <a:t>rce</a:t>
            </a:r>
            <a:r>
              <a:rPr sz="1800" b="1" dirty="0">
                <a:latin typeface="Arial"/>
                <a:cs typeface="Arial"/>
              </a:rPr>
              <a:t>s (</a:t>
            </a:r>
            <a:r>
              <a:rPr lang="en-US" sz="1800" b="1" spc="-5" dirty="0">
                <a:latin typeface="Arial"/>
                <a:cs typeface="Arial"/>
              </a:rPr>
              <a:t>FMCSA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ul</a:t>
            </a: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Be</a:t>
            </a:r>
            <a:r>
              <a:rPr sz="1800" b="1" dirty="0">
                <a:latin typeface="Arial"/>
                <a:cs typeface="Arial"/>
              </a:rPr>
              <a:t>h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dirty="0">
                <a:latin typeface="Arial"/>
                <a:cs typeface="Arial"/>
              </a:rPr>
              <a:t>io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)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scr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beha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ega</a:t>
            </a:r>
            <a:r>
              <a:rPr sz="1800" dirty="0">
                <a:latin typeface="Arial"/>
                <a:cs typeface="Arial"/>
              </a:rPr>
              <a:t>rd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age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b="1" spc="-5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ll</a:t>
            </a:r>
            <a:r>
              <a:rPr sz="1800" b="1" spc="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u</a:t>
            </a:r>
            <a:r>
              <a:rPr sz="1800" b="1" spc="-10" dirty="0">
                <a:latin typeface="Arial"/>
                <a:cs typeface="Arial"/>
              </a:rPr>
              <a:t>se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access</a:t>
            </a:r>
            <a:r>
              <a:rPr sz="1800" b="1" dirty="0">
                <a:latin typeface="Arial"/>
                <a:cs typeface="Arial"/>
              </a:rPr>
              <a:t>ing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p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nt 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nd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35" dirty="0">
                <a:latin typeface="Arial"/>
                <a:cs typeface="Arial"/>
              </a:rPr>
              <a:t>w</a:t>
            </a:r>
            <a:r>
              <a:rPr sz="1800" b="1" spc="-10" dirty="0">
                <a:latin typeface="Arial"/>
                <a:cs typeface="Arial"/>
              </a:rPr>
              <a:t>o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k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re</a:t>
            </a:r>
            <a:r>
              <a:rPr sz="1800" b="1" dirty="0">
                <a:latin typeface="Arial"/>
                <a:cs typeface="Arial"/>
              </a:rPr>
              <a:t>qui</a:t>
            </a:r>
            <a:r>
              <a:rPr sz="1800" b="1" spc="-5" dirty="0">
                <a:latin typeface="Arial"/>
                <a:cs typeface="Arial"/>
              </a:rPr>
              <a:t>re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rea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nd</a:t>
            </a:r>
            <a:r>
              <a:rPr sz="1800" b="1" spc="-5" dirty="0">
                <a:latin typeface="Arial"/>
                <a:cs typeface="Arial"/>
              </a:rPr>
              <a:t> s</a:t>
            </a:r>
            <a:r>
              <a:rPr sz="1800" b="1" dirty="0">
                <a:latin typeface="Arial"/>
                <a:cs typeface="Arial"/>
              </a:rPr>
              <a:t>ign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lang="en-US" sz="1800" b="1" spc="-5" dirty="0">
                <a:latin typeface="Arial"/>
                <a:cs typeface="Arial"/>
              </a:rPr>
              <a:t>FMCSA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ul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B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h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dirty="0">
                <a:latin typeface="Arial"/>
                <a:cs typeface="Arial"/>
              </a:rPr>
              <a:t>ior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indi</a:t>
            </a:r>
            <a:r>
              <a:rPr sz="1800" b="1" spc="-5" dirty="0">
                <a:latin typeface="Arial"/>
                <a:cs typeface="Arial"/>
              </a:rPr>
              <a:t>ca</a:t>
            </a:r>
            <a:r>
              <a:rPr sz="1800" b="1" dirty="0">
                <a:latin typeface="Arial"/>
                <a:cs typeface="Arial"/>
              </a:rPr>
              <a:t>ting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 th</a:t>
            </a: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y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und</a:t>
            </a:r>
            <a:r>
              <a:rPr sz="1800" b="1" spc="-5" dirty="0">
                <a:latin typeface="Arial"/>
                <a:cs typeface="Arial"/>
              </a:rPr>
              <a:t>ers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nd</a:t>
            </a:r>
            <a:r>
              <a:rPr sz="1800" b="1" spc="-5" dirty="0">
                <a:latin typeface="Arial"/>
                <a:cs typeface="Arial"/>
              </a:rPr>
              <a:t> a</a:t>
            </a:r>
            <a:r>
              <a:rPr sz="1800" b="1" dirty="0">
                <a:latin typeface="Arial"/>
                <a:cs typeface="Arial"/>
              </a:rPr>
              <a:t>nd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g</a:t>
            </a:r>
            <a:r>
              <a:rPr sz="1800" b="1" spc="-5" dirty="0">
                <a:latin typeface="Arial"/>
                <a:cs typeface="Arial"/>
              </a:rPr>
              <a:t>re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bide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by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ul</a:t>
            </a: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s </a:t>
            </a:r>
            <a:r>
              <a:rPr sz="1800" b="1" i="1" dirty="0">
                <a:latin typeface="Arial"/>
                <a:cs typeface="Arial"/>
              </a:rPr>
              <a:t>b</a:t>
            </a:r>
            <a:r>
              <a:rPr sz="1800" b="1" i="1" spc="-5" dirty="0">
                <a:latin typeface="Arial"/>
                <a:cs typeface="Arial"/>
              </a:rPr>
              <a:t>e</a:t>
            </a:r>
            <a:r>
              <a:rPr sz="1800" b="1" i="1" dirty="0">
                <a:latin typeface="Arial"/>
                <a:cs typeface="Arial"/>
              </a:rPr>
              <a:t>fo</a:t>
            </a:r>
            <a:r>
              <a:rPr sz="1800" b="1" i="1" spc="-5" dirty="0">
                <a:latin typeface="Arial"/>
                <a:cs typeface="Arial"/>
              </a:rPr>
              <a:t>r</a:t>
            </a:r>
            <a:r>
              <a:rPr sz="1800" b="1" i="1" dirty="0">
                <a:latin typeface="Arial"/>
                <a:cs typeface="Arial"/>
              </a:rPr>
              <a:t>e</a:t>
            </a:r>
            <a:r>
              <a:rPr sz="1800" b="1" i="1" spc="-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ece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dirty="0">
                <a:latin typeface="Arial"/>
                <a:cs typeface="Arial"/>
              </a:rPr>
              <a:t>ing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acces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baseline="25462" dirty="0">
                <a:latin typeface="Arial"/>
                <a:cs typeface="Arial"/>
              </a:rPr>
              <a:t>1</a:t>
            </a:r>
            <a:r>
              <a:rPr sz="1800" b="1" dirty="0">
                <a:latin typeface="Arial"/>
                <a:cs typeface="Arial"/>
              </a:rPr>
              <a:t>.</a:t>
            </a:r>
            <a:endParaRPr sz="1800" dirty="0">
              <a:latin typeface="Arial"/>
              <a:cs typeface="Arial"/>
            </a:endParaRPr>
          </a:p>
          <a:p>
            <a:pPr marL="240665" marR="508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or unu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1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–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 to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15" dirty="0">
                <a:latin typeface="Arial"/>
                <a:cs typeface="Arial"/>
              </a:rPr>
              <a:t>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ck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–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“</a:t>
            </a:r>
            <a:r>
              <a:rPr sz="1800" spc="-10" dirty="0">
                <a:latin typeface="Arial"/>
                <a:cs typeface="Arial"/>
              </a:rPr>
              <a:t>nee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”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 marL="240665" marR="12382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gene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 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aud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ts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U</a:t>
            </a:r>
            <a:r>
              <a:rPr sz="1800" spc="-10" dirty="0"/>
              <a:t>se</a:t>
            </a:r>
            <a:r>
              <a:rPr sz="1800" dirty="0"/>
              <a:t>r</a:t>
            </a:r>
            <a:r>
              <a:rPr sz="1800" spc="-65" dirty="0"/>
              <a:t> </a:t>
            </a:r>
            <a:r>
              <a:rPr sz="1800" spc="-55" dirty="0"/>
              <a:t>A</a:t>
            </a:r>
            <a:r>
              <a:rPr sz="1800" spc="-10" dirty="0"/>
              <a:t>c</a:t>
            </a:r>
            <a:r>
              <a:rPr sz="1800" spc="5" dirty="0"/>
              <a:t>c</a:t>
            </a:r>
            <a:r>
              <a:rPr sz="1800" spc="-10" dirty="0"/>
              <a:t>ess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Ru</a:t>
            </a:r>
            <a:r>
              <a:rPr spc="-10" dirty="0"/>
              <a:t>l</a:t>
            </a:r>
            <a:r>
              <a:rPr spc="-15" dirty="0"/>
              <a:t>e</a:t>
            </a:r>
            <a:r>
              <a:rPr spc="-20" dirty="0"/>
              <a:t>s</a:t>
            </a:r>
            <a:r>
              <a:rPr spc="15" dirty="0"/>
              <a:t> </a:t>
            </a:r>
            <a:r>
              <a:rPr spc="-25" dirty="0"/>
              <a:t>o</a:t>
            </a:r>
            <a:r>
              <a:rPr spc="-10" dirty="0"/>
              <a:t>f</a:t>
            </a:r>
            <a:r>
              <a:rPr spc="5" dirty="0"/>
              <a:t> </a:t>
            </a:r>
            <a:r>
              <a:rPr spc="-30" dirty="0"/>
              <a:t>B</a:t>
            </a:r>
            <a:r>
              <a:rPr spc="-15" dirty="0"/>
              <a:t>e</a:t>
            </a:r>
            <a:r>
              <a:rPr spc="-25" dirty="0"/>
              <a:t>h</a:t>
            </a:r>
            <a:r>
              <a:rPr spc="-15" dirty="0"/>
              <a:t>av</a:t>
            </a:r>
            <a:r>
              <a:rPr spc="-10" dirty="0"/>
              <a:t>i</a:t>
            </a:r>
            <a:r>
              <a:rPr spc="-25" dirty="0"/>
              <a:t>o</a:t>
            </a:r>
            <a:r>
              <a:rPr spc="-15" dirty="0"/>
              <a:t>r</a:t>
            </a:r>
            <a:r>
              <a:rPr spc="30" dirty="0"/>
              <a:t> </a:t>
            </a:r>
            <a:r>
              <a:rPr spc="-15" dirty="0"/>
              <a:t>a</a:t>
            </a:r>
            <a:r>
              <a:rPr spc="-25" dirty="0"/>
              <a:t>n</a:t>
            </a:r>
            <a:r>
              <a:rPr spc="-20" dirty="0"/>
              <a:t>d</a:t>
            </a:r>
            <a:r>
              <a:rPr spc="5" dirty="0"/>
              <a:t> </a:t>
            </a:r>
            <a:r>
              <a:rPr spc="-30" dirty="0"/>
              <a:t>U</a:t>
            </a:r>
            <a:r>
              <a:rPr spc="-15" dirty="0"/>
              <a:t>ser</a:t>
            </a:r>
            <a:r>
              <a:rPr spc="-90" dirty="0"/>
              <a:t> </a:t>
            </a:r>
            <a:r>
              <a:rPr spc="-30" dirty="0"/>
              <a:t>A</a:t>
            </a:r>
            <a:r>
              <a:rPr spc="-15" dirty="0"/>
              <a:t>ccess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86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9141460" cy="42934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283210" indent="-228600" algn="just">
              <a:lnSpc>
                <a:spcPct val="100000"/>
              </a:lnSpc>
            </a:pPr>
            <a:r>
              <a:rPr sz="2400" dirty="0">
                <a:latin typeface="Webdings"/>
                <a:cs typeface="Webdings"/>
              </a:rPr>
              <a:t></a:t>
            </a:r>
            <a:r>
              <a:rPr sz="2400" dirty="0">
                <a:latin typeface="Arial"/>
                <a:cs typeface="Arial"/>
              </a:rPr>
              <a:t>P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iodi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io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 u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 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25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li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ho</a:t>
            </a:r>
            <a:r>
              <a:rPr sz="2400" dirty="0">
                <a:latin typeface="Arial"/>
                <a:cs typeface="Arial"/>
              </a:rPr>
              <a:t>se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w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ha</a:t>
            </a:r>
            <a:r>
              <a:rPr sz="2400" dirty="0">
                <a:latin typeface="Arial"/>
                <a:cs typeface="Arial"/>
              </a:rPr>
              <a:t>ve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rr</a:t>
            </a:r>
            <a:r>
              <a:rPr sz="2400" spc="-10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bu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ne</a:t>
            </a:r>
            <a:r>
              <a:rPr sz="2400" dirty="0">
                <a:latin typeface="Arial"/>
                <a:cs typeface="Arial"/>
              </a:rPr>
              <a:t>ss </a:t>
            </a:r>
            <a:r>
              <a:rPr sz="2400" spc="-10" dirty="0">
                <a:latin typeface="Arial"/>
                <a:cs typeface="Arial"/>
              </a:rPr>
              <a:t>pu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po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e.</a:t>
            </a:r>
            <a:endParaRPr sz="2400" dirty="0">
              <a:latin typeface="Arial"/>
              <a:cs typeface="Arial"/>
            </a:endParaRPr>
          </a:p>
          <a:p>
            <a:pPr marL="241300" marR="242570" indent="-228600">
              <a:lnSpc>
                <a:spcPct val="100000"/>
              </a:lnSpc>
              <a:spcBef>
                <a:spcPts val="860"/>
              </a:spcBef>
            </a:pPr>
            <a:r>
              <a:rPr sz="2400" dirty="0">
                <a:latin typeface="Webdings"/>
                <a:cs typeface="Webdings"/>
              </a:rPr>
              <a:t>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spc="-25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oun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 r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40" dirty="0">
                <a:latin typeface="Arial"/>
                <a:cs typeface="Arial"/>
              </a:rPr>
              <a:t>w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y IT A</a:t>
            </a:r>
            <a:r>
              <a:rPr sz="2400" spc="-10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str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quarterly 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rr</a:t>
            </a:r>
            <a:r>
              <a:rPr sz="2400" spc="-10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ce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epo</a:t>
            </a:r>
            <a:r>
              <a:rPr sz="2400" dirty="0">
                <a:latin typeface="Arial"/>
                <a:cs typeface="Arial"/>
              </a:rPr>
              <a:t>rt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 t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SS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upe</a:t>
            </a:r>
            <a:r>
              <a:rPr sz="2400" dirty="0">
                <a:latin typeface="Arial"/>
                <a:cs typeface="Arial"/>
              </a:rPr>
              <a:t>rv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rs/m</a:t>
            </a:r>
            <a:r>
              <a:rPr sz="2400" spc="-10" dirty="0">
                <a:latin typeface="Arial"/>
                <a:cs typeface="Arial"/>
              </a:rPr>
              <a:t>anage</a:t>
            </a:r>
            <a:r>
              <a:rPr sz="2400" dirty="0">
                <a:latin typeface="Arial"/>
                <a:cs typeface="Arial"/>
              </a:rPr>
              <a:t>rs.</a:t>
            </a: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2400" dirty="0">
                <a:latin typeface="Webdings"/>
                <a:cs typeface="Webdings"/>
              </a:rPr>
              <a:t>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ve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oun</a:t>
            </a:r>
            <a:r>
              <a:rPr sz="2400" dirty="0">
                <a:latin typeface="Arial"/>
                <a:cs typeface="Arial"/>
              </a:rPr>
              <a:t>ts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rm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w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a 60 day DOT defined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fr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me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un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r's s</a:t>
            </a:r>
            <a:r>
              <a:rPr sz="2400" spc="-10" dirty="0">
                <a:latin typeface="Arial"/>
                <a:cs typeface="Arial"/>
              </a:rPr>
              <a:t>upe</a:t>
            </a:r>
            <a:r>
              <a:rPr sz="2400" dirty="0">
                <a:latin typeface="Arial"/>
                <a:cs typeface="Arial"/>
              </a:rPr>
              <a:t>rv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w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tt</a:t>
            </a:r>
            <a:r>
              <a:rPr sz="2400" spc="-10" dirty="0">
                <a:latin typeface="Arial"/>
                <a:cs typeface="Arial"/>
              </a:rPr>
              <a:t>en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nee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10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nua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ss.</a:t>
            </a:r>
          </a:p>
          <a:p>
            <a:pPr marL="241300" marR="57531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oun</a:t>
            </a:r>
            <a:r>
              <a:rPr sz="2400" dirty="0">
                <a:latin typeface="Arial"/>
                <a:cs typeface="Arial"/>
              </a:rPr>
              <a:t>ts f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 s</a:t>
            </a:r>
            <a:r>
              <a:rPr sz="2400" spc="-10" dirty="0">
                <a:latin typeface="Arial"/>
                <a:cs typeface="Arial"/>
              </a:rPr>
              <a:t>epa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25" dirty="0">
                <a:latin typeface="Arial"/>
                <a:cs typeface="Arial"/>
              </a:rPr>
              <a:t>y</a:t>
            </a:r>
            <a:r>
              <a:rPr sz="2400" spc="-10" dirty="0">
                <a:latin typeface="Arial"/>
                <a:cs typeface="Arial"/>
              </a:rPr>
              <a:t>ee</a:t>
            </a:r>
            <a:r>
              <a:rPr sz="2400" dirty="0">
                <a:latin typeface="Arial"/>
                <a:cs typeface="Arial"/>
              </a:rPr>
              <a:t>s,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10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tr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rs, v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un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ee</a:t>
            </a:r>
            <a:r>
              <a:rPr sz="2400" dirty="0">
                <a:latin typeface="Arial"/>
                <a:cs typeface="Arial"/>
              </a:rPr>
              <a:t>rs,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 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he</a:t>
            </a:r>
            <a:r>
              <a:rPr sz="2400" dirty="0">
                <a:latin typeface="Arial"/>
                <a:cs typeface="Arial"/>
              </a:rPr>
              <a:t>rs 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onge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equ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g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re 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rm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mm</a:t>
            </a:r>
            <a:r>
              <a:rPr sz="2400" spc="-10" dirty="0">
                <a:latin typeface="Arial"/>
                <a:cs typeface="Arial"/>
              </a:rPr>
              <a:t>ed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-25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U</a:t>
            </a:r>
            <a:r>
              <a:rPr sz="1800" spc="-10" dirty="0"/>
              <a:t>se</a:t>
            </a:r>
            <a:r>
              <a:rPr sz="1800" dirty="0"/>
              <a:t>r</a:t>
            </a:r>
            <a:r>
              <a:rPr sz="1800" spc="-65" dirty="0"/>
              <a:t> </a:t>
            </a:r>
            <a:r>
              <a:rPr sz="1800" spc="-55" dirty="0"/>
              <a:t>A</a:t>
            </a:r>
            <a:r>
              <a:rPr sz="1800" spc="-10" dirty="0"/>
              <a:t>c</a:t>
            </a:r>
            <a:r>
              <a:rPr sz="1800" spc="5" dirty="0"/>
              <a:t>c</a:t>
            </a:r>
            <a:r>
              <a:rPr sz="1800" spc="-10" dirty="0"/>
              <a:t>ess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Mon</a:t>
            </a:r>
            <a:r>
              <a:rPr spc="-10" dirty="0"/>
              <a:t>i</a:t>
            </a:r>
            <a:r>
              <a:rPr spc="-5" dirty="0"/>
              <a:t>t</a:t>
            </a:r>
            <a:r>
              <a:rPr spc="-25" dirty="0"/>
              <a:t>o</a:t>
            </a:r>
            <a:r>
              <a:rPr spc="-10" dirty="0"/>
              <a:t>ri</a:t>
            </a:r>
            <a:r>
              <a:rPr spc="-25" dirty="0"/>
              <a:t>n</a:t>
            </a:r>
            <a:r>
              <a:rPr spc="-20" dirty="0"/>
              <a:t>g</a:t>
            </a:r>
            <a:r>
              <a:rPr spc="30" dirty="0"/>
              <a:t> </a:t>
            </a:r>
            <a:r>
              <a:rPr spc="-30" dirty="0"/>
              <a:t>U</a:t>
            </a:r>
            <a:r>
              <a:rPr spc="-15" dirty="0"/>
              <a:t>ser</a:t>
            </a:r>
            <a:r>
              <a:rPr spc="-90" dirty="0"/>
              <a:t> </a:t>
            </a:r>
            <a:r>
              <a:rPr spc="-30" dirty="0"/>
              <a:t>A</a:t>
            </a:r>
            <a:r>
              <a:rPr spc="-15" dirty="0"/>
              <a:t>ccess</a:t>
            </a:r>
            <a:r>
              <a:rPr spc="-10" dirty="0"/>
              <a:t>/</a:t>
            </a:r>
            <a:r>
              <a:rPr spc="-30" dirty="0"/>
              <a:t>R</a:t>
            </a:r>
            <a:r>
              <a:rPr spc="-10" dirty="0"/>
              <a:t>ecerti</a:t>
            </a:r>
            <a:r>
              <a:rPr spc="-5" dirty="0"/>
              <a:t>f</a:t>
            </a:r>
            <a:r>
              <a:rPr spc="-10" dirty="0"/>
              <a:t>icati</a:t>
            </a:r>
            <a:r>
              <a:rPr spc="-25" dirty="0"/>
              <a:t>o</a:t>
            </a:r>
            <a:r>
              <a:rPr spc="-20" dirty="0"/>
              <a:t>n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87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264" y="1752600"/>
            <a:ext cx="8531860" cy="42934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84150" indent="-228600">
              <a:lnSpc>
                <a:spcPct val="100000"/>
              </a:lnSpc>
            </a:pPr>
            <a:r>
              <a:rPr sz="2400" dirty="0">
                <a:latin typeface="Webdings"/>
                <a:cs typeface="Webdings"/>
              </a:rPr>
              <a:t></a:t>
            </a:r>
            <a:r>
              <a:rPr sz="2400" dirty="0">
                <a:latin typeface="Arial"/>
                <a:cs typeface="Arial"/>
              </a:rPr>
              <a:t>It</a:t>
            </a:r>
            <a:r>
              <a:rPr sz="2400" spc="-5" dirty="0">
                <a:latin typeface="Arial"/>
                <a:cs typeface="Arial"/>
              </a:rPr>
              <a:t> i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0" dirty="0">
                <a:latin typeface="Arial"/>
                <a:cs typeface="Arial"/>
              </a:rPr>
              <a:t>po</a:t>
            </a:r>
            <a:r>
              <a:rPr sz="2400" dirty="0">
                <a:latin typeface="Arial"/>
                <a:cs typeface="Arial"/>
              </a:rPr>
              <a:t>rt</a:t>
            </a:r>
            <a:r>
              <a:rPr sz="2400" spc="-10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rm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te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40" dirty="0">
                <a:latin typeface="Arial"/>
                <a:cs typeface="Arial"/>
              </a:rPr>
              <a:t>w</a:t>
            </a:r>
            <a:r>
              <a:rPr sz="2400" spc="-10" dirty="0">
                <a:latin typeface="Arial"/>
                <a:cs typeface="Arial"/>
              </a:rPr>
              <a:t>he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 i</a:t>
            </a:r>
            <a:r>
              <a:rPr sz="2400" spc="-10" dirty="0">
                <a:latin typeface="Arial"/>
                <a:cs typeface="Arial"/>
              </a:rPr>
              <a:t>nd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dua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ha</a:t>
            </a:r>
            <a:r>
              <a:rPr sz="2400" dirty="0">
                <a:latin typeface="Arial"/>
                <a:cs typeface="Arial"/>
              </a:rPr>
              <a:t>s s</a:t>
            </a:r>
            <a:r>
              <a:rPr sz="2400" spc="-10" dirty="0">
                <a:latin typeface="Arial"/>
                <a:cs typeface="Arial"/>
              </a:rPr>
              <a:t>epa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fr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lang="en-US" sz="2400" spc="-5" dirty="0">
                <a:latin typeface="Arial"/>
                <a:cs typeface="Arial"/>
              </a:rPr>
              <a:t>FMCSA</a:t>
            </a:r>
            <a:r>
              <a:rPr sz="2400" dirty="0">
                <a:latin typeface="Arial"/>
                <a:cs typeface="Arial"/>
              </a:rPr>
              <a:t>. 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epa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du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rm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of e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25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0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t,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0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t,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 tr</a:t>
            </a:r>
            <a:r>
              <a:rPr sz="2400" spc="-10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sf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r.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rm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ons 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po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ll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ho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-5" dirty="0">
                <a:latin typeface="Arial"/>
                <a:cs typeface="Arial"/>
              </a:rPr>
              <a:t>il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ua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s.</a:t>
            </a:r>
          </a:p>
          <a:p>
            <a:pPr marL="241300" marR="5080" indent="-228600">
              <a:lnSpc>
                <a:spcPct val="100000"/>
              </a:lnSpc>
              <a:spcBef>
                <a:spcPts val="865"/>
              </a:spcBef>
            </a:pPr>
            <a:r>
              <a:rPr sz="2400" dirty="0">
                <a:latin typeface="Webdings"/>
                <a:cs typeface="Webdings"/>
              </a:rPr>
              <a:t></a:t>
            </a:r>
            <a:r>
              <a:rPr sz="2400" dirty="0">
                <a:latin typeface="Arial"/>
                <a:cs typeface="Arial"/>
              </a:rPr>
              <a:t>In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gene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lang="en-US" sz="2400" spc="-5" dirty="0">
                <a:latin typeface="Arial"/>
                <a:cs typeface="Arial"/>
              </a:rPr>
              <a:t>FMCSA</a:t>
            </a:r>
            <a:r>
              <a:rPr sz="2400" dirty="0">
                <a:latin typeface="Arial"/>
                <a:cs typeface="Arial"/>
              </a:rPr>
              <a:t>,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 r</a:t>
            </a:r>
            <a:r>
              <a:rPr sz="2400" spc="-10" dirty="0">
                <a:latin typeface="Arial"/>
                <a:cs typeface="Arial"/>
              </a:rPr>
              <a:t>ou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epa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s, 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rm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rs </a:t>
            </a:r>
            <a:r>
              <a:rPr sz="2400" spc="-40" dirty="0">
                <a:latin typeface="Arial"/>
                <a:cs typeface="Arial"/>
              </a:rPr>
              <a:t>w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2</a:t>
            </a:r>
            <a:r>
              <a:rPr sz="2400" dirty="0">
                <a:latin typeface="Arial"/>
                <a:cs typeface="Arial"/>
              </a:rPr>
              <a:t>4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hou</a:t>
            </a:r>
            <a:r>
              <a:rPr sz="2400" dirty="0">
                <a:latin typeface="Arial"/>
                <a:cs typeface="Arial"/>
              </a:rPr>
              <a:t>rs 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epa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.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 </a:t>
            </a:r>
            <a:r>
              <a:rPr sz="2400" spc="-10" dirty="0">
                <a:latin typeface="Arial"/>
                <a:cs typeface="Arial"/>
              </a:rPr>
              <a:t>po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ll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ho</a:t>
            </a:r>
            <a:r>
              <a:rPr sz="2400" dirty="0">
                <a:latin typeface="Arial"/>
                <a:cs typeface="Arial"/>
              </a:rPr>
              <a:t>st</a:t>
            </a:r>
            <a:r>
              <a:rPr sz="2400" spc="-5" dirty="0">
                <a:latin typeface="Arial"/>
                <a:cs typeface="Arial"/>
              </a:rPr>
              <a:t>il</a:t>
            </a:r>
            <a:r>
              <a:rPr sz="2400" dirty="0">
                <a:latin typeface="Arial"/>
                <a:cs typeface="Arial"/>
              </a:rPr>
              <a:t>e 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rm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s,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cc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 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 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rm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15" dirty="0">
                <a:latin typeface="Arial"/>
                <a:cs typeface="Arial"/>
              </a:rPr>
              <a:t>x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me 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25" dirty="0">
                <a:latin typeface="Arial"/>
                <a:cs typeface="Arial"/>
              </a:rPr>
              <a:t>y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no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on.</a:t>
            </a:r>
            <a:endParaRPr sz="2400" dirty="0">
              <a:latin typeface="Arial"/>
              <a:cs typeface="Arial"/>
            </a:endParaRPr>
          </a:p>
          <a:p>
            <a:pPr marL="241300" marR="205740" indent="-228600">
              <a:lnSpc>
                <a:spcPct val="100000"/>
              </a:lnSpc>
              <a:spcBef>
                <a:spcPts val="860"/>
              </a:spcBef>
            </a:pPr>
            <a:r>
              <a:rPr sz="2400" dirty="0">
                <a:latin typeface="Webdings"/>
                <a:cs typeface="Webdings"/>
              </a:rPr>
              <a:t>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ak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ti</a:t>
            </a:r>
            <a:r>
              <a:rPr sz="2400" spc="-5" dirty="0">
                <a:latin typeface="Arial"/>
                <a:cs typeface="Arial"/>
              </a:rPr>
              <a:t>m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di</a:t>
            </a:r>
            <a:r>
              <a:rPr sz="2400" spc="-10" dirty="0">
                <a:latin typeface="Arial"/>
                <a:cs typeface="Arial"/>
              </a:rPr>
              <a:t>sc</a:t>
            </a:r>
            <a:r>
              <a:rPr sz="2400" dirty="0">
                <a:latin typeface="Arial"/>
                <a:cs typeface="Arial"/>
              </a:rPr>
              <a:t>u</a:t>
            </a:r>
            <a:r>
              <a:rPr sz="2400" spc="-10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rm</a:t>
            </a:r>
            <a:r>
              <a:rPr sz="2400" dirty="0">
                <a:latin typeface="Arial"/>
                <a:cs typeface="Arial"/>
              </a:rPr>
              <a:t>in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tion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10" dirty="0">
                <a:latin typeface="Arial"/>
                <a:cs typeface="Arial"/>
              </a:rPr>
              <a:t> access </a:t>
            </a:r>
            <a:r>
              <a:rPr sz="2400" dirty="0">
                <a:latin typeface="Arial"/>
                <a:cs typeface="Arial"/>
              </a:rPr>
              <a:t>p</a:t>
            </a:r>
            <a:r>
              <a:rPr sz="2400" spc="-5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ce</a:t>
            </a:r>
            <a:r>
              <a:rPr sz="2400" dirty="0">
                <a:latin typeface="Arial"/>
                <a:cs typeface="Arial"/>
              </a:rPr>
              <a:t>du</a:t>
            </a:r>
            <a:r>
              <a:rPr sz="2400" spc="-5" dirty="0">
                <a:latin typeface="Arial"/>
                <a:cs typeface="Arial"/>
              </a:rPr>
              <a:t>re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35" dirty="0">
                <a:latin typeface="Arial"/>
                <a:cs typeface="Arial"/>
              </a:rPr>
              <a:t>w</a:t>
            </a:r>
            <a:r>
              <a:rPr sz="2400" dirty="0">
                <a:latin typeface="Arial"/>
                <a:cs typeface="Arial"/>
              </a:rPr>
              <a:t>ith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our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up</a:t>
            </a:r>
            <a:r>
              <a:rPr sz="2400" spc="-5" dirty="0">
                <a:latin typeface="Arial"/>
                <a:cs typeface="Arial"/>
              </a:rPr>
              <a:t>er</a:t>
            </a:r>
            <a:r>
              <a:rPr sz="2400" spc="-45" dirty="0">
                <a:latin typeface="Arial"/>
                <a:cs typeface="Arial"/>
              </a:rPr>
              <a:t>v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or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if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ou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do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not </a:t>
            </a:r>
            <a:r>
              <a:rPr sz="2400" spc="-5" dirty="0">
                <a:latin typeface="Arial"/>
                <a:cs typeface="Arial"/>
              </a:rPr>
              <a:t>k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w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w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this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is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ndl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our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spc="-20" dirty="0">
                <a:latin typeface="Arial"/>
                <a:cs typeface="Arial"/>
              </a:rPr>
              <a:t>y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em</a:t>
            </a:r>
            <a:r>
              <a:rPr sz="2400" dirty="0">
                <a:latin typeface="Arial"/>
                <a:cs typeface="Arial"/>
              </a:rPr>
              <a:t>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U</a:t>
            </a:r>
            <a:r>
              <a:rPr sz="1800" spc="-10" dirty="0"/>
              <a:t>se</a:t>
            </a:r>
            <a:r>
              <a:rPr sz="1800" dirty="0"/>
              <a:t>r</a:t>
            </a:r>
            <a:r>
              <a:rPr sz="1800" spc="-65" dirty="0"/>
              <a:t> </a:t>
            </a:r>
            <a:r>
              <a:rPr sz="1800" spc="-55" dirty="0"/>
              <a:t>A</a:t>
            </a:r>
            <a:r>
              <a:rPr sz="1800" spc="-10" dirty="0"/>
              <a:t>c</a:t>
            </a:r>
            <a:r>
              <a:rPr sz="1800" spc="5" dirty="0"/>
              <a:t>c</a:t>
            </a:r>
            <a:r>
              <a:rPr sz="1800" spc="-10" dirty="0"/>
              <a:t>ess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29" dirty="0"/>
              <a:t>T</a:t>
            </a:r>
            <a:r>
              <a:rPr spc="-10" dirty="0"/>
              <a:t>er</a:t>
            </a:r>
            <a:r>
              <a:rPr spc="-30" dirty="0"/>
              <a:t>m</a:t>
            </a:r>
            <a:r>
              <a:rPr spc="-10" dirty="0"/>
              <a:t>i</a:t>
            </a:r>
            <a:r>
              <a:rPr spc="-25" dirty="0"/>
              <a:t>n</a:t>
            </a:r>
            <a:r>
              <a:rPr spc="-10" dirty="0"/>
              <a:t>ati</a:t>
            </a:r>
            <a:r>
              <a:rPr spc="-25" dirty="0"/>
              <a:t>n</a:t>
            </a:r>
            <a:r>
              <a:rPr spc="-20" dirty="0"/>
              <a:t>g</a:t>
            </a:r>
            <a:r>
              <a:rPr spc="20" dirty="0"/>
              <a:t> </a:t>
            </a:r>
            <a:r>
              <a:rPr spc="-30" dirty="0"/>
              <a:t>U</a:t>
            </a:r>
            <a:r>
              <a:rPr spc="-15" dirty="0"/>
              <a:t>ser</a:t>
            </a:r>
            <a:r>
              <a:rPr spc="-105" dirty="0"/>
              <a:t> </a:t>
            </a:r>
            <a:r>
              <a:rPr spc="-30" dirty="0"/>
              <a:t>A</a:t>
            </a:r>
            <a:r>
              <a:rPr spc="-15" dirty="0"/>
              <a:t>ccess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88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8836660" cy="3677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72085" indent="-228600">
              <a:lnSpc>
                <a:spcPct val="100000"/>
              </a:lnSpc>
            </a:pPr>
            <a:r>
              <a:rPr sz="2800" dirty="0">
                <a:latin typeface="Webdings"/>
                <a:cs typeface="Webdings"/>
              </a:rPr>
              <a:t></a:t>
            </a:r>
            <a:r>
              <a:rPr sz="2800" dirty="0">
                <a:latin typeface="Arial"/>
                <a:cs typeface="Arial"/>
              </a:rPr>
              <a:t>M</a:t>
            </a:r>
            <a:r>
              <a:rPr sz="2800" spc="-10" dirty="0">
                <a:latin typeface="Arial"/>
                <a:cs typeface="Arial"/>
              </a:rPr>
              <a:t>on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g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r 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cc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ss </a:t>
            </a:r>
            <a:r>
              <a:rPr sz="2800" spc="-10" dirty="0">
                <a:latin typeface="Arial"/>
                <a:cs typeface="Arial"/>
              </a:rPr>
              <a:t>an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</a:t>
            </a:r>
            <a:r>
              <a:rPr sz="2800" spc="-10" dirty="0">
                <a:latin typeface="Arial"/>
                <a:cs typeface="Arial"/>
              </a:rPr>
              <a:t>on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g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v</a:t>
            </a:r>
            <a:r>
              <a:rPr sz="2800" spc="-5" dirty="0">
                <a:latin typeface="Arial"/>
                <a:cs typeface="Arial"/>
              </a:rPr>
              <a:t>il</a:t>
            </a:r>
            <a:r>
              <a:rPr sz="2800" spc="-10" dirty="0">
                <a:latin typeface="Arial"/>
                <a:cs typeface="Arial"/>
              </a:rPr>
              <a:t>ege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rs 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s cr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10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10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ty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f</a:t>
            </a:r>
            <a:r>
              <a:rPr sz="2800" spc="-5" dirty="0">
                <a:latin typeface="Arial"/>
                <a:cs typeface="Arial"/>
              </a:rPr>
              <a:t> i</a:t>
            </a:r>
            <a:r>
              <a:rPr sz="2800" spc="-10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f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rm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25" dirty="0">
                <a:latin typeface="Arial"/>
                <a:cs typeface="Arial"/>
              </a:rPr>
              <a:t>y</a:t>
            </a:r>
            <a:r>
              <a:rPr sz="2800" dirty="0">
                <a:latin typeface="Arial"/>
                <a:cs typeface="Arial"/>
              </a:rPr>
              <a:t>st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ms.</a:t>
            </a: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2800" dirty="0">
                <a:latin typeface="Webdings"/>
                <a:cs typeface="Webdings"/>
              </a:rPr>
              <a:t></a:t>
            </a:r>
            <a:r>
              <a:rPr sz="2800" spc="-5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r 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cc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ss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10" dirty="0">
                <a:latin typeface="Arial"/>
                <a:cs typeface="Arial"/>
              </a:rPr>
              <a:t>hou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b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 li</a:t>
            </a:r>
            <a:r>
              <a:rPr sz="280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nee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</a:t>
            </a:r>
            <a:r>
              <a:rPr sz="2800" spc="-10" dirty="0">
                <a:latin typeface="Arial"/>
                <a:cs typeface="Arial"/>
              </a:rPr>
              <a:t>no</a:t>
            </a:r>
            <a:r>
              <a:rPr sz="2800" dirty="0">
                <a:latin typeface="Arial"/>
                <a:cs typeface="Arial"/>
              </a:rPr>
              <a:t>w </a:t>
            </a:r>
            <a:r>
              <a:rPr sz="2800" spc="-10" dirty="0">
                <a:latin typeface="Arial"/>
                <a:cs typeface="Arial"/>
              </a:rPr>
              <a:t>ba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s.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It s</a:t>
            </a:r>
            <a:r>
              <a:rPr sz="2800" spc="-10" dirty="0">
                <a:latin typeface="Arial"/>
                <a:cs typeface="Arial"/>
              </a:rPr>
              <a:t>hou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b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pe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od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ll</a:t>
            </a:r>
            <a:r>
              <a:rPr sz="2800" dirty="0">
                <a:latin typeface="Arial"/>
                <a:cs typeface="Arial"/>
              </a:rPr>
              <a:t>y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v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spc="-40" dirty="0">
                <a:latin typeface="Arial"/>
                <a:cs typeface="Arial"/>
              </a:rPr>
              <a:t>w</a:t>
            </a:r>
            <a:r>
              <a:rPr sz="2800" spc="-10" dirty="0">
                <a:latin typeface="Arial"/>
                <a:cs typeface="Arial"/>
              </a:rPr>
              <a:t>ed</a:t>
            </a:r>
            <a:r>
              <a:rPr sz="2800" dirty="0">
                <a:latin typeface="Arial"/>
                <a:cs typeface="Arial"/>
              </a:rPr>
              <a:t>,</a:t>
            </a:r>
            <a:r>
              <a:rPr sz="2800" spc="6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an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m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v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f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cc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ss 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s </a:t>
            </a:r>
            <a:r>
              <a:rPr sz="2800" spc="-10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 l</a:t>
            </a:r>
            <a:r>
              <a:rPr sz="2800" spc="-10" dirty="0">
                <a:latin typeface="Arial"/>
                <a:cs typeface="Arial"/>
              </a:rPr>
              <a:t>onge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10" dirty="0">
                <a:latin typeface="Arial"/>
                <a:cs typeface="Arial"/>
              </a:rPr>
              <a:t>equ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10" dirty="0">
                <a:latin typeface="Arial"/>
                <a:cs typeface="Arial"/>
              </a:rPr>
              <a:t>ed.</a:t>
            </a:r>
            <a:endParaRPr sz="2800" dirty="0">
              <a:latin typeface="Arial"/>
              <a:cs typeface="Arial"/>
            </a:endParaRPr>
          </a:p>
          <a:p>
            <a:pPr marL="241300" marR="438150" indent="-228600">
              <a:lnSpc>
                <a:spcPct val="100000"/>
              </a:lnSpc>
              <a:spcBef>
                <a:spcPts val="860"/>
              </a:spcBef>
            </a:pPr>
            <a:r>
              <a:rPr sz="2800" dirty="0">
                <a:latin typeface="Webdings"/>
                <a:cs typeface="Webdings"/>
              </a:rPr>
              <a:t></a:t>
            </a:r>
            <a:r>
              <a:rPr sz="2800" spc="15" dirty="0">
                <a:latin typeface="Arial"/>
                <a:cs typeface="Arial"/>
              </a:rPr>
              <a:t>T</a:t>
            </a:r>
            <a:r>
              <a:rPr sz="2800" spc="-10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lang="en-US" sz="2800" spc="-5" dirty="0">
                <a:latin typeface="Arial"/>
                <a:cs typeface="Arial"/>
              </a:rPr>
              <a:t>FMCSA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spc="-10" dirty="0">
                <a:latin typeface="Arial"/>
                <a:cs typeface="Arial"/>
              </a:rPr>
              <a:t>u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f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</a:t>
            </a:r>
            <a:r>
              <a:rPr sz="2800" spc="-10" dirty="0">
                <a:latin typeface="Arial"/>
                <a:cs typeface="Arial"/>
              </a:rPr>
              <a:t>eha</a:t>
            </a:r>
            <a:r>
              <a:rPr sz="2800" dirty="0">
                <a:latin typeface="Arial"/>
                <a:cs typeface="Arial"/>
              </a:rPr>
              <a:t>v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</a:t>
            </a:r>
            <a:r>
              <a:rPr sz="2800" spc="-10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st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b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gne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be</a:t>
            </a:r>
            <a:r>
              <a:rPr sz="2800" dirty="0">
                <a:latin typeface="Arial"/>
                <a:cs typeface="Arial"/>
              </a:rPr>
              <a:t>f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re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10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r c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cc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ss t</a:t>
            </a:r>
            <a:r>
              <a:rPr sz="2800" spc="-10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ne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40" dirty="0">
                <a:latin typeface="Arial"/>
                <a:cs typeface="Arial"/>
              </a:rPr>
              <a:t>w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rk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r t</a:t>
            </a:r>
            <a:r>
              <a:rPr sz="2800" spc="-10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25" dirty="0">
                <a:latin typeface="Arial"/>
                <a:cs typeface="Arial"/>
              </a:rPr>
              <a:t>y</a:t>
            </a:r>
            <a:r>
              <a:rPr sz="2800" dirty="0">
                <a:latin typeface="Arial"/>
                <a:cs typeface="Arial"/>
              </a:rPr>
              <a:t>st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ms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10" dirty="0">
                <a:latin typeface="Arial"/>
                <a:cs typeface="Arial"/>
              </a:rPr>
              <a:t>he ne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40" dirty="0">
                <a:latin typeface="Arial"/>
                <a:cs typeface="Arial"/>
              </a:rPr>
              <a:t>w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rk.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U</a:t>
            </a:r>
            <a:r>
              <a:rPr sz="1800" spc="-10" dirty="0"/>
              <a:t>se</a:t>
            </a:r>
            <a:r>
              <a:rPr sz="1800" dirty="0"/>
              <a:t>r</a:t>
            </a:r>
            <a:r>
              <a:rPr sz="1800" spc="-65" dirty="0"/>
              <a:t> </a:t>
            </a:r>
            <a:r>
              <a:rPr sz="1800" spc="-55" dirty="0"/>
              <a:t>A</a:t>
            </a:r>
            <a:r>
              <a:rPr sz="1800" spc="-10" dirty="0"/>
              <a:t>c</a:t>
            </a:r>
            <a:r>
              <a:rPr sz="1800" spc="5" dirty="0"/>
              <a:t>c</a:t>
            </a:r>
            <a:r>
              <a:rPr sz="1800" spc="-10" dirty="0"/>
              <a:t>ess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30" dirty="0"/>
              <a:t>R</a:t>
            </a:r>
            <a:r>
              <a:rPr spc="-15" dirty="0"/>
              <a:t>ecap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14800" y="2590800"/>
            <a:ext cx="9138919" cy="1077595"/>
          </a:xfrm>
          <a:prstGeom prst="rect">
            <a:avLst/>
          </a:prstGeom>
        </p:spPr>
        <p:txBody>
          <a:bodyPr vert="horz" wrap="square" lIns="0" tIns="130165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" dirty="0"/>
              <a:t>Summ</a:t>
            </a:r>
            <a:r>
              <a:rPr spc="-15" dirty="0"/>
              <a:t>ary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89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35586"/>
            <a:ext cx="8644255" cy="2885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lang="en-US" dirty="0">
                <a:latin typeface="Arial"/>
                <a:cs typeface="Arial"/>
              </a:rPr>
              <a:t>FMCSA’s 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m. Ov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gh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DOT ‘s </a:t>
            </a:r>
            <a:r>
              <a:rPr sz="1800" dirty="0">
                <a:latin typeface="Arial"/>
                <a:cs typeface="Arial"/>
              </a:rPr>
              <a:t>Off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C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 (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dirty="0">
                <a:latin typeface="Arial"/>
                <a:cs typeface="Arial"/>
              </a:rPr>
              <a:t>IO)</a:t>
            </a:r>
            <a:r>
              <a:rPr sz="1800" spc="-10" dirty="0">
                <a:latin typeface="Arial"/>
                <a:cs typeface="Arial"/>
              </a:rPr>
              <a:t> 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lang="en-US" sz="1800" spc="10" dirty="0">
                <a:latin typeface="Arial"/>
                <a:cs typeface="Arial"/>
              </a:rPr>
              <a:t>Chief </a:t>
            </a:r>
            <a:r>
              <a:rPr lang="en-US" sz="1800" spc="-5" dirty="0">
                <a:latin typeface="Arial"/>
                <a:cs typeface="Arial"/>
              </a:rPr>
              <a:t>Information Security Officer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lang="en-US" dirty="0">
                <a:latin typeface="Arial"/>
                <a:cs typeface="Arial"/>
              </a:rPr>
              <a:t>CISO)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y st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eho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rs,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anda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ds</a:t>
            </a:r>
            <a:r>
              <a:rPr lang="en-US" sz="1800" spc="-10" dirty="0">
                <a:latin typeface="Arial"/>
                <a:cs typeface="Arial"/>
              </a:rPr>
              <a:t>,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lang="en-US" spc="20" dirty="0">
                <a:latin typeface="Arial"/>
                <a:cs typeface="Arial"/>
              </a:rPr>
              <a:t>,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uppo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cs c</a:t>
            </a:r>
            <a:r>
              <a:rPr sz="1800" spc="-10" dirty="0">
                <a:latin typeface="Arial"/>
                <a:cs typeface="Arial"/>
              </a:rPr>
              <a:t>apab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 marL="241300" marR="461645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lang="en-US" spc="-5" dirty="0">
                <a:latin typeface="Arial"/>
                <a:cs typeface="Arial"/>
              </a:rPr>
              <a:t> The FMCSA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C</a:t>
            </a:r>
            <a:r>
              <a:rPr lang="en-US" spc="-25" dirty="0">
                <a:latin typeface="Arial"/>
                <a:cs typeface="Arial"/>
              </a:rPr>
              <a:t>y</a:t>
            </a:r>
            <a:r>
              <a:rPr lang="en-US" spc="-10" dirty="0">
                <a:latin typeface="Arial"/>
                <a:cs typeface="Arial"/>
              </a:rPr>
              <a:t>be</a:t>
            </a:r>
            <a:r>
              <a:rPr lang="en-US" dirty="0">
                <a:latin typeface="Arial"/>
                <a:cs typeface="Arial"/>
              </a:rPr>
              <a:t>rs</a:t>
            </a:r>
            <a:r>
              <a:rPr lang="en-US" spc="-10" dirty="0">
                <a:latin typeface="Arial"/>
                <a:cs typeface="Arial"/>
              </a:rPr>
              <a:t>e</a:t>
            </a:r>
            <a:r>
              <a:rPr lang="en-US" dirty="0">
                <a:latin typeface="Arial"/>
                <a:cs typeface="Arial"/>
              </a:rPr>
              <a:t>c</a:t>
            </a:r>
            <a:r>
              <a:rPr lang="en-US" spc="-10" dirty="0">
                <a:latin typeface="Arial"/>
                <a:cs typeface="Arial"/>
              </a:rPr>
              <a:t>u</a:t>
            </a:r>
            <a:r>
              <a:rPr lang="en-US" dirty="0">
                <a:latin typeface="Arial"/>
                <a:cs typeface="Arial"/>
              </a:rPr>
              <a:t>r</a:t>
            </a:r>
            <a:r>
              <a:rPr lang="en-US" spc="-5" dirty="0">
                <a:latin typeface="Arial"/>
                <a:cs typeface="Arial"/>
              </a:rPr>
              <a:t>i</a:t>
            </a:r>
            <a:r>
              <a:rPr lang="en-US" spc="15" dirty="0">
                <a:latin typeface="Arial"/>
                <a:cs typeface="Arial"/>
              </a:rPr>
              <a:t>t</a:t>
            </a:r>
            <a:r>
              <a:rPr lang="en-US" dirty="0">
                <a:latin typeface="Arial"/>
                <a:cs typeface="Arial"/>
              </a:rPr>
              <a:t>y</a:t>
            </a:r>
            <a:r>
              <a:rPr lang="en-US" spc="35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P</a:t>
            </a:r>
            <a:r>
              <a:rPr lang="en-US" dirty="0">
                <a:latin typeface="Arial"/>
                <a:cs typeface="Arial"/>
              </a:rPr>
              <a:t>r</a:t>
            </a:r>
            <a:r>
              <a:rPr lang="en-US" spc="-10" dirty="0">
                <a:latin typeface="Arial"/>
                <a:cs typeface="Arial"/>
              </a:rPr>
              <a:t>og</a:t>
            </a:r>
            <a:r>
              <a:rPr lang="en-US" dirty="0">
                <a:latin typeface="Arial"/>
                <a:cs typeface="Arial"/>
              </a:rPr>
              <a:t>r</a:t>
            </a:r>
            <a:r>
              <a:rPr lang="en-US" spc="-10" dirty="0">
                <a:latin typeface="Arial"/>
                <a:cs typeface="Arial"/>
              </a:rPr>
              <a:t>a</a:t>
            </a:r>
            <a:r>
              <a:rPr lang="en-US" dirty="0">
                <a:latin typeface="Arial"/>
                <a:cs typeface="Arial"/>
              </a:rPr>
              <a:t>m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lang="en-US" sz="1800" dirty="0">
                <a:latin typeface="Arial"/>
                <a:cs typeface="Arial"/>
              </a:rPr>
              <a:t>s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DOT’s </a:t>
            </a:r>
            <a:r>
              <a:rPr lang="en-US" spc="20" dirty="0">
                <a:latin typeface="Arial"/>
                <a:cs typeface="Arial"/>
              </a:rPr>
              <a:t>Cybersecurity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anda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lang="en-US" spc="20" dirty="0">
                <a:latin typeface="Arial"/>
                <a:cs typeface="Arial"/>
              </a:rPr>
              <a:t>Cybersecurity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lang="en-US" dirty="0">
                <a:latin typeface="Arial"/>
                <a:cs typeface="Arial"/>
              </a:rPr>
              <a:t>FMCSA’s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ongo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lang="en-US" spc="20" dirty="0">
                <a:latin typeface="Arial"/>
                <a:cs typeface="Arial"/>
              </a:rPr>
              <a:t>Cybersecurity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73866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Sa</a:t>
            </a:r>
            <a:r>
              <a:rPr sz="1800" dirty="0"/>
              <a:t>f</a:t>
            </a:r>
            <a:r>
              <a:rPr sz="1800" spc="-5" dirty="0"/>
              <a:t>e</a:t>
            </a:r>
            <a:r>
              <a:rPr sz="1800" dirty="0"/>
              <a:t>gu</a:t>
            </a:r>
            <a:r>
              <a:rPr sz="1800" spc="-5" dirty="0"/>
              <a:t>ar</a:t>
            </a:r>
            <a:r>
              <a:rPr sz="1800" dirty="0"/>
              <a:t>ding</a:t>
            </a:r>
            <a:r>
              <a:rPr sz="1800" spc="-5" dirty="0"/>
              <a:t> </a:t>
            </a:r>
            <a:r>
              <a:rPr sz="1800" dirty="0"/>
              <a:t>the</a:t>
            </a:r>
            <a:r>
              <a:rPr sz="1800" spc="-5" dirty="0"/>
              <a:t> </a:t>
            </a:r>
            <a:r>
              <a:rPr lang="en-US" sz="1800" spc="-5" dirty="0"/>
              <a:t>FMCSA</a:t>
            </a:r>
            <a:r>
              <a:rPr sz="1800" dirty="0"/>
              <a:t> Mi</a:t>
            </a:r>
            <a:r>
              <a:rPr sz="1800" spc="-5" dirty="0"/>
              <a:t>ss</a:t>
            </a:r>
            <a:r>
              <a:rPr sz="1800" dirty="0"/>
              <a:t>ion</a:t>
            </a:r>
          </a:p>
          <a:p>
            <a:pPr marL="12700">
              <a:lnSpc>
                <a:spcPts val="3315"/>
              </a:lnSpc>
            </a:pPr>
            <a:r>
              <a:rPr spc="-30" dirty="0"/>
              <a:t>D</a:t>
            </a:r>
            <a:r>
              <a:rPr spc="-15" dirty="0"/>
              <a:t>e</a:t>
            </a:r>
            <a:r>
              <a:rPr spc="-25" dirty="0"/>
              <a:t>p</a:t>
            </a:r>
            <a:r>
              <a:rPr spc="-10" dirty="0"/>
              <a:t>art</a:t>
            </a:r>
            <a:r>
              <a:rPr spc="-30" dirty="0"/>
              <a:t>m</a:t>
            </a:r>
            <a:r>
              <a:rPr spc="-15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spc="40" dirty="0"/>
              <a:t> </a:t>
            </a:r>
            <a:r>
              <a:rPr spc="-25" dirty="0"/>
              <a:t>Go</a:t>
            </a:r>
            <a:r>
              <a:rPr spc="-15" dirty="0"/>
              <a:t>ver</a:t>
            </a:r>
            <a:r>
              <a:rPr spc="-25" dirty="0"/>
              <a:t>n</a:t>
            </a:r>
            <a:r>
              <a:rPr spc="-15" dirty="0"/>
              <a:t>a</a:t>
            </a:r>
            <a:r>
              <a:rPr spc="-25" dirty="0"/>
              <a:t>n</a:t>
            </a:r>
            <a:r>
              <a:rPr spc="-15" dirty="0"/>
              <a:t>c</a:t>
            </a:r>
            <a:r>
              <a:rPr spc="-20" dirty="0"/>
              <a:t>e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90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8684259" cy="301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on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m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,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IT</a:t>
            </a:r>
            <a:r>
              <a:rPr sz="2800" spc="-5" dirty="0">
                <a:latin typeface="Arial"/>
                <a:cs typeface="Arial"/>
              </a:rPr>
              <a:t> A</a:t>
            </a:r>
            <a:r>
              <a:rPr sz="2800" spc="-10" dirty="0">
                <a:latin typeface="Arial"/>
                <a:cs typeface="Arial"/>
              </a:rPr>
              <a:t>d</a:t>
            </a:r>
            <a:r>
              <a:rPr sz="280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str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rs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w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re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on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y r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10" dirty="0">
                <a:latin typeface="Arial"/>
                <a:cs typeface="Arial"/>
              </a:rPr>
              <a:t>pon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b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r tr</a:t>
            </a:r>
            <a:r>
              <a:rPr sz="2800" spc="-10" dirty="0">
                <a:latin typeface="Arial"/>
                <a:cs typeface="Arial"/>
              </a:rPr>
              <a:t>ad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ona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ad</a:t>
            </a:r>
            <a:r>
              <a:rPr sz="280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str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ve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sks f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r s</a:t>
            </a:r>
            <a:r>
              <a:rPr sz="2800" spc="-25" dirty="0">
                <a:latin typeface="Arial"/>
                <a:cs typeface="Arial"/>
              </a:rPr>
              <a:t>y</a:t>
            </a:r>
            <a:r>
              <a:rPr sz="2800" dirty="0">
                <a:latin typeface="Arial"/>
                <a:cs typeface="Arial"/>
              </a:rPr>
              <a:t>st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ms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10" dirty="0">
                <a:latin typeface="Arial"/>
                <a:cs typeface="Arial"/>
              </a:rPr>
              <a:t>he</a:t>
            </a:r>
            <a:r>
              <a:rPr sz="2800" dirty="0">
                <a:latin typeface="Arial"/>
                <a:cs typeface="Arial"/>
              </a:rPr>
              <a:t>y s</a:t>
            </a:r>
            <a:r>
              <a:rPr sz="2800" spc="-10" dirty="0">
                <a:latin typeface="Arial"/>
                <a:cs typeface="Arial"/>
              </a:rPr>
              <a:t>uppo</a:t>
            </a:r>
            <a:r>
              <a:rPr sz="2800" dirty="0">
                <a:latin typeface="Arial"/>
                <a:cs typeface="Arial"/>
              </a:rPr>
              <a:t>rt</a:t>
            </a:r>
            <a:r>
              <a:rPr sz="2800" spc="-10" dirty="0">
                <a:latin typeface="Arial"/>
                <a:cs typeface="Arial"/>
              </a:rPr>
              <a:t>ed</a:t>
            </a:r>
            <a:r>
              <a:rPr sz="2800" dirty="0">
                <a:latin typeface="Arial"/>
                <a:cs typeface="Arial"/>
              </a:rPr>
              <a:t>.</a:t>
            </a:r>
            <a:r>
              <a:rPr sz="2800" spc="15" dirty="0">
                <a:latin typeface="Arial"/>
                <a:cs typeface="Arial"/>
              </a:rPr>
              <a:t> T</a:t>
            </a:r>
            <a:r>
              <a:rPr sz="2800" spc="-10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f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10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ng 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25" dirty="0">
                <a:latin typeface="Arial"/>
                <a:cs typeface="Arial"/>
              </a:rPr>
              <a:t>y</a:t>
            </a:r>
            <a:r>
              <a:rPr sz="2800" dirty="0">
                <a:latin typeface="Arial"/>
                <a:cs typeface="Arial"/>
              </a:rPr>
              <a:t>st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ms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be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spc="-10" dirty="0">
                <a:latin typeface="Arial"/>
                <a:cs typeface="Arial"/>
              </a:rPr>
              <a:t>onge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m</a:t>
            </a:r>
            <a:r>
              <a:rPr sz="2800" spc="-10" dirty="0">
                <a:latin typeface="Arial"/>
                <a:cs typeface="Arial"/>
              </a:rPr>
              <a:t>eon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.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spc="-40" dirty="0">
                <a:latin typeface="Arial"/>
                <a:cs typeface="Arial"/>
              </a:rPr>
              <a:t>w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v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r, </a:t>
            </a:r>
            <a:r>
              <a:rPr sz="2800" spc="-10" dirty="0">
                <a:latin typeface="Arial"/>
                <a:cs typeface="Arial"/>
              </a:rPr>
              <a:t>du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10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v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-c</a:t>
            </a:r>
            <a:r>
              <a:rPr sz="2800" spc="-10" dirty="0">
                <a:latin typeface="Arial"/>
                <a:cs typeface="Arial"/>
              </a:rPr>
              <a:t>hang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g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sk </a:t>
            </a:r>
            <a:r>
              <a:rPr sz="2800" spc="-10" dirty="0">
                <a:latin typeface="Arial"/>
                <a:cs typeface="Arial"/>
              </a:rPr>
              <a:t>en</a:t>
            </a:r>
            <a:r>
              <a:rPr sz="2800" dirty="0">
                <a:latin typeface="Arial"/>
                <a:cs typeface="Arial"/>
              </a:rPr>
              <a:t>v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10" dirty="0">
                <a:latin typeface="Arial"/>
                <a:cs typeface="Arial"/>
              </a:rPr>
              <a:t>on</a:t>
            </a:r>
            <a:r>
              <a:rPr sz="2800" dirty="0">
                <a:latin typeface="Arial"/>
                <a:cs typeface="Arial"/>
              </a:rPr>
              <a:t>m</a:t>
            </a:r>
            <a:r>
              <a:rPr sz="2800" spc="-10" dirty="0">
                <a:latin typeface="Arial"/>
                <a:cs typeface="Arial"/>
              </a:rPr>
              <a:t>ent b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10" dirty="0">
                <a:latin typeface="Arial"/>
                <a:cs typeface="Arial"/>
              </a:rPr>
              <a:t>ough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abou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b</a:t>
            </a:r>
            <a:r>
              <a:rPr sz="2800" dirty="0">
                <a:latin typeface="Arial"/>
                <a:cs typeface="Arial"/>
              </a:rPr>
              <a:t>y t</a:t>
            </a:r>
            <a:r>
              <a:rPr sz="2800" spc="-10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 i</a:t>
            </a:r>
            <a:r>
              <a:rPr sz="2800" spc="-10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rc</a:t>
            </a:r>
            <a:r>
              <a:rPr sz="2800" spc="-10" dirty="0">
                <a:latin typeface="Arial"/>
                <a:cs typeface="Arial"/>
              </a:rPr>
              <a:t>onne</a:t>
            </a:r>
            <a:r>
              <a:rPr sz="2800" dirty="0">
                <a:latin typeface="Arial"/>
                <a:cs typeface="Arial"/>
              </a:rPr>
              <a:t>ct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25" dirty="0">
                <a:latin typeface="Arial"/>
                <a:cs typeface="Arial"/>
              </a:rPr>
              <a:t>y</a:t>
            </a:r>
            <a:r>
              <a:rPr sz="2800" dirty="0">
                <a:latin typeface="Arial"/>
                <a:cs typeface="Arial"/>
              </a:rPr>
              <a:t>st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ms,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pa</a:t>
            </a:r>
            <a:r>
              <a:rPr sz="2800" dirty="0">
                <a:latin typeface="Arial"/>
                <a:cs typeface="Arial"/>
              </a:rPr>
              <a:t>rt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v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v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w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th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25" dirty="0">
                <a:latin typeface="Arial"/>
                <a:cs typeface="Arial"/>
              </a:rPr>
              <a:t>y</a:t>
            </a:r>
            <a:r>
              <a:rPr sz="2800" dirty="0">
                <a:latin typeface="Arial"/>
                <a:cs typeface="Arial"/>
              </a:rPr>
              <a:t>st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ms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ha</a:t>
            </a:r>
            <a:r>
              <a:rPr sz="2800" dirty="0">
                <a:latin typeface="Arial"/>
                <a:cs typeface="Arial"/>
              </a:rPr>
              <a:t>ve a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1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10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10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g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10" dirty="0">
                <a:latin typeface="Arial"/>
                <a:cs typeface="Arial"/>
              </a:rPr>
              <a:t>he</a:t>
            </a:r>
            <a:r>
              <a:rPr sz="2800" dirty="0">
                <a:latin typeface="Arial"/>
                <a:cs typeface="Arial"/>
              </a:rPr>
              <a:t>m.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1800" spc="-5" dirty="0"/>
              <a:t>S</a:t>
            </a:r>
            <a:r>
              <a:rPr sz="1800" dirty="0"/>
              <a:t>u</a:t>
            </a:r>
            <a:r>
              <a:rPr sz="1800" spc="-5" dirty="0"/>
              <a:t>mmary</a:t>
            </a:r>
            <a:endParaRPr sz="1800"/>
          </a:p>
          <a:p>
            <a:pPr marL="12700">
              <a:lnSpc>
                <a:spcPts val="3315"/>
              </a:lnSpc>
            </a:pPr>
            <a:r>
              <a:rPr spc="-25" dirty="0"/>
              <a:t>Con</a:t>
            </a:r>
            <a:r>
              <a:rPr spc="-15" dirty="0"/>
              <a:t>c</a:t>
            </a:r>
            <a:r>
              <a:rPr spc="-10" dirty="0"/>
              <a:t>l</a:t>
            </a:r>
            <a:r>
              <a:rPr spc="-25" dirty="0"/>
              <a:t>u</a:t>
            </a:r>
            <a:r>
              <a:rPr spc="-15" dirty="0"/>
              <a:t>s</a:t>
            </a:r>
            <a:r>
              <a:rPr spc="-10" dirty="0"/>
              <a:t>i</a:t>
            </a:r>
            <a:r>
              <a:rPr spc="-25" dirty="0"/>
              <a:t>o</a:t>
            </a:r>
            <a:r>
              <a:rPr spc="-20" dirty="0"/>
              <a:t>n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91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IT</a:t>
            </a:r>
            <a:r>
              <a:rPr dirty="0"/>
              <a:t> </a:t>
            </a:r>
            <a:r>
              <a:rPr spc="-15" dirty="0"/>
              <a:t>Ad</a:t>
            </a:r>
            <a:r>
              <a:rPr spc="5" dirty="0"/>
              <a:t>m</a:t>
            </a:r>
            <a:r>
              <a:rPr spc="-10" dirty="0"/>
              <a:t>ini</a:t>
            </a:r>
            <a:r>
              <a:rPr dirty="0"/>
              <a:t>s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0" dirty="0"/>
              <a:t>ato</a:t>
            </a:r>
            <a:r>
              <a:rPr spc="-5" dirty="0"/>
              <a:t>rs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535940" y="1683186"/>
            <a:ext cx="8834119" cy="43774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0"/>
              </a:lnSpc>
            </a:pPr>
            <a:r>
              <a:rPr spc="-170" dirty="0"/>
              <a:t>Y</a:t>
            </a:r>
            <a:r>
              <a:rPr spc="-10" dirty="0"/>
              <a:t>o</a:t>
            </a:r>
            <a:r>
              <a:rPr dirty="0"/>
              <a:t>u</a:t>
            </a:r>
            <a:r>
              <a:rPr spc="10" dirty="0"/>
              <a:t> </a:t>
            </a:r>
            <a:r>
              <a:rPr spc="-10" dirty="0"/>
              <a:t>a</a:t>
            </a:r>
            <a:r>
              <a:rPr dirty="0"/>
              <a:t>re</a:t>
            </a:r>
            <a:r>
              <a:rPr spc="-5" dirty="0"/>
              <a:t> </a:t>
            </a:r>
            <a:r>
              <a:rPr spc="-10" dirty="0"/>
              <a:t>no</a:t>
            </a:r>
            <a:r>
              <a:rPr dirty="0"/>
              <a:t>w</a:t>
            </a:r>
            <a:r>
              <a:rPr spc="10" dirty="0"/>
              <a:t> </a:t>
            </a:r>
            <a:r>
              <a:rPr spc="-10" dirty="0"/>
              <a:t>ab</a:t>
            </a:r>
            <a:r>
              <a:rPr spc="-5" dirty="0"/>
              <a:t>l</a:t>
            </a:r>
            <a:r>
              <a:rPr dirty="0"/>
              <a:t>e</a:t>
            </a:r>
            <a:r>
              <a:rPr spc="10" dirty="0"/>
              <a:t> </a:t>
            </a:r>
            <a:r>
              <a:rPr dirty="0"/>
              <a:t>t</a:t>
            </a:r>
            <a:r>
              <a:rPr spc="-10" dirty="0"/>
              <a:t>o:</a:t>
            </a:r>
          </a:p>
          <a:p>
            <a:pPr marL="527685" marR="5080" indent="-287020">
              <a:lnSpc>
                <a:spcPct val="94400"/>
              </a:lnSpc>
              <a:spcBef>
                <a:spcPts val="160"/>
              </a:spcBef>
            </a:pPr>
            <a:r>
              <a:rPr sz="2700" spc="130" dirty="0">
                <a:latin typeface="Wingdings"/>
                <a:cs typeface="Wingdings"/>
              </a:rPr>
              <a:t></a:t>
            </a:r>
            <a:r>
              <a:rPr spc="-5" dirty="0"/>
              <a:t>U</a:t>
            </a:r>
            <a:r>
              <a:rPr spc="-10" dirty="0"/>
              <a:t>nde</a:t>
            </a:r>
            <a:r>
              <a:rPr dirty="0"/>
              <a:t>rst</a:t>
            </a:r>
            <a:r>
              <a:rPr spc="-10" dirty="0"/>
              <a:t>an</a:t>
            </a:r>
            <a:r>
              <a:rPr dirty="0"/>
              <a:t>d</a:t>
            </a:r>
            <a:r>
              <a:rPr spc="20" dirty="0"/>
              <a:t> </a:t>
            </a:r>
            <a:r>
              <a:rPr spc="-25" dirty="0"/>
              <a:t>y</a:t>
            </a:r>
            <a:r>
              <a:rPr spc="-10" dirty="0"/>
              <a:t>ou</a:t>
            </a:r>
            <a:r>
              <a:rPr dirty="0"/>
              <a:t>r</a:t>
            </a:r>
            <a:r>
              <a:rPr spc="25" dirty="0"/>
              <a:t> </a:t>
            </a:r>
            <a:r>
              <a:rPr dirty="0"/>
              <a:t>r</a:t>
            </a:r>
            <a:r>
              <a:rPr spc="-10" dirty="0"/>
              <a:t>o</a:t>
            </a:r>
            <a:r>
              <a:rPr spc="-5" dirty="0"/>
              <a:t>l</a:t>
            </a:r>
            <a:r>
              <a:rPr dirty="0"/>
              <a:t>e</a:t>
            </a:r>
            <a:r>
              <a:rPr spc="10" dirty="0"/>
              <a:t> </a:t>
            </a:r>
            <a:r>
              <a:rPr spc="-10" dirty="0"/>
              <a:t>an</a:t>
            </a:r>
            <a:r>
              <a:rPr dirty="0"/>
              <a:t>d</a:t>
            </a:r>
            <a:r>
              <a:rPr spc="-5" dirty="0"/>
              <a:t> 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s</a:t>
            </a:r>
            <a:r>
              <a:rPr spc="-10" dirty="0"/>
              <a:t>pon</a:t>
            </a:r>
            <a:r>
              <a:rPr dirty="0"/>
              <a:t>s</a:t>
            </a:r>
            <a:r>
              <a:rPr spc="-5" dirty="0"/>
              <a:t>i</a:t>
            </a:r>
            <a:r>
              <a:rPr spc="-10" dirty="0"/>
              <a:t>b</a:t>
            </a:r>
            <a:r>
              <a:rPr spc="-5" dirty="0"/>
              <a:t>ili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e</a:t>
            </a:r>
            <a:r>
              <a:rPr dirty="0"/>
              <a:t>s</a:t>
            </a:r>
            <a:r>
              <a:rPr spc="35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spc="-10" dirty="0"/>
              <a:t>p</a:t>
            </a:r>
            <a:r>
              <a:rPr dirty="0"/>
              <a:t>r</a:t>
            </a:r>
            <a:r>
              <a:rPr spc="-10" dirty="0"/>
              <a:t>o</a:t>
            </a:r>
            <a:r>
              <a:rPr dirty="0"/>
              <a:t>t</a:t>
            </a:r>
            <a:r>
              <a:rPr spc="-10" dirty="0"/>
              <a:t>e</a:t>
            </a:r>
            <a:r>
              <a:rPr dirty="0"/>
              <a:t>ct</a:t>
            </a:r>
            <a:r>
              <a:rPr spc="5" dirty="0"/>
              <a:t> 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10" dirty="0"/>
              <a:t> 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c</a:t>
            </a:r>
            <a:r>
              <a:rPr spc="-10" dirty="0"/>
              <a:t>u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ty</a:t>
            </a:r>
            <a:r>
              <a:rPr spc="15" dirty="0"/>
              <a:t> </a:t>
            </a:r>
            <a:r>
              <a:rPr spc="-10" dirty="0"/>
              <a:t>a</a:t>
            </a:r>
            <a:r>
              <a:rPr dirty="0"/>
              <a:t>s </a:t>
            </a:r>
            <a:r>
              <a:rPr spc="-10" dirty="0"/>
              <a:t>a</a:t>
            </a:r>
            <a:r>
              <a:rPr dirty="0"/>
              <a:t>n</a:t>
            </a:r>
            <a:r>
              <a:rPr spc="-5" dirty="0"/>
              <a:t> </a:t>
            </a:r>
            <a:r>
              <a:rPr dirty="0"/>
              <a:t>IT </a:t>
            </a:r>
            <a:r>
              <a:rPr spc="-5" dirty="0"/>
              <a:t>A</a:t>
            </a:r>
            <a:r>
              <a:rPr spc="-10" dirty="0"/>
              <a:t>d</a:t>
            </a:r>
            <a:r>
              <a:rPr dirty="0"/>
              <a:t>m</a:t>
            </a:r>
            <a:r>
              <a:rPr spc="-5" dirty="0"/>
              <a:t>i</a:t>
            </a:r>
            <a:r>
              <a:rPr spc="-10" dirty="0"/>
              <a:t>n</a:t>
            </a:r>
            <a:r>
              <a:rPr spc="-5" dirty="0"/>
              <a:t>i</a:t>
            </a:r>
            <a:r>
              <a:rPr dirty="0"/>
              <a:t>str</a:t>
            </a:r>
            <a:r>
              <a:rPr spc="-10" dirty="0"/>
              <a:t>a</a:t>
            </a:r>
            <a:r>
              <a:rPr dirty="0"/>
              <a:t>t</a:t>
            </a:r>
            <a:r>
              <a:rPr spc="-10" dirty="0"/>
              <a:t>o</a:t>
            </a:r>
            <a:r>
              <a:rPr spc="-100" dirty="0"/>
              <a:t>r</a:t>
            </a:r>
            <a:r>
              <a:rPr dirty="0"/>
              <a:t>.</a:t>
            </a:r>
            <a:endParaRPr sz="2700" dirty="0">
              <a:latin typeface="Wingdings"/>
              <a:cs typeface="Wingdings"/>
            </a:endParaRPr>
          </a:p>
          <a:p>
            <a:pPr marL="241300">
              <a:lnSpc>
                <a:spcPts val="3095"/>
              </a:lnSpc>
            </a:pPr>
            <a:r>
              <a:rPr sz="2700" spc="130" dirty="0">
                <a:latin typeface="Wingdings"/>
                <a:cs typeface="Wingdings"/>
              </a:rPr>
              <a:t></a:t>
            </a:r>
            <a:r>
              <a:rPr spc="-5" dirty="0"/>
              <a:t>D</a:t>
            </a:r>
            <a:r>
              <a:rPr spc="-10" dirty="0"/>
              <a:t>e</a:t>
            </a:r>
            <a:r>
              <a:rPr dirty="0"/>
              <a:t>f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e</a:t>
            </a:r>
            <a:r>
              <a:rPr spc="10" dirty="0"/>
              <a:t> </a:t>
            </a:r>
            <a:r>
              <a:rPr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</a:t>
            </a:r>
            <a:r>
              <a:rPr spc="-10" dirty="0"/>
              <a:t>ba</a:t>
            </a:r>
            <a:r>
              <a:rPr dirty="0"/>
              <a:t>s</a:t>
            </a:r>
            <a:r>
              <a:rPr spc="-5" dirty="0"/>
              <a:t>i</a:t>
            </a:r>
            <a:r>
              <a:rPr dirty="0"/>
              <a:t>c</a:t>
            </a:r>
            <a:r>
              <a:rPr spc="15" dirty="0"/>
              <a:t> </a:t>
            </a:r>
            <a:r>
              <a:rPr dirty="0"/>
              <a:t>c</a:t>
            </a:r>
            <a:r>
              <a:rPr spc="-10" dirty="0"/>
              <a:t>o</a:t>
            </a:r>
            <a:r>
              <a:rPr dirty="0"/>
              <a:t>m</a:t>
            </a:r>
            <a:r>
              <a:rPr spc="-10" dirty="0"/>
              <a:t>ponen</a:t>
            </a:r>
            <a:r>
              <a:rPr dirty="0"/>
              <a:t>ts</a:t>
            </a:r>
            <a:r>
              <a:rPr spc="15" dirty="0"/>
              <a:t> </a:t>
            </a:r>
            <a:r>
              <a:rPr spc="-10" dirty="0"/>
              <a:t>o</a:t>
            </a:r>
            <a:r>
              <a:rPr dirty="0"/>
              <a:t>f</a:t>
            </a:r>
            <a:r>
              <a:rPr spc="5" dirty="0"/>
              <a:t> </a:t>
            </a:r>
            <a:r>
              <a:rPr spc="-10" dirty="0"/>
              <a:t>a</a:t>
            </a:r>
            <a:r>
              <a:rPr dirty="0"/>
              <a:t>n</a:t>
            </a:r>
            <a:r>
              <a:rPr spc="-5" dirty="0"/>
              <a:t> i</a:t>
            </a:r>
            <a:r>
              <a:rPr spc="-10" dirty="0"/>
              <a:t>n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10" dirty="0"/>
              <a:t> 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c</a:t>
            </a:r>
            <a:r>
              <a:rPr spc="-10" dirty="0"/>
              <a:t>u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ty</a:t>
            </a:r>
            <a:r>
              <a:rPr spc="15" dirty="0"/>
              <a:t> </a:t>
            </a:r>
            <a:r>
              <a:rPr spc="-10" dirty="0"/>
              <a:t>p</a:t>
            </a:r>
            <a:r>
              <a:rPr dirty="0"/>
              <a:t>r</a:t>
            </a:r>
            <a:r>
              <a:rPr spc="-10" dirty="0"/>
              <a:t>og</a:t>
            </a:r>
            <a:r>
              <a:rPr dirty="0"/>
              <a:t>r</a:t>
            </a:r>
            <a:r>
              <a:rPr spc="-10" dirty="0"/>
              <a:t>a</a:t>
            </a:r>
            <a:r>
              <a:rPr dirty="0"/>
              <a:t>m.</a:t>
            </a:r>
            <a:endParaRPr sz="2700" dirty="0">
              <a:latin typeface="Wingdings"/>
              <a:cs typeface="Wingdings"/>
            </a:endParaRPr>
          </a:p>
          <a:p>
            <a:pPr marL="527685" marR="706120" indent="-287020">
              <a:lnSpc>
                <a:spcPct val="94400"/>
              </a:lnSpc>
              <a:spcBef>
                <a:spcPts val="70"/>
              </a:spcBef>
            </a:pPr>
            <a:r>
              <a:rPr sz="2700" spc="130" dirty="0">
                <a:latin typeface="Wingdings"/>
                <a:cs typeface="Wingdings"/>
              </a:rPr>
              <a:t></a:t>
            </a:r>
            <a:r>
              <a:rPr dirty="0"/>
              <a:t>I</a:t>
            </a:r>
            <a:r>
              <a:rPr spc="-10" dirty="0"/>
              <a:t>den</a:t>
            </a:r>
            <a:r>
              <a:rPr dirty="0"/>
              <a:t>t</a:t>
            </a:r>
            <a:r>
              <a:rPr spc="-5" dirty="0"/>
              <a:t>i</a:t>
            </a:r>
            <a:r>
              <a:rPr dirty="0"/>
              <a:t>fy </a:t>
            </a:r>
            <a:r>
              <a:rPr spc="-10" dirty="0"/>
              <a:t>go</a:t>
            </a:r>
            <a:r>
              <a:rPr dirty="0"/>
              <a:t>v</a:t>
            </a:r>
            <a:r>
              <a:rPr spc="-10" dirty="0"/>
              <a:t>e</a:t>
            </a:r>
            <a:r>
              <a:rPr dirty="0"/>
              <a:t>r</a:t>
            </a:r>
            <a:r>
              <a:rPr spc="-10" dirty="0"/>
              <a:t>n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g</a:t>
            </a:r>
            <a:r>
              <a:rPr spc="20" dirty="0"/>
              <a:t> </a:t>
            </a:r>
            <a:r>
              <a:rPr spc="-10" dirty="0"/>
              <a:t>bod</a:t>
            </a:r>
            <a:r>
              <a:rPr spc="-5" dirty="0"/>
              <a:t>i</a:t>
            </a:r>
            <a:r>
              <a:rPr spc="-10" dirty="0"/>
              <a:t>e</a:t>
            </a:r>
            <a:r>
              <a:rPr dirty="0"/>
              <a:t>s</a:t>
            </a:r>
            <a:r>
              <a:rPr spc="15" dirty="0"/>
              <a:t> </a:t>
            </a:r>
            <a:r>
              <a:rPr spc="-10" dirty="0"/>
              <a:t>an</a:t>
            </a:r>
            <a:r>
              <a:rPr dirty="0"/>
              <a:t>d</a:t>
            </a:r>
            <a:r>
              <a:rPr spc="10" dirty="0"/>
              <a:t> </a:t>
            </a:r>
            <a:r>
              <a:rPr spc="-5" dirty="0"/>
              <a:t>l</a:t>
            </a:r>
            <a:r>
              <a:rPr spc="-10" dirty="0"/>
              <a:t>eg</a:t>
            </a:r>
            <a:r>
              <a:rPr spc="-5" dirty="0"/>
              <a:t>i</a:t>
            </a:r>
            <a:r>
              <a:rPr dirty="0"/>
              <a:t>s</a:t>
            </a:r>
            <a:r>
              <a:rPr spc="-5" dirty="0"/>
              <a:t>l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dirty="0"/>
              <a:t>ve</a:t>
            </a:r>
            <a:r>
              <a:rPr spc="20" dirty="0"/>
              <a:t> </a:t>
            </a:r>
            <a:r>
              <a:rPr spc="-10" dirty="0"/>
              <a:t>d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v</a:t>
            </a:r>
            <a:r>
              <a:rPr spc="-10" dirty="0"/>
              <a:t>e</a:t>
            </a:r>
            <a:r>
              <a:rPr dirty="0"/>
              <a:t>rs</a:t>
            </a:r>
            <a:r>
              <a:rPr spc="15" dirty="0"/>
              <a:t> 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</a:t>
            </a:r>
            <a:r>
              <a:rPr spc="-10" dirty="0"/>
              <a:t> p</a:t>
            </a:r>
            <a:r>
              <a:rPr dirty="0"/>
              <a:t>r</a:t>
            </a:r>
            <a:r>
              <a:rPr spc="-10" dirty="0"/>
              <a:t>o</a:t>
            </a:r>
            <a:r>
              <a:rPr dirty="0"/>
              <a:t>t</a:t>
            </a:r>
            <a:r>
              <a:rPr spc="-10" dirty="0"/>
              <a:t>e</a:t>
            </a:r>
            <a:r>
              <a:rPr dirty="0"/>
              <a:t>ct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g</a:t>
            </a:r>
            <a:r>
              <a:rPr spc="10" dirty="0"/>
              <a:t> 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on </a:t>
            </a:r>
            <a:r>
              <a:rPr dirty="0"/>
              <a:t>s</a:t>
            </a:r>
            <a:r>
              <a:rPr spc="-5" dirty="0"/>
              <a:t>e</a:t>
            </a:r>
            <a:r>
              <a:rPr dirty="0"/>
              <a:t>c</a:t>
            </a:r>
            <a:r>
              <a:rPr spc="-5" dirty="0"/>
              <a:t>u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</a:t>
            </a:r>
            <a:r>
              <a:rPr spc="-160" dirty="0"/>
              <a:t>y</a:t>
            </a:r>
            <a:r>
              <a:rPr dirty="0"/>
              <a:t>.</a:t>
            </a:r>
            <a:endParaRPr sz="2700" dirty="0">
              <a:latin typeface="Wingdings"/>
              <a:cs typeface="Wingdings"/>
            </a:endParaRPr>
          </a:p>
          <a:p>
            <a:pPr marL="527685" marR="283845" indent="-287020">
              <a:lnSpc>
                <a:spcPct val="94400"/>
              </a:lnSpc>
              <a:spcBef>
                <a:spcPts val="145"/>
              </a:spcBef>
            </a:pPr>
            <a:r>
              <a:rPr sz="2700" spc="130" dirty="0">
                <a:latin typeface="Wingdings"/>
                <a:cs typeface="Wingdings"/>
              </a:rPr>
              <a:t></a:t>
            </a:r>
            <a:r>
              <a:rPr spc="-5" dirty="0"/>
              <a:t>U</a:t>
            </a:r>
            <a:r>
              <a:rPr spc="-10" dirty="0"/>
              <a:t>nde</a:t>
            </a:r>
            <a:r>
              <a:rPr dirty="0"/>
              <a:t>rst</a:t>
            </a:r>
            <a:r>
              <a:rPr spc="-10" dirty="0"/>
              <a:t>an</a:t>
            </a:r>
            <a:r>
              <a:rPr dirty="0"/>
              <a:t>d</a:t>
            </a:r>
            <a:r>
              <a:rPr spc="20" dirty="0"/>
              <a:t> </a:t>
            </a:r>
            <a:r>
              <a:rPr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</a:t>
            </a:r>
            <a:r>
              <a:rPr lang="en-US" spc="-5" dirty="0"/>
              <a:t>SDLC </a:t>
            </a:r>
            <a:r>
              <a:rPr spc="-10" dirty="0"/>
              <a:t>an</a:t>
            </a:r>
            <a:r>
              <a:rPr dirty="0"/>
              <a:t>d</a:t>
            </a:r>
            <a:r>
              <a:rPr spc="10" dirty="0"/>
              <a:t> </a:t>
            </a:r>
            <a:r>
              <a:rPr spc="-5" dirty="0"/>
              <a:t>R</a:t>
            </a:r>
            <a:r>
              <a:rPr dirty="0"/>
              <a:t>MF</a:t>
            </a:r>
            <a:r>
              <a:rPr spc="-5" dirty="0"/>
              <a:t> </a:t>
            </a:r>
            <a:r>
              <a:rPr spc="-10" dirty="0"/>
              <a:t>an</a:t>
            </a:r>
            <a:r>
              <a:rPr dirty="0"/>
              <a:t>d</a:t>
            </a:r>
            <a:r>
              <a:rPr spc="10" dirty="0"/>
              <a:t> </a:t>
            </a:r>
            <a:r>
              <a:rPr spc="-10" dirty="0"/>
              <a:t>ho</a:t>
            </a:r>
            <a:r>
              <a:rPr dirty="0"/>
              <a:t>w</a:t>
            </a:r>
            <a:r>
              <a:rPr spc="10" dirty="0"/>
              <a:t> </a:t>
            </a:r>
            <a:r>
              <a:rPr dirty="0"/>
              <a:t>t</a:t>
            </a:r>
            <a:r>
              <a:rPr spc="-10" dirty="0"/>
              <a:t>he</a:t>
            </a:r>
            <a:r>
              <a:rPr dirty="0"/>
              <a:t>y r</a:t>
            </a:r>
            <a:r>
              <a:rPr spc="-10" dirty="0"/>
              <a:t>e</a:t>
            </a:r>
            <a:r>
              <a:rPr spc="-5" dirty="0"/>
              <a:t>l</a:t>
            </a:r>
            <a:r>
              <a:rPr spc="-10" dirty="0"/>
              <a:t>a</a:t>
            </a:r>
            <a:r>
              <a:rPr dirty="0"/>
              <a:t>te</a:t>
            </a:r>
            <a:r>
              <a:rPr spc="-5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</a:t>
            </a:r>
            <a:r>
              <a:rPr spc="-10" dirty="0"/>
              <a:t>de</a:t>
            </a:r>
            <a:r>
              <a:rPr dirty="0"/>
              <a:t>v</a:t>
            </a:r>
            <a:r>
              <a:rPr spc="-10" dirty="0"/>
              <a:t>e</a:t>
            </a:r>
            <a:r>
              <a:rPr spc="-5" dirty="0"/>
              <a:t>l</a:t>
            </a:r>
            <a:r>
              <a:rPr spc="-10" dirty="0"/>
              <a:t>op</a:t>
            </a:r>
            <a:r>
              <a:rPr dirty="0"/>
              <a:t>m</a:t>
            </a:r>
            <a:r>
              <a:rPr spc="-10" dirty="0"/>
              <a:t>en</a:t>
            </a:r>
            <a:r>
              <a:rPr dirty="0"/>
              <a:t>t</a:t>
            </a:r>
            <a:r>
              <a:rPr spc="30" dirty="0"/>
              <a:t> </a:t>
            </a:r>
            <a:r>
              <a:rPr spc="-10" dirty="0"/>
              <a:t>o</a:t>
            </a:r>
            <a:r>
              <a:rPr dirty="0"/>
              <a:t>f</a:t>
            </a:r>
            <a:r>
              <a:rPr spc="5" dirty="0"/>
              <a:t> </a:t>
            </a:r>
            <a:r>
              <a:rPr dirty="0"/>
              <a:t>IT s</a:t>
            </a:r>
            <a:r>
              <a:rPr spc="-25" dirty="0"/>
              <a:t>y</a:t>
            </a:r>
            <a:r>
              <a:rPr dirty="0"/>
              <a:t>st</a:t>
            </a:r>
            <a:r>
              <a:rPr spc="-5" dirty="0"/>
              <a:t>e</a:t>
            </a:r>
            <a:r>
              <a:rPr dirty="0"/>
              <a:t>ms.</a:t>
            </a:r>
            <a:endParaRPr sz="2700" dirty="0">
              <a:latin typeface="Wingdings"/>
              <a:cs typeface="Wingdings"/>
            </a:endParaRPr>
          </a:p>
          <a:p>
            <a:pPr marL="241300">
              <a:lnSpc>
                <a:spcPts val="3095"/>
              </a:lnSpc>
            </a:pPr>
            <a:r>
              <a:rPr sz="2700" spc="130" dirty="0">
                <a:latin typeface="Wingdings"/>
                <a:cs typeface="Wingdings"/>
              </a:rPr>
              <a:t></a:t>
            </a:r>
            <a:r>
              <a:rPr spc="-5" dirty="0"/>
              <a:t>U</a:t>
            </a:r>
            <a:r>
              <a:rPr spc="-10" dirty="0"/>
              <a:t>nde</a:t>
            </a:r>
            <a:r>
              <a:rPr dirty="0"/>
              <a:t>rst</a:t>
            </a:r>
            <a:r>
              <a:rPr spc="-10" dirty="0"/>
              <a:t>an</a:t>
            </a:r>
            <a:r>
              <a:rPr dirty="0"/>
              <a:t>d</a:t>
            </a:r>
            <a:r>
              <a:rPr spc="20" dirty="0"/>
              <a:t> </a:t>
            </a:r>
            <a:r>
              <a:rPr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</a:t>
            </a:r>
            <a:r>
              <a:rPr spc="-10" dirty="0"/>
              <a:t>ba</a:t>
            </a:r>
            <a:r>
              <a:rPr dirty="0"/>
              <a:t>s</a:t>
            </a:r>
            <a:r>
              <a:rPr spc="-5" dirty="0"/>
              <a:t>i</a:t>
            </a:r>
            <a:r>
              <a:rPr dirty="0"/>
              <a:t>cs </a:t>
            </a:r>
            <a:r>
              <a:rPr spc="-10" dirty="0"/>
              <a:t>o</a:t>
            </a:r>
            <a:r>
              <a:rPr dirty="0"/>
              <a:t>f</a:t>
            </a:r>
            <a:r>
              <a:rPr spc="5" dirty="0"/>
              <a:t> 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s</a:t>
            </a:r>
            <a:r>
              <a:rPr spc="-10" dirty="0"/>
              <a:t>pond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g</a:t>
            </a:r>
            <a:r>
              <a:rPr spc="20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c</a:t>
            </a:r>
            <a:r>
              <a:rPr spc="-10" dirty="0"/>
              <a:t>u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ty </a:t>
            </a:r>
            <a:r>
              <a:rPr spc="-10" dirty="0"/>
              <a:t>o</a:t>
            </a:r>
            <a:r>
              <a:rPr dirty="0"/>
              <a:t>r </a:t>
            </a:r>
            <a:r>
              <a:rPr spc="-10" dirty="0"/>
              <a:t>p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v</a:t>
            </a:r>
            <a:r>
              <a:rPr spc="-10" dirty="0"/>
              <a:t>a</a:t>
            </a:r>
            <a:r>
              <a:rPr dirty="0"/>
              <a:t>cy</a:t>
            </a:r>
            <a:r>
              <a:rPr spc="15" dirty="0"/>
              <a:t> 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c</a:t>
            </a:r>
            <a:r>
              <a:rPr spc="-5" dirty="0"/>
              <a:t>i</a:t>
            </a:r>
            <a:r>
              <a:rPr spc="-10" dirty="0"/>
              <a:t>den</a:t>
            </a:r>
            <a:r>
              <a:rPr dirty="0"/>
              <a:t>t.</a:t>
            </a:r>
            <a:endParaRPr sz="2700" dirty="0">
              <a:latin typeface="Wingdings"/>
              <a:cs typeface="Wingdings"/>
            </a:endParaRPr>
          </a:p>
          <a:p>
            <a:pPr marL="241300">
              <a:lnSpc>
                <a:spcPts val="3025"/>
              </a:lnSpc>
            </a:pPr>
            <a:r>
              <a:rPr sz="2700" spc="130" dirty="0">
                <a:latin typeface="Wingdings"/>
                <a:cs typeface="Wingdings"/>
              </a:rPr>
              <a:t></a:t>
            </a:r>
            <a:r>
              <a:rPr spc="-5" dirty="0"/>
              <a:t>U</a:t>
            </a:r>
            <a:r>
              <a:rPr spc="-10" dirty="0"/>
              <a:t>nde</a:t>
            </a:r>
            <a:r>
              <a:rPr dirty="0"/>
              <a:t>rst</a:t>
            </a:r>
            <a:r>
              <a:rPr spc="-10" dirty="0"/>
              <a:t>an</a:t>
            </a:r>
            <a:r>
              <a:rPr dirty="0"/>
              <a:t>d</a:t>
            </a:r>
            <a:r>
              <a:rPr spc="20" dirty="0"/>
              <a:t> </a:t>
            </a:r>
            <a:r>
              <a:rPr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</a:t>
            </a:r>
            <a:r>
              <a:rPr spc="-10" dirty="0"/>
              <a:t>ba</a:t>
            </a:r>
            <a:r>
              <a:rPr dirty="0"/>
              <a:t>s</a:t>
            </a:r>
            <a:r>
              <a:rPr spc="-5" dirty="0"/>
              <a:t>i</a:t>
            </a:r>
            <a:r>
              <a:rPr dirty="0"/>
              <a:t>cs </a:t>
            </a:r>
            <a:r>
              <a:rPr spc="-10" dirty="0"/>
              <a:t>o</a:t>
            </a:r>
            <a:r>
              <a:rPr dirty="0"/>
              <a:t>f</a:t>
            </a:r>
            <a:r>
              <a:rPr spc="5" dirty="0"/>
              <a:t> </a:t>
            </a:r>
            <a:r>
              <a:rPr spc="-10" dirty="0"/>
              <a:t>a</a:t>
            </a:r>
            <a:r>
              <a:rPr dirty="0"/>
              <a:t>cc</a:t>
            </a:r>
            <a:r>
              <a:rPr spc="-10" dirty="0"/>
              <a:t>e</a:t>
            </a:r>
            <a:r>
              <a:rPr dirty="0"/>
              <a:t>ss c</a:t>
            </a:r>
            <a:r>
              <a:rPr spc="-10" dirty="0"/>
              <a:t>on</a:t>
            </a:r>
            <a:r>
              <a:rPr dirty="0"/>
              <a:t>tr</a:t>
            </a:r>
            <a:r>
              <a:rPr spc="-10" dirty="0"/>
              <a:t>o</a:t>
            </a:r>
            <a:r>
              <a:rPr spc="-5" dirty="0"/>
              <a:t>l</a:t>
            </a:r>
            <a:r>
              <a:rPr dirty="0"/>
              <a:t>.</a:t>
            </a:r>
            <a:endParaRPr sz="2700" dirty="0">
              <a:latin typeface="Wingdings"/>
              <a:cs typeface="Wingdings"/>
            </a:endParaRPr>
          </a:p>
          <a:p>
            <a:pPr marL="527685" marR="47625" indent="-287020">
              <a:lnSpc>
                <a:spcPct val="94400"/>
              </a:lnSpc>
              <a:spcBef>
                <a:spcPts val="70"/>
              </a:spcBef>
            </a:pPr>
            <a:r>
              <a:rPr sz="2700" spc="130" dirty="0">
                <a:latin typeface="Wingdings"/>
                <a:cs typeface="Wingdings"/>
              </a:rPr>
              <a:t></a:t>
            </a:r>
            <a:r>
              <a:rPr dirty="0"/>
              <a:t>I</a:t>
            </a:r>
            <a:r>
              <a:rPr spc="-10" dirty="0"/>
              <a:t>den</a:t>
            </a:r>
            <a:r>
              <a:rPr dirty="0"/>
              <a:t>t</a:t>
            </a:r>
            <a:r>
              <a:rPr spc="-5" dirty="0"/>
              <a:t>i</a:t>
            </a:r>
            <a:r>
              <a:rPr dirty="0"/>
              <a:t>fy </a:t>
            </a:r>
            <a:r>
              <a:rPr spc="-40" dirty="0"/>
              <a:t>w</a:t>
            </a:r>
            <a:r>
              <a:rPr spc="-10" dirty="0"/>
              <a:t>he</a:t>
            </a:r>
            <a:r>
              <a:rPr dirty="0"/>
              <a:t>re</a:t>
            </a:r>
            <a:r>
              <a:rPr spc="45" dirty="0"/>
              <a:t> </a:t>
            </a:r>
            <a:r>
              <a:rPr dirty="0"/>
              <a:t>to</a:t>
            </a:r>
            <a:r>
              <a:rPr spc="-5" dirty="0"/>
              <a:t> l</a:t>
            </a:r>
            <a:r>
              <a:rPr spc="-10" dirty="0"/>
              <a:t>o</a:t>
            </a:r>
            <a:r>
              <a:rPr dirty="0"/>
              <a:t>c</a:t>
            </a:r>
            <a:r>
              <a:rPr spc="-10" dirty="0"/>
              <a:t>a</a:t>
            </a:r>
            <a:r>
              <a:rPr dirty="0"/>
              <a:t>te</a:t>
            </a:r>
            <a:r>
              <a:rPr spc="-5" dirty="0"/>
              <a:t> </a:t>
            </a:r>
            <a:r>
              <a:rPr lang="en-US" spc="-5" dirty="0"/>
              <a:t>FMCSA</a:t>
            </a:r>
            <a:r>
              <a:rPr spc="15" dirty="0"/>
              <a:t> </a:t>
            </a:r>
            <a:r>
              <a:rPr spc="-10" dirty="0"/>
              <a:t>po</a:t>
            </a:r>
            <a:r>
              <a:rPr spc="-5" dirty="0"/>
              <a:t>li</a:t>
            </a:r>
            <a:r>
              <a:rPr dirty="0"/>
              <a:t>c</a:t>
            </a:r>
            <a:r>
              <a:rPr spc="-5" dirty="0"/>
              <a:t>i</a:t>
            </a:r>
            <a:r>
              <a:rPr spc="-10" dirty="0"/>
              <a:t>e</a:t>
            </a:r>
            <a:r>
              <a:rPr dirty="0"/>
              <a:t>s,</a:t>
            </a:r>
            <a:r>
              <a:rPr spc="15" dirty="0"/>
              <a:t> </a:t>
            </a:r>
            <a:r>
              <a:rPr spc="-10" dirty="0"/>
              <a:t>p</a:t>
            </a:r>
            <a:r>
              <a:rPr dirty="0"/>
              <a:t>r</a:t>
            </a:r>
            <a:r>
              <a:rPr spc="-10" dirty="0"/>
              <a:t>o</a:t>
            </a:r>
            <a:r>
              <a:rPr dirty="0"/>
              <a:t>c</a:t>
            </a:r>
            <a:r>
              <a:rPr spc="-10" dirty="0"/>
              <a:t>edu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s,</a:t>
            </a:r>
            <a:r>
              <a:rPr spc="15" dirty="0"/>
              <a:t> </a:t>
            </a:r>
            <a:r>
              <a:rPr spc="-10" dirty="0"/>
              <a:t>an</a:t>
            </a:r>
            <a:r>
              <a:rPr dirty="0"/>
              <a:t>d</a:t>
            </a:r>
            <a:r>
              <a:rPr spc="10" dirty="0"/>
              <a:t> </a:t>
            </a:r>
            <a:r>
              <a:rPr spc="-10" dirty="0"/>
              <a:t>gu</a:t>
            </a:r>
            <a:r>
              <a:rPr spc="-5" dirty="0"/>
              <a:t>i</a:t>
            </a:r>
            <a:r>
              <a:rPr spc="-10" dirty="0"/>
              <a:t>dan</a:t>
            </a:r>
            <a:r>
              <a:rPr dirty="0"/>
              <a:t>ce</a:t>
            </a:r>
            <a:r>
              <a:rPr spc="20" dirty="0"/>
              <a:t> 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 </a:t>
            </a:r>
            <a:r>
              <a:rPr spc="-10" dirty="0"/>
              <a:t>de</a:t>
            </a:r>
            <a:r>
              <a:rPr dirty="0"/>
              <a:t>v</a:t>
            </a:r>
            <a:r>
              <a:rPr spc="-10" dirty="0"/>
              <a:t>e</a:t>
            </a:r>
            <a:r>
              <a:rPr spc="-5" dirty="0"/>
              <a:t>l</a:t>
            </a:r>
            <a:r>
              <a:rPr spc="-10" dirty="0"/>
              <a:t>op</a:t>
            </a:r>
            <a:r>
              <a:rPr spc="-5" dirty="0"/>
              <a:t>i</a:t>
            </a:r>
            <a:r>
              <a:rPr spc="-10" dirty="0"/>
              <a:t>ng, </a:t>
            </a:r>
            <a:r>
              <a:rPr spc="-5" dirty="0"/>
              <a:t>i</a:t>
            </a:r>
            <a:r>
              <a:rPr dirty="0"/>
              <a:t>m</a:t>
            </a:r>
            <a:r>
              <a:rPr spc="-10" dirty="0"/>
              <a:t>p</a:t>
            </a:r>
            <a:r>
              <a:rPr spc="-5" dirty="0"/>
              <a:t>l</a:t>
            </a:r>
            <a:r>
              <a:rPr spc="-10" dirty="0"/>
              <a:t>e</a:t>
            </a:r>
            <a:r>
              <a:rPr dirty="0"/>
              <a:t>m</a:t>
            </a:r>
            <a:r>
              <a:rPr spc="-10" dirty="0"/>
              <a:t>en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g</a:t>
            </a:r>
            <a:r>
              <a:rPr spc="20" dirty="0"/>
              <a:t> </a:t>
            </a:r>
            <a:r>
              <a:rPr spc="-10" dirty="0"/>
              <a:t>an</a:t>
            </a:r>
            <a:r>
              <a:rPr dirty="0"/>
              <a:t>d</a:t>
            </a:r>
            <a:r>
              <a:rPr spc="10" dirty="0"/>
              <a:t> </a:t>
            </a:r>
            <a:r>
              <a:rPr dirty="0"/>
              <a:t>m</a:t>
            </a:r>
            <a:r>
              <a:rPr spc="-10" dirty="0"/>
              <a:t>anag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g</a:t>
            </a:r>
            <a:r>
              <a:rPr spc="20" dirty="0"/>
              <a:t> 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10" dirty="0"/>
              <a:t> </a:t>
            </a:r>
            <a:r>
              <a:rPr dirty="0"/>
              <a:t>s</a:t>
            </a:r>
            <a:r>
              <a:rPr spc="-25" dirty="0"/>
              <a:t>y</a:t>
            </a:r>
            <a:r>
              <a:rPr dirty="0"/>
              <a:t>st</a:t>
            </a:r>
            <a:r>
              <a:rPr spc="-10" dirty="0"/>
              <a:t>e</a:t>
            </a:r>
            <a:r>
              <a:rPr dirty="0"/>
              <a:t>ms</a:t>
            </a:r>
            <a:r>
              <a:rPr spc="25" dirty="0"/>
              <a:t> </a:t>
            </a:r>
            <a:r>
              <a:rPr dirty="0"/>
              <a:t>fr</a:t>
            </a:r>
            <a:r>
              <a:rPr spc="-10" dirty="0"/>
              <a:t>o</a:t>
            </a:r>
            <a:r>
              <a:rPr dirty="0"/>
              <a:t>m </a:t>
            </a:r>
            <a:r>
              <a:rPr spc="-10" dirty="0"/>
              <a:t>beg</a:t>
            </a:r>
            <a:r>
              <a:rPr spc="-5" dirty="0"/>
              <a:t>i</a:t>
            </a:r>
            <a:r>
              <a:rPr spc="-10" dirty="0"/>
              <a:t>nn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g</a:t>
            </a:r>
            <a:r>
              <a:rPr spc="20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spc="-10" dirty="0"/>
              <a:t>end.</a:t>
            </a:r>
            <a:endParaRPr sz="2700" dirty="0">
              <a:latin typeface="Wingdings"/>
              <a:cs typeface="Wingding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0985" rIns="0" bIns="0" rtlCol="0">
            <a:spAutoFit/>
          </a:bodyPr>
          <a:lstStyle/>
          <a:p>
            <a:pPr marL="12700">
              <a:lnSpc>
                <a:spcPts val="3329"/>
              </a:lnSpc>
            </a:pPr>
            <a:r>
              <a:rPr spc="-25" dirty="0"/>
              <a:t>Ob</a:t>
            </a:r>
            <a:r>
              <a:rPr spc="-10" dirty="0"/>
              <a:t>jecti</a:t>
            </a:r>
            <a:r>
              <a:rPr spc="-15" dirty="0"/>
              <a:t>ves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383540" y="966906"/>
            <a:ext cx="10655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0"/>
              </a:lnSpc>
            </a:pPr>
            <a:r>
              <a:rPr sz="1800" b="1" spc="-5" dirty="0">
                <a:solidFill>
                  <a:srgbClr val="A1261E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A1261E"/>
                </a:solidFill>
                <a:latin typeface="Arial"/>
                <a:cs typeface="Arial"/>
              </a:rPr>
              <a:t>u</a:t>
            </a:r>
            <a:r>
              <a:rPr sz="1800" b="1" spc="-5" dirty="0">
                <a:solidFill>
                  <a:srgbClr val="A1261E"/>
                </a:solidFill>
                <a:latin typeface="Arial"/>
                <a:cs typeface="Arial"/>
              </a:rPr>
              <a:t>mmary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92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14681" y="3733800"/>
            <a:ext cx="8834119" cy="17825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lang="en-US" spc="-5" dirty="0"/>
              <a:t>2. </a:t>
            </a:r>
            <a:r>
              <a:rPr lang="en-US" spc="15" dirty="0"/>
              <a:t>T</a:t>
            </a:r>
            <a:r>
              <a:rPr lang="en-US" spc="-10" dirty="0"/>
              <a:t>h</a:t>
            </a:r>
            <a:r>
              <a:rPr lang="en-US" dirty="0"/>
              <a:t>e</a:t>
            </a:r>
            <a:r>
              <a:rPr lang="en-US" spc="-15" dirty="0"/>
              <a:t> </a:t>
            </a:r>
            <a:r>
              <a:rPr lang="en-US" dirty="0"/>
              <a:t>r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dirty="0"/>
              <a:t>e</a:t>
            </a:r>
            <a:r>
              <a:rPr lang="en-US" spc="10" dirty="0"/>
              <a:t> </a:t>
            </a:r>
            <a:r>
              <a:rPr lang="en-US" spc="-10" dirty="0"/>
              <a:t>o</a:t>
            </a:r>
            <a:r>
              <a:rPr lang="en-US" dirty="0"/>
              <a:t>f</a:t>
            </a:r>
            <a:r>
              <a:rPr lang="en-US" spc="5" dirty="0"/>
              <a:t> </a:t>
            </a:r>
            <a:r>
              <a:rPr lang="en-US" dirty="0"/>
              <a:t>s</a:t>
            </a:r>
            <a:r>
              <a:rPr lang="en-US" spc="-10" dirty="0"/>
              <a:t>e</a:t>
            </a:r>
            <a:r>
              <a:rPr lang="en-US" dirty="0"/>
              <a:t>c</a:t>
            </a:r>
            <a:r>
              <a:rPr lang="en-US" spc="-10" dirty="0"/>
              <a:t>u</a:t>
            </a:r>
            <a:r>
              <a:rPr lang="en-US" dirty="0"/>
              <a:t>r</a:t>
            </a:r>
            <a:r>
              <a:rPr lang="en-US" spc="-5" dirty="0"/>
              <a:t>i</a:t>
            </a:r>
            <a:r>
              <a:rPr lang="en-US" spc="-10" dirty="0"/>
              <a:t>ng </a:t>
            </a:r>
            <a:r>
              <a:rPr lang="en-US" dirty="0"/>
              <a:t>s</a:t>
            </a:r>
            <a:r>
              <a:rPr lang="en-US" spc="-25" dirty="0"/>
              <a:t>y</a:t>
            </a:r>
            <a:r>
              <a:rPr lang="en-US" dirty="0"/>
              <a:t>st</a:t>
            </a:r>
            <a:r>
              <a:rPr lang="en-US" spc="-10" dirty="0"/>
              <a:t>e</a:t>
            </a:r>
            <a:r>
              <a:rPr lang="en-US" dirty="0"/>
              <a:t>ms</a:t>
            </a:r>
            <a:r>
              <a:rPr lang="en-US" spc="25" dirty="0"/>
              <a:t> </a:t>
            </a:r>
            <a:r>
              <a:rPr lang="en-US" spc="-10" dirty="0"/>
              <a:t>be</a:t>
            </a:r>
            <a:r>
              <a:rPr lang="en-US" spc="-5" dirty="0"/>
              <a:t>l</a:t>
            </a:r>
            <a:r>
              <a:rPr lang="en-US" spc="-10" dirty="0"/>
              <a:t>onge</a:t>
            </a:r>
            <a:r>
              <a:rPr lang="en-US" dirty="0"/>
              <a:t>d</a:t>
            </a:r>
            <a:r>
              <a:rPr lang="en-US" spc="20" dirty="0"/>
              <a:t> </a:t>
            </a:r>
            <a:r>
              <a:rPr lang="en-US" dirty="0"/>
              <a:t>to</a:t>
            </a:r>
            <a:r>
              <a:rPr lang="en-US" spc="-5" dirty="0"/>
              <a:t> </a:t>
            </a:r>
            <a:r>
              <a:rPr lang="en-US" dirty="0"/>
              <a:t>the ISSM/ISSO.	</a:t>
            </a:r>
          </a:p>
          <a:p>
            <a:pPr marL="812800" marR="242570" lvl="1" indent="-342900">
              <a:spcBef>
                <a:spcPts val="860"/>
              </a:spcBef>
              <a:buAutoNum type="alphaUcPeriod"/>
            </a:pPr>
            <a:r>
              <a:rPr lang="en-US" dirty="0"/>
              <a:t>True</a:t>
            </a:r>
          </a:p>
          <a:p>
            <a:pPr marL="812800" marR="242570" lvl="1" indent="-342900">
              <a:spcBef>
                <a:spcPts val="860"/>
              </a:spcBef>
              <a:buAutoNum type="alphaUcPeriod"/>
            </a:pPr>
            <a:r>
              <a:rPr lang="en-US" dirty="0"/>
              <a:t>False</a:t>
            </a:r>
          </a:p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lang="en-US" spc="5" dirty="0"/>
              <a:t>	 </a:t>
            </a:r>
            <a:endParaRPr lang="en-US" kern="0" dirty="0"/>
          </a:p>
          <a:p>
            <a:endParaRPr lang="en-US" kern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615950" y="1835150"/>
            <a:ext cx="8832850" cy="1616075"/>
          </a:xfrm>
        </p:spPr>
        <p:txBody>
          <a:bodyPr/>
          <a:lstStyle/>
          <a:p>
            <a:pPr marL="355600" marR="242570" indent="-342900">
              <a:lnSpc>
                <a:spcPct val="100000"/>
              </a:lnSpc>
              <a:spcBef>
                <a:spcPts val="860"/>
              </a:spcBef>
              <a:buAutoNum type="arabicPeriod"/>
            </a:pPr>
            <a:r>
              <a:rPr lang="en-US" spc="-10" dirty="0"/>
              <a:t>Accounts should be reviewed at a quarterly</a:t>
            </a:r>
            <a:r>
              <a:rPr lang="en-US" spc="20" dirty="0"/>
              <a:t> </a:t>
            </a:r>
            <a:r>
              <a:rPr lang="en-US" dirty="0"/>
              <a:t>r</a:t>
            </a:r>
            <a:r>
              <a:rPr lang="en-US" spc="-10" dirty="0"/>
              <a:t>e</a:t>
            </a:r>
            <a:r>
              <a:rPr lang="en-US" dirty="0"/>
              <a:t>c</a:t>
            </a:r>
            <a:r>
              <a:rPr lang="en-US" spc="-10" dirty="0"/>
              <a:t>u</a:t>
            </a:r>
            <a:r>
              <a:rPr lang="en-US" dirty="0"/>
              <a:t>rr</a:t>
            </a:r>
            <a:r>
              <a:rPr lang="en-US" spc="-10" dirty="0"/>
              <a:t>en</a:t>
            </a:r>
            <a:r>
              <a:rPr lang="en-US" dirty="0"/>
              <a:t>ce</a:t>
            </a:r>
            <a:r>
              <a:rPr lang="en-US" spc="10" dirty="0"/>
              <a:t> </a:t>
            </a:r>
            <a:r>
              <a:rPr lang="en-US" spc="-10" dirty="0"/>
              <a:t>an</a:t>
            </a:r>
            <a:r>
              <a:rPr lang="en-US" dirty="0"/>
              <a:t>d</a:t>
            </a:r>
            <a:r>
              <a:rPr lang="en-US" spc="10" dirty="0"/>
              <a:t> </a:t>
            </a:r>
            <a:r>
              <a:rPr lang="en-US" dirty="0"/>
              <a:t>r</a:t>
            </a:r>
            <a:r>
              <a:rPr lang="en-US" spc="-10" dirty="0"/>
              <a:t>epo</a:t>
            </a:r>
            <a:r>
              <a:rPr lang="en-US" dirty="0"/>
              <a:t>rt</a:t>
            </a:r>
            <a:r>
              <a:rPr lang="en-US" spc="-10" dirty="0"/>
              <a:t>e</a:t>
            </a:r>
            <a:r>
              <a:rPr lang="en-US" dirty="0"/>
              <a:t>d</a:t>
            </a:r>
            <a:r>
              <a:rPr lang="en-US" spc="10" dirty="0"/>
              <a:t> </a:t>
            </a:r>
            <a:r>
              <a:rPr lang="en-US" dirty="0"/>
              <a:t>to t</a:t>
            </a:r>
            <a:r>
              <a:rPr lang="en-US" spc="-10" dirty="0"/>
              <a:t>h</a:t>
            </a:r>
            <a:r>
              <a:rPr lang="en-US" dirty="0"/>
              <a:t>e</a:t>
            </a:r>
            <a:r>
              <a:rPr lang="en-US" spc="-5" dirty="0"/>
              <a:t> </a:t>
            </a:r>
            <a:r>
              <a:rPr lang="en-US" dirty="0"/>
              <a:t>I</a:t>
            </a:r>
            <a:r>
              <a:rPr lang="en-US" spc="-5" dirty="0"/>
              <a:t>SS</a:t>
            </a:r>
            <a:r>
              <a:rPr lang="en-US" dirty="0"/>
              <a:t>O</a:t>
            </a:r>
            <a:r>
              <a:rPr lang="en-US" spc="-5" dirty="0"/>
              <a:t> </a:t>
            </a:r>
            <a:r>
              <a:rPr lang="en-US" spc="-10" dirty="0"/>
              <a:t>an</a:t>
            </a:r>
            <a:r>
              <a:rPr lang="en-US" dirty="0"/>
              <a:t>d</a:t>
            </a:r>
            <a:r>
              <a:rPr lang="en-US" spc="10" dirty="0"/>
              <a:t> </a:t>
            </a:r>
            <a:r>
              <a:rPr lang="en-US" dirty="0"/>
              <a:t>to</a:t>
            </a:r>
            <a:r>
              <a:rPr lang="en-US" spc="-15" dirty="0"/>
              <a:t> </a:t>
            </a:r>
            <a:r>
              <a:rPr lang="en-US" dirty="0"/>
              <a:t>s</a:t>
            </a:r>
            <a:r>
              <a:rPr lang="en-US" spc="-10" dirty="0"/>
              <a:t>upe</a:t>
            </a:r>
            <a:r>
              <a:rPr lang="en-US" dirty="0"/>
              <a:t>rv</a:t>
            </a:r>
            <a:r>
              <a:rPr lang="en-US" spc="-5" dirty="0"/>
              <a:t>i</a:t>
            </a:r>
            <a:r>
              <a:rPr lang="en-US" dirty="0"/>
              <a:t>s</a:t>
            </a:r>
            <a:r>
              <a:rPr lang="en-US" spc="-10" dirty="0"/>
              <a:t>o</a:t>
            </a:r>
            <a:r>
              <a:rPr lang="en-US" dirty="0"/>
              <a:t>rs/m</a:t>
            </a:r>
            <a:r>
              <a:rPr lang="en-US" spc="-10" dirty="0"/>
              <a:t>anage</a:t>
            </a:r>
            <a:r>
              <a:rPr lang="en-US" dirty="0"/>
              <a:t>rs.`</a:t>
            </a:r>
          </a:p>
          <a:p>
            <a:pPr marL="812800" marR="242570" lvl="1" indent="-342900">
              <a:spcBef>
                <a:spcPts val="860"/>
              </a:spcBef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True</a:t>
            </a:r>
          </a:p>
          <a:p>
            <a:pPr marL="812800" marR="242570" lvl="1" indent="-342900">
              <a:spcBef>
                <a:spcPts val="860"/>
              </a:spcBef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False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861774"/>
          </a:xfrm>
        </p:spPr>
        <p:txBody>
          <a:bodyPr/>
          <a:lstStyle/>
          <a:p>
            <a:pPr algn="ctr"/>
            <a:r>
              <a:rPr lang="en-US" dirty="0"/>
              <a:t>TEST YOUR KNOWLEDGE           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86219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93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10"/>
              <a:t>In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5"/>
              <a:t>m</a:t>
            </a:r>
            <a:r>
              <a:rPr lang="en-US" spc="-10"/>
              <a:t>at</a:t>
            </a:r>
            <a:r>
              <a:rPr lang="en-US" spc="-15"/>
              <a:t>io</a:t>
            </a:r>
            <a:r>
              <a:rPr lang="en-US" spc="-10"/>
              <a:t>n</a:t>
            </a:r>
            <a:r>
              <a:rPr lang="en-US" spc="-40"/>
              <a:t> </a:t>
            </a:r>
            <a:r>
              <a:rPr lang="en-US" spc="-15"/>
              <a:t>Se</a:t>
            </a:r>
            <a:r>
              <a:rPr lang="en-US"/>
              <a:t>c</a:t>
            </a:r>
            <a:r>
              <a:rPr lang="en-US" spc="-15"/>
              <a:t>u</a:t>
            </a:r>
            <a:r>
              <a:rPr lang="en-US" spc="-5"/>
              <a:t>r</a:t>
            </a:r>
            <a:r>
              <a:rPr lang="en-US" spc="-10"/>
              <a:t>it</a:t>
            </a:r>
            <a:r>
              <a:rPr lang="en-US" spc="-5"/>
              <a:t>y</a:t>
            </a:r>
            <a:r>
              <a:rPr lang="en-US"/>
              <a:t> </a:t>
            </a:r>
            <a:r>
              <a:rPr lang="en-US" spc="0"/>
              <a:t>f</a:t>
            </a:r>
            <a:r>
              <a:rPr lang="en-US" spc="-15"/>
              <a:t>o</a:t>
            </a:r>
            <a:r>
              <a:rPr lang="en-US" spc="-5"/>
              <a:t>r</a:t>
            </a:r>
            <a:r>
              <a:rPr lang="en-US" spc="-10"/>
              <a:t> IT</a:t>
            </a:r>
            <a:r>
              <a:rPr lang="en-US"/>
              <a:t> </a:t>
            </a:r>
            <a:r>
              <a:rPr lang="en-US" spc="-15"/>
              <a:t>Ad</a:t>
            </a:r>
            <a:r>
              <a:rPr lang="en-US" spc="5"/>
              <a:t>m</a:t>
            </a:r>
            <a:r>
              <a:rPr lang="en-US" spc="-10"/>
              <a:t>ini</a:t>
            </a:r>
            <a:r>
              <a:rPr lang="en-US"/>
              <a:t>s</a:t>
            </a:r>
            <a:r>
              <a:rPr lang="en-US" spc="-10"/>
              <a:t>t</a:t>
            </a:r>
            <a:r>
              <a:rPr lang="en-US" spc="-5"/>
              <a:t>r</a:t>
            </a:r>
            <a:r>
              <a:rPr lang="en-US" spc="-10"/>
              <a:t>ato</a:t>
            </a:r>
            <a:r>
              <a:rPr lang="en-US" spc="-5"/>
              <a:t>rs</a:t>
            </a:r>
            <a:endParaRPr lang="en-US" spc="-5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14681" y="3733800"/>
            <a:ext cx="8834119" cy="17825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lang="en-US" spc="-5" dirty="0"/>
              <a:t>2. </a:t>
            </a:r>
            <a:r>
              <a:rPr lang="en-US" spc="15" dirty="0"/>
              <a:t>T</a:t>
            </a:r>
            <a:r>
              <a:rPr lang="en-US" spc="-10" dirty="0"/>
              <a:t>h</a:t>
            </a:r>
            <a:r>
              <a:rPr lang="en-US" dirty="0"/>
              <a:t>e</a:t>
            </a:r>
            <a:r>
              <a:rPr lang="en-US" spc="-15" dirty="0"/>
              <a:t> </a:t>
            </a:r>
            <a:r>
              <a:rPr lang="en-US" dirty="0"/>
              <a:t>r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dirty="0"/>
              <a:t>e</a:t>
            </a:r>
            <a:r>
              <a:rPr lang="en-US" spc="10" dirty="0"/>
              <a:t> </a:t>
            </a:r>
            <a:r>
              <a:rPr lang="en-US" spc="-10" dirty="0"/>
              <a:t>o</a:t>
            </a:r>
            <a:r>
              <a:rPr lang="en-US" dirty="0"/>
              <a:t>f</a:t>
            </a:r>
            <a:r>
              <a:rPr lang="en-US" spc="5" dirty="0"/>
              <a:t> </a:t>
            </a:r>
            <a:r>
              <a:rPr lang="en-US" dirty="0"/>
              <a:t>s</a:t>
            </a:r>
            <a:r>
              <a:rPr lang="en-US" spc="-10" dirty="0"/>
              <a:t>e</a:t>
            </a:r>
            <a:r>
              <a:rPr lang="en-US" dirty="0"/>
              <a:t>c</a:t>
            </a:r>
            <a:r>
              <a:rPr lang="en-US" spc="-10" dirty="0"/>
              <a:t>u</a:t>
            </a:r>
            <a:r>
              <a:rPr lang="en-US" dirty="0"/>
              <a:t>r</a:t>
            </a:r>
            <a:r>
              <a:rPr lang="en-US" spc="-5" dirty="0"/>
              <a:t>i</a:t>
            </a:r>
            <a:r>
              <a:rPr lang="en-US" spc="-10" dirty="0"/>
              <a:t>ng </a:t>
            </a:r>
            <a:r>
              <a:rPr lang="en-US" dirty="0"/>
              <a:t>s</a:t>
            </a:r>
            <a:r>
              <a:rPr lang="en-US" spc="-25" dirty="0"/>
              <a:t>y</a:t>
            </a:r>
            <a:r>
              <a:rPr lang="en-US" dirty="0"/>
              <a:t>st</a:t>
            </a:r>
            <a:r>
              <a:rPr lang="en-US" spc="-10" dirty="0"/>
              <a:t>e</a:t>
            </a:r>
            <a:r>
              <a:rPr lang="en-US" dirty="0"/>
              <a:t>ms</a:t>
            </a:r>
            <a:r>
              <a:rPr lang="en-US" spc="25" dirty="0"/>
              <a:t> </a:t>
            </a:r>
            <a:r>
              <a:rPr lang="en-US" spc="-10" dirty="0"/>
              <a:t>be</a:t>
            </a:r>
            <a:r>
              <a:rPr lang="en-US" spc="-5" dirty="0"/>
              <a:t>l</a:t>
            </a:r>
            <a:r>
              <a:rPr lang="en-US" spc="-10" dirty="0"/>
              <a:t>onge</a:t>
            </a:r>
            <a:r>
              <a:rPr lang="en-US" dirty="0"/>
              <a:t>d</a:t>
            </a:r>
            <a:r>
              <a:rPr lang="en-US" spc="20" dirty="0"/>
              <a:t> </a:t>
            </a:r>
            <a:r>
              <a:rPr lang="en-US" dirty="0"/>
              <a:t>to</a:t>
            </a:r>
            <a:r>
              <a:rPr lang="en-US" spc="-5" dirty="0"/>
              <a:t> </a:t>
            </a:r>
            <a:r>
              <a:rPr lang="en-US" dirty="0"/>
              <a:t>the ISSM/ISSO.	</a:t>
            </a:r>
          </a:p>
          <a:p>
            <a:pPr marL="812800" marR="242570" lvl="1" indent="-342900">
              <a:spcBef>
                <a:spcPts val="860"/>
              </a:spcBef>
              <a:buAutoNum type="alphaUcPeriod"/>
            </a:pPr>
            <a:r>
              <a:rPr lang="en-US" dirty="0"/>
              <a:t>True</a:t>
            </a:r>
          </a:p>
          <a:p>
            <a:pPr marL="812800" marR="242570" lvl="1" indent="-342900">
              <a:spcBef>
                <a:spcPts val="860"/>
              </a:spcBef>
              <a:buAutoNum type="alphaUcPeriod"/>
            </a:pPr>
            <a:r>
              <a:rPr lang="en-US" dirty="0">
                <a:solidFill>
                  <a:srgbClr val="00B050"/>
                </a:solidFill>
              </a:rPr>
              <a:t>False</a:t>
            </a:r>
          </a:p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lang="en-US" spc="5" dirty="0"/>
              <a:t>	 </a:t>
            </a:r>
            <a:endParaRPr lang="en-US" kern="0" dirty="0">
              <a:solidFill>
                <a:srgbClr val="00B050"/>
              </a:solidFill>
            </a:endParaRPr>
          </a:p>
          <a:p>
            <a:endParaRPr lang="en-US" kern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615950" y="1835150"/>
            <a:ext cx="8832850" cy="1616075"/>
          </a:xfrm>
        </p:spPr>
        <p:txBody>
          <a:bodyPr/>
          <a:lstStyle/>
          <a:p>
            <a:pPr marL="355600" marR="242570" indent="-342900">
              <a:lnSpc>
                <a:spcPct val="100000"/>
              </a:lnSpc>
              <a:spcBef>
                <a:spcPts val="860"/>
              </a:spcBef>
              <a:buAutoNum type="arabicPeriod"/>
            </a:pPr>
            <a:r>
              <a:rPr lang="en-US" spc="-10" dirty="0"/>
              <a:t>Accounts should be reviewed at a quarterly</a:t>
            </a:r>
            <a:r>
              <a:rPr lang="en-US" spc="20" dirty="0"/>
              <a:t> </a:t>
            </a:r>
            <a:r>
              <a:rPr lang="en-US" dirty="0"/>
              <a:t>r</a:t>
            </a:r>
            <a:r>
              <a:rPr lang="en-US" spc="-10" dirty="0"/>
              <a:t>e</a:t>
            </a:r>
            <a:r>
              <a:rPr lang="en-US" dirty="0"/>
              <a:t>c</a:t>
            </a:r>
            <a:r>
              <a:rPr lang="en-US" spc="-10" dirty="0"/>
              <a:t>u</a:t>
            </a:r>
            <a:r>
              <a:rPr lang="en-US" dirty="0"/>
              <a:t>rr</a:t>
            </a:r>
            <a:r>
              <a:rPr lang="en-US" spc="-10" dirty="0"/>
              <a:t>en</a:t>
            </a:r>
            <a:r>
              <a:rPr lang="en-US" dirty="0"/>
              <a:t>ce</a:t>
            </a:r>
            <a:r>
              <a:rPr lang="en-US" spc="10" dirty="0"/>
              <a:t> </a:t>
            </a:r>
            <a:r>
              <a:rPr lang="en-US" spc="-10" dirty="0"/>
              <a:t>an</a:t>
            </a:r>
            <a:r>
              <a:rPr lang="en-US" dirty="0"/>
              <a:t>d</a:t>
            </a:r>
            <a:r>
              <a:rPr lang="en-US" spc="10" dirty="0"/>
              <a:t> </a:t>
            </a:r>
            <a:r>
              <a:rPr lang="en-US" dirty="0"/>
              <a:t>r</a:t>
            </a:r>
            <a:r>
              <a:rPr lang="en-US" spc="-10" dirty="0"/>
              <a:t>epo</a:t>
            </a:r>
            <a:r>
              <a:rPr lang="en-US" dirty="0"/>
              <a:t>rt</a:t>
            </a:r>
            <a:r>
              <a:rPr lang="en-US" spc="-10" dirty="0"/>
              <a:t>e</a:t>
            </a:r>
            <a:r>
              <a:rPr lang="en-US" dirty="0"/>
              <a:t>d</a:t>
            </a:r>
            <a:r>
              <a:rPr lang="en-US" spc="10" dirty="0"/>
              <a:t> </a:t>
            </a:r>
            <a:r>
              <a:rPr lang="en-US" dirty="0"/>
              <a:t>to t</a:t>
            </a:r>
            <a:r>
              <a:rPr lang="en-US" spc="-10" dirty="0"/>
              <a:t>h</a:t>
            </a:r>
            <a:r>
              <a:rPr lang="en-US" dirty="0"/>
              <a:t>e</a:t>
            </a:r>
            <a:r>
              <a:rPr lang="en-US" spc="-5" dirty="0"/>
              <a:t> </a:t>
            </a:r>
            <a:r>
              <a:rPr lang="en-US" dirty="0"/>
              <a:t>I</a:t>
            </a:r>
            <a:r>
              <a:rPr lang="en-US" spc="-5" dirty="0"/>
              <a:t>SS</a:t>
            </a:r>
            <a:r>
              <a:rPr lang="en-US" dirty="0"/>
              <a:t>O</a:t>
            </a:r>
            <a:r>
              <a:rPr lang="en-US" spc="-5" dirty="0"/>
              <a:t> </a:t>
            </a:r>
            <a:r>
              <a:rPr lang="en-US" spc="-10" dirty="0"/>
              <a:t>an</a:t>
            </a:r>
            <a:r>
              <a:rPr lang="en-US" dirty="0"/>
              <a:t>d</a:t>
            </a:r>
            <a:r>
              <a:rPr lang="en-US" spc="10" dirty="0"/>
              <a:t> </a:t>
            </a:r>
            <a:r>
              <a:rPr lang="en-US" dirty="0"/>
              <a:t>to</a:t>
            </a:r>
            <a:r>
              <a:rPr lang="en-US" spc="-15" dirty="0"/>
              <a:t> </a:t>
            </a:r>
            <a:r>
              <a:rPr lang="en-US" dirty="0"/>
              <a:t>s</a:t>
            </a:r>
            <a:r>
              <a:rPr lang="en-US" spc="-10" dirty="0"/>
              <a:t>upe</a:t>
            </a:r>
            <a:r>
              <a:rPr lang="en-US" dirty="0"/>
              <a:t>rv</a:t>
            </a:r>
            <a:r>
              <a:rPr lang="en-US" spc="-5" dirty="0"/>
              <a:t>i</a:t>
            </a:r>
            <a:r>
              <a:rPr lang="en-US" dirty="0"/>
              <a:t>s</a:t>
            </a:r>
            <a:r>
              <a:rPr lang="en-US" spc="-10" dirty="0"/>
              <a:t>o</a:t>
            </a:r>
            <a:r>
              <a:rPr lang="en-US" dirty="0"/>
              <a:t>rs/m</a:t>
            </a:r>
            <a:r>
              <a:rPr lang="en-US" spc="-10" dirty="0"/>
              <a:t>anage</a:t>
            </a:r>
            <a:r>
              <a:rPr lang="en-US" dirty="0"/>
              <a:t>rs.</a:t>
            </a:r>
          </a:p>
          <a:p>
            <a:pPr marL="812800" marR="242570" lvl="1" indent="-342900">
              <a:spcBef>
                <a:spcPts val="860"/>
              </a:spcBef>
              <a:buAutoNum type="alphaUcPeriod"/>
            </a:pPr>
            <a:r>
              <a:rPr lang="en-US" dirty="0">
                <a:solidFill>
                  <a:srgbClr val="00B050"/>
                </a:solidFill>
              </a:rPr>
              <a:t>True</a:t>
            </a:r>
          </a:p>
          <a:p>
            <a:pPr marL="812800" marR="242570" lvl="1" indent="-342900">
              <a:spcBef>
                <a:spcPts val="860"/>
              </a:spcBef>
              <a:buAutoNum type="alphaUcPeriod"/>
            </a:pPr>
            <a:r>
              <a:rPr lang="en-US" dirty="0"/>
              <a:t>False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861774"/>
          </a:xfrm>
        </p:spPr>
        <p:txBody>
          <a:bodyPr/>
          <a:lstStyle/>
          <a:p>
            <a:pPr algn="ctr"/>
            <a:r>
              <a:rPr lang="en-US" dirty="0"/>
              <a:t>TEST YOUR KNOWLEDGE             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21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1856</TotalTime>
  <Words>7391</Words>
  <Application>Microsoft Office PowerPoint</Application>
  <PresentationFormat>A4 Paper (210x297 mm)</PresentationFormat>
  <Paragraphs>788</Paragraphs>
  <Slides>93</Slides>
  <Notes>71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99" baseType="lpstr">
      <vt:lpstr>Arial</vt:lpstr>
      <vt:lpstr>Calibri</vt:lpstr>
      <vt:lpstr>Times New Roman</vt:lpstr>
      <vt:lpstr>Webdings</vt:lpstr>
      <vt:lpstr>Wingdings</vt:lpstr>
      <vt:lpstr>Office Theme</vt:lpstr>
      <vt:lpstr>Role-Based Cybersecurity Training for Information Technology Administrators</vt:lpstr>
      <vt:lpstr>Module 1</vt:lpstr>
      <vt:lpstr>Introduction Welcome to Information Security IT Administrators</vt:lpstr>
      <vt:lpstr>Introduction Objectives</vt:lpstr>
      <vt:lpstr>Introduction All It Takes is One Incident</vt:lpstr>
      <vt:lpstr>Safeguarding the FMCSA Mission</vt:lpstr>
      <vt:lpstr>Safeguarding the FMCSA Mission Security is an Integrated Solution</vt:lpstr>
      <vt:lpstr>Safeguarding the FMCSA Mission Policy</vt:lpstr>
      <vt:lpstr>Safeguarding the FMCSA Mission Department Governance</vt:lpstr>
      <vt:lpstr>Safeguarding the FMCSA Mission Procedure</vt:lpstr>
      <vt:lpstr>Safeguarding the FMCSA Mission Products</vt:lpstr>
      <vt:lpstr>TEST YOUR KNOWLEDGE </vt:lpstr>
      <vt:lpstr>TEST YOUR KNOWLEDGE  </vt:lpstr>
      <vt:lpstr>Module 2</vt:lpstr>
      <vt:lpstr>Information Security Program Management</vt:lpstr>
      <vt:lpstr>Information Security Program Management Introduction</vt:lpstr>
      <vt:lpstr>Information Security Program Management Information Security Program Objectives</vt:lpstr>
      <vt:lpstr>Information Security Program Management Threats</vt:lpstr>
      <vt:lpstr>Information Security Program Management Vulnerability</vt:lpstr>
      <vt:lpstr>Information Security Program Management Risk</vt:lpstr>
      <vt:lpstr>Information Security Program Management Security Controls</vt:lpstr>
      <vt:lpstr>Information Security Program Management Annual Assessment</vt:lpstr>
      <vt:lpstr>Information Security Program Management Recap</vt:lpstr>
      <vt:lpstr>TEST YOUR KNOWLEDGE   </vt:lpstr>
      <vt:lpstr>TEST YOUR KNOWLEDGE    </vt:lpstr>
      <vt:lpstr>Module 3</vt:lpstr>
      <vt:lpstr>Risk Management Framework</vt:lpstr>
      <vt:lpstr>Risk Management Framework Introduction</vt:lpstr>
      <vt:lpstr>Risk Management Framework Risk Management Framework</vt:lpstr>
      <vt:lpstr>Risk Management Framework </vt:lpstr>
      <vt:lpstr>Categorize the System Risk Assessment</vt:lpstr>
      <vt:lpstr>Categorize the System Determine Risk Impact Level</vt:lpstr>
      <vt:lpstr>Categorize the System Risk Impact Assessment</vt:lpstr>
      <vt:lpstr>Categorize the System High Water Mark</vt:lpstr>
      <vt:lpstr>Select Controls Control Selection</vt:lpstr>
      <vt:lpstr>Select Controls System Controls</vt:lpstr>
      <vt:lpstr>Select Controls Security Control Families</vt:lpstr>
      <vt:lpstr>Categorize the System and Select Controls Recap</vt:lpstr>
      <vt:lpstr>TEST YOUR KNOWLEDGE     </vt:lpstr>
      <vt:lpstr>TEST YOUR KNOWLEDGE      </vt:lpstr>
      <vt:lpstr>Module 4</vt:lpstr>
      <vt:lpstr>Risk Management Framework  </vt:lpstr>
      <vt:lpstr>Implement Controls System Security Plan</vt:lpstr>
      <vt:lpstr>Implement Controls Contingency Plan</vt:lpstr>
      <vt:lpstr>Implement Controls Configuration Management Plan</vt:lpstr>
      <vt:lpstr>Implement Controls Privacy Impact Assessment</vt:lpstr>
      <vt:lpstr>Implement Controls Privacy Impact Assessment </vt:lpstr>
      <vt:lpstr>Assess Controls Security Control Assessment and Security Test &amp; Evaluation</vt:lpstr>
      <vt:lpstr>Assess Controls Triggers for Updating Controls</vt:lpstr>
      <vt:lpstr>Assess Controls Plan of Action and Milestones</vt:lpstr>
      <vt:lpstr>Assess Controls Authorization Decision</vt:lpstr>
      <vt:lpstr>Implement and Assess Controls Recap</vt:lpstr>
      <vt:lpstr>TEST YOUR KNOWLEDGE       </vt:lpstr>
      <vt:lpstr>TEST YOUR KNOWLEDGE        </vt:lpstr>
      <vt:lpstr>Module 5</vt:lpstr>
      <vt:lpstr>Risk Management Framework     </vt:lpstr>
      <vt:lpstr>Monitor Controls Configuration Management</vt:lpstr>
      <vt:lpstr>Monitor Controls Patch Management</vt:lpstr>
      <vt:lpstr>Monitor Controls Continuous Monitoring</vt:lpstr>
      <vt:lpstr>System Disposal Disposal of System Components</vt:lpstr>
      <vt:lpstr>System Disposal Disposal of System Components (Continued)</vt:lpstr>
      <vt:lpstr>System Disposal Planning for Disposal</vt:lpstr>
      <vt:lpstr>Monitor Controls &amp; System Disposal Recap</vt:lpstr>
      <vt:lpstr>Risk Management Framework Recap</vt:lpstr>
      <vt:lpstr>TEST YOUR KNOWLEDGE         </vt:lpstr>
      <vt:lpstr>TEST YOUR KNOWLEDGE          </vt:lpstr>
      <vt:lpstr>Module 6</vt:lpstr>
      <vt:lpstr>Incident Handling</vt:lpstr>
      <vt:lpstr>Incident Handling Incident Handling Lifecycle Overview</vt:lpstr>
      <vt:lpstr>Incident Handling Preparation</vt:lpstr>
      <vt:lpstr>Incident Handling Detecting and Analyzing Incidents</vt:lpstr>
      <vt:lpstr>Incident Handling Incident Containment</vt:lpstr>
      <vt:lpstr>Incident Handling Incident Eradication and Recovery</vt:lpstr>
      <vt:lpstr>Incident Handling Post-Incident Activity</vt:lpstr>
      <vt:lpstr>Incident Handling Incident Handling: Your Role</vt:lpstr>
      <vt:lpstr>Incident Handling Incident Handling: Your Role – Reporting</vt:lpstr>
      <vt:lpstr>Incident Handling Privacy Incident Response Team</vt:lpstr>
      <vt:lpstr>Incident Handling Recap</vt:lpstr>
      <vt:lpstr>TEST YOUR KNOWLEDGE           </vt:lpstr>
      <vt:lpstr>TEST YOUR KNOWLEDGE            </vt:lpstr>
      <vt:lpstr>Module 7</vt:lpstr>
      <vt:lpstr>User Access</vt:lpstr>
      <vt:lpstr>User Access Introduction</vt:lpstr>
      <vt:lpstr>User Access Level of Access</vt:lpstr>
      <vt:lpstr>User Access Rules of Behavior and User Access</vt:lpstr>
      <vt:lpstr>User Access Monitoring User Access/Recertification</vt:lpstr>
      <vt:lpstr>User Access Terminating User Access</vt:lpstr>
      <vt:lpstr>User Access Recap</vt:lpstr>
      <vt:lpstr>Summary</vt:lpstr>
      <vt:lpstr>Summary Conclusion</vt:lpstr>
      <vt:lpstr>Objectives</vt:lpstr>
      <vt:lpstr>TEST YOUR KNOWLEDGE             </vt:lpstr>
      <vt:lpstr>TEST YOUR KNOWLEDGE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 Awareness Training - IT Admins</dc:title>
  <dc:subject>Privacy Awareness Training</dc:subject>
  <dc:creator>Verlinda - HHS</dc:creator>
  <cp:lastModifiedBy>Ahmed, Zubair (FMCSA)</cp:lastModifiedBy>
  <cp:revision>35</cp:revision>
  <dcterms:created xsi:type="dcterms:W3CDTF">2017-09-20T09:37:47Z</dcterms:created>
  <dcterms:modified xsi:type="dcterms:W3CDTF">2018-04-30T17:58:20Z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2015-04-13T00:00:00Z</vt:filetime>
  </property>
  <property fmtid="{D5CDD505-2E9C-101B-9397-08002B2CF9AE}" pid="3" name="LastSaved">
    <vt:filetime>2017-09-20T00:00:00Z</vt:filetime>
  </property>
</Properties>
</file>