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6" r:id="rId2"/>
    <p:sldId id="33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332" r:id="rId11"/>
    <p:sldId id="339" r:id="rId12"/>
    <p:sldId id="32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333" r:id="rId22"/>
    <p:sldId id="345" r:id="rId23"/>
    <p:sldId id="326" r:id="rId24"/>
    <p:sldId id="282" r:id="rId25"/>
    <p:sldId id="283" r:id="rId26"/>
    <p:sldId id="284" r:id="rId27"/>
    <p:sldId id="286" r:id="rId28"/>
    <p:sldId id="287" r:id="rId29"/>
    <p:sldId id="288" r:id="rId30"/>
    <p:sldId id="289" r:id="rId31"/>
    <p:sldId id="290" r:id="rId32"/>
    <p:sldId id="335" r:id="rId33"/>
    <p:sldId id="341" r:id="rId34"/>
    <p:sldId id="327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36" r:id="rId46"/>
    <p:sldId id="342" r:id="rId47"/>
    <p:sldId id="328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38" r:id="rId57"/>
    <p:sldId id="343" r:id="rId58"/>
    <p:sldId id="329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37" r:id="rId67"/>
    <p:sldId id="344" r:id="rId68"/>
  </p:sldIdLst>
  <p:sldSz cx="9906000" cy="6858000" type="A4"/>
  <p:notesSz cx="9906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ore, Nicole (FMCSA)" initials="MN(" lastIdx="14" clrIdx="0">
    <p:extLst/>
  </p:cmAuthor>
  <p:cmAuthor id="2" name="WK" initials="WK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06" autoAdjust="0"/>
    <p:restoredTop sz="86417" autoAdjust="0"/>
  </p:normalViewPr>
  <p:slideViewPr>
    <p:cSldViewPr>
      <p:cViewPr varScale="1">
        <p:scale>
          <a:sx n="87" d="100"/>
          <a:sy n="87" d="100"/>
        </p:scale>
        <p:origin x="1980" y="5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4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1" d="100"/>
          <a:sy n="111" d="100"/>
        </p:scale>
        <p:origin x="2184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66E1BE-4B42-4131-83DA-1CB1AEB5D2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8D4DFC-1478-4610-8F15-277908BE59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11813" y="0"/>
            <a:ext cx="42926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9C90A-EE4E-4997-B6B2-BB22A73762D9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69139B-2358-4330-ACE6-BF0FFDE7C8D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42926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FCEC1D-5165-4986-83C2-0319163B9B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11813" y="6513513"/>
            <a:ext cx="42926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CAF1D-4BDB-4613-9875-76330EFAE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46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1096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1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60606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</a:t>
            </a:r>
            <a:r>
              <a:rPr spc="-15" dirty="0"/>
              <a:t>Manage</a:t>
            </a:r>
            <a:r>
              <a:rPr spc="-5" dirty="0"/>
              <a:t>rs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34B33-FAF5-404A-8D84-B84BB358965D}" type="datetime1">
              <a:rPr lang="en-US" smtClean="0"/>
              <a:t>4/30/2018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1F2A7B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A1261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1" u="heavy">
                <a:solidFill>
                  <a:srgbClr val="A0261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60606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</a:t>
            </a:r>
            <a:r>
              <a:rPr spc="-15" dirty="0"/>
              <a:t>Manage</a:t>
            </a:r>
            <a:r>
              <a:rPr spc="-5" dirty="0"/>
              <a:t>rs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F761C-E6A0-4800-B5A8-82F9A7407032}" type="datetime1">
              <a:rPr lang="en-US" smtClean="0"/>
              <a:t>4/30/2018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1F2A7B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A1261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9741" y="1683186"/>
            <a:ext cx="4404360" cy="36302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89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60606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</a:t>
            </a:r>
            <a:r>
              <a:rPr spc="-15" dirty="0"/>
              <a:t>Manage</a:t>
            </a:r>
            <a:r>
              <a:rPr spc="-5" dirty="0"/>
              <a:t>rs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830F6-8507-4BC1-A0A5-F9064BBC2F88}" type="datetime1">
              <a:rPr lang="en-US" smtClean="0"/>
              <a:t>4/30/2018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1F2A7B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A1261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60606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</a:t>
            </a:r>
            <a:r>
              <a:rPr spc="-15" dirty="0"/>
              <a:t>Manage</a:t>
            </a:r>
            <a:r>
              <a:rPr spc="-5" dirty="0"/>
              <a:t>rs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D60B2-5BBA-4FA4-A00E-045DA6B92D19}" type="datetime1">
              <a:rPr lang="en-US" smtClean="0"/>
              <a:t>4/30/2018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1F2A7B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60606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</a:t>
            </a:r>
            <a:r>
              <a:rPr spc="-15" dirty="0"/>
              <a:t>Manage</a:t>
            </a:r>
            <a:r>
              <a:rPr spc="-5" dirty="0"/>
              <a:t>rs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28500-04CF-43C5-8DCD-B3CFEA35F830}" type="datetime1">
              <a:rPr lang="en-US" smtClean="0"/>
              <a:t>4/30/2018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1F2A7B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1077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A1261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83186"/>
            <a:ext cx="8834119" cy="31184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1" u="heavy">
                <a:solidFill>
                  <a:srgbClr val="A0261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9740" y="6437144"/>
            <a:ext cx="192786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60606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0" dirty="0"/>
              <a:t>In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5" dirty="0"/>
              <a:t>m</a:t>
            </a:r>
            <a:r>
              <a:rPr spc="-10" dirty="0"/>
              <a:t>at</a:t>
            </a:r>
            <a:r>
              <a:rPr spc="-15" dirty="0"/>
              <a:t>io</a:t>
            </a:r>
            <a:r>
              <a:rPr spc="-10" dirty="0"/>
              <a:t>n</a:t>
            </a:r>
            <a:r>
              <a:rPr spc="-40" dirty="0"/>
              <a:t> </a:t>
            </a:r>
            <a:r>
              <a:rPr spc="-15" dirty="0"/>
              <a:t>Se</a:t>
            </a:r>
            <a:r>
              <a:rPr dirty="0"/>
              <a:t>c</a:t>
            </a:r>
            <a:r>
              <a:rPr spc="-15" dirty="0"/>
              <a:t>u</a:t>
            </a:r>
            <a:r>
              <a:rPr spc="-5" dirty="0"/>
              <a:t>r</a:t>
            </a:r>
            <a:r>
              <a:rPr spc="-10" dirty="0"/>
              <a:t>it</a:t>
            </a:r>
            <a:r>
              <a:rPr spc="-5" dirty="0"/>
              <a:t>y</a:t>
            </a:r>
            <a:r>
              <a:rPr dirty="0"/>
              <a:t> </a:t>
            </a:r>
            <a:r>
              <a:rPr spc="0" dirty="0"/>
              <a:t>f</a:t>
            </a:r>
            <a:r>
              <a:rPr spc="-15" dirty="0"/>
              <a:t>o</a:t>
            </a:r>
            <a:r>
              <a:rPr spc="-5" dirty="0"/>
              <a:t>r</a:t>
            </a:r>
            <a:r>
              <a:rPr spc="-10" dirty="0"/>
              <a:t> </a:t>
            </a:r>
            <a:r>
              <a:rPr spc="-15" dirty="0"/>
              <a:t>Manage</a:t>
            </a:r>
            <a:r>
              <a:rPr spc="-5" dirty="0"/>
              <a:t>rs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CCA5B-DDD8-4B6B-8D3F-A9323BBF4384}" type="datetime1">
              <a:rPr lang="en-US" smtClean="0"/>
              <a:t>4/30/2018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866640" y="6385346"/>
            <a:ext cx="249554" cy="2895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1F2A7B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ppa.org/" TargetMode="External"/><Relationship Id="rId3" Type="http://schemas.openxmlformats.org/officeDocument/2006/relationships/hyperlink" Target="http://www.nist.gov/publication-portal.cfm" TargetMode="External"/><Relationship Id="rId7" Type="http://schemas.openxmlformats.org/officeDocument/2006/relationships/hyperlink" Target="http://www.archives.gov/federal-register/laws/paperwork-reduction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whitehouse.gov/omb/circulars_a130_a130trans4" TargetMode="External"/><Relationship Id="rId5" Type="http://schemas.openxmlformats.org/officeDocument/2006/relationships/hyperlink" Target="http://www.justice.gov/opcl/privstat.htm" TargetMode="External"/><Relationship Id="rId4" Type="http://schemas.openxmlformats.org/officeDocument/2006/relationships/hyperlink" Target="http://www.hhs.gov/ocr/privacy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485900" y="2125980"/>
            <a:ext cx="6819900" cy="1631216"/>
          </a:xfrm>
        </p:spPr>
        <p:txBody>
          <a:bodyPr/>
          <a:lstStyle/>
          <a:p>
            <a:pPr algn="ctr"/>
            <a:r>
              <a:rPr lang="en-US" sz="4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Role-Base Cybersecurity Training for Managers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 txBox="1">
            <a:spLocks/>
          </p:cNvSpPr>
          <p:nvPr/>
        </p:nvSpPr>
        <p:spPr>
          <a:xfrm>
            <a:off x="614681" y="3733800"/>
            <a:ext cx="8834119" cy="19389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/>
              <a:t>2.  The FMCSA Cybersecurity Program is DOT’s </a:t>
            </a:r>
            <a:r>
              <a:rPr lang="en-US" spc="-5" dirty="0"/>
              <a:t>i</a:t>
            </a:r>
            <a:r>
              <a:rPr lang="en-US" spc="-10" dirty="0"/>
              <a:t>n</a:t>
            </a:r>
            <a:r>
              <a:rPr lang="en-US" dirty="0"/>
              <a:t>f</a:t>
            </a:r>
            <a:r>
              <a:rPr lang="en-US" spc="-10" dirty="0"/>
              <a:t>o</a:t>
            </a:r>
            <a:r>
              <a:rPr lang="en-US" dirty="0"/>
              <a:t>rm</a:t>
            </a:r>
            <a:r>
              <a:rPr lang="en-US" spc="-10" dirty="0"/>
              <a:t>a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o</a:t>
            </a:r>
            <a:r>
              <a:rPr lang="en-US" dirty="0"/>
              <a:t>n</a:t>
            </a:r>
            <a:r>
              <a:rPr lang="en-US" spc="10" dirty="0"/>
              <a:t> </a:t>
            </a:r>
            <a:r>
              <a:rPr lang="en-US" dirty="0"/>
              <a:t>s</a:t>
            </a:r>
            <a:r>
              <a:rPr lang="en-US" spc="-10" dirty="0"/>
              <a:t>e</a:t>
            </a:r>
            <a:r>
              <a:rPr lang="en-US" dirty="0"/>
              <a:t>c</a:t>
            </a:r>
            <a:r>
              <a:rPr lang="en-US" spc="-10" dirty="0"/>
              <a:t>u</a:t>
            </a:r>
            <a:r>
              <a:rPr lang="en-US" dirty="0"/>
              <a:t>r</a:t>
            </a:r>
            <a:r>
              <a:rPr lang="en-US" spc="-5" dirty="0"/>
              <a:t>i</a:t>
            </a:r>
            <a:r>
              <a:rPr lang="en-US" dirty="0"/>
              <a:t>ty </a:t>
            </a:r>
            <a:r>
              <a:rPr lang="en-US" spc="-10" dirty="0"/>
              <a:t>p</a:t>
            </a:r>
            <a:r>
              <a:rPr lang="en-US" dirty="0"/>
              <a:t>r</a:t>
            </a:r>
            <a:r>
              <a:rPr lang="en-US" spc="-10" dirty="0"/>
              <a:t>og</a:t>
            </a:r>
            <a:r>
              <a:rPr lang="en-US" dirty="0"/>
              <a:t>r</a:t>
            </a:r>
            <a:r>
              <a:rPr lang="en-US" spc="-10" dirty="0"/>
              <a:t>a</a:t>
            </a:r>
            <a:r>
              <a:rPr lang="en-US" dirty="0"/>
              <a:t>m.</a:t>
            </a:r>
          </a:p>
          <a:p>
            <a:r>
              <a:rPr lang="en-US" kern="0" dirty="0"/>
              <a:t>	A. True</a:t>
            </a:r>
          </a:p>
          <a:p>
            <a:r>
              <a:rPr lang="en-US" kern="0" dirty="0"/>
              <a:t>	B. False </a:t>
            </a:r>
          </a:p>
          <a:p>
            <a:pPr lvl="1"/>
            <a:endParaRPr lang="en-US" kern="0" dirty="0"/>
          </a:p>
          <a:p>
            <a:pPr marL="800100" lvl="1" indent="-342900">
              <a:buAutoNum type="alphaUcPeriod"/>
            </a:pPr>
            <a:endParaRPr lang="en-US" kern="0" dirty="0"/>
          </a:p>
          <a:p>
            <a:pPr marL="800100" lvl="1" indent="-342900">
              <a:buAutoNum type="alphaUcPeriod"/>
            </a:pPr>
            <a:endParaRPr lang="en-US" kern="0" dirty="0"/>
          </a:p>
          <a:p>
            <a:endParaRPr lang="en-US" kern="0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585704" y="1600200"/>
            <a:ext cx="8834119" cy="22159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AutoNum type="arabicPeriod"/>
            </a:pPr>
            <a:r>
              <a:rPr lang="en-US" kern="0" dirty="0"/>
              <a:t>FISMA is: (Select all that apply)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latin typeface="Arial"/>
                <a:cs typeface="Arial"/>
              </a:rPr>
              <a:t>Is a guidance from DOT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latin typeface="Arial"/>
                <a:cs typeface="Arial"/>
              </a:rPr>
              <a:t>It requires FMCSA to develop, document, and implement an enterprise information security program to cost- effectively reduce risks to IT assets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latin typeface="Arial"/>
                <a:cs typeface="Arial"/>
              </a:rPr>
              <a:t>It is a Federal law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latin typeface="Arial"/>
                <a:cs typeface="Arial"/>
              </a:rPr>
              <a:t>It does not apply to FMCSA</a:t>
            </a:r>
          </a:p>
          <a:p>
            <a:pPr marL="800100" lvl="1" indent="-342900">
              <a:buFontTx/>
              <a:buAutoNum type="arabicPeriod"/>
            </a:pPr>
            <a:endParaRPr lang="en-US" kern="0" dirty="0"/>
          </a:p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3881" y="457200"/>
            <a:ext cx="7081519" cy="892552"/>
          </a:xfrm>
        </p:spPr>
        <p:txBody>
          <a:bodyPr/>
          <a:lstStyle/>
          <a:p>
            <a:r>
              <a:rPr lang="en-US" sz="4000" dirty="0"/>
              <a:t>TEST YOUR KNOWLEDGE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121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 txBox="1">
            <a:spLocks/>
          </p:cNvSpPr>
          <p:nvPr/>
        </p:nvSpPr>
        <p:spPr>
          <a:xfrm>
            <a:off x="574357" y="4131272"/>
            <a:ext cx="8834119" cy="19389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/>
              <a:t>2.  The FMCSA Cybersecurity Program is DOT’s </a:t>
            </a:r>
            <a:r>
              <a:rPr lang="en-US" spc="-5" dirty="0"/>
              <a:t>i</a:t>
            </a:r>
            <a:r>
              <a:rPr lang="en-US" spc="-10" dirty="0"/>
              <a:t>n</a:t>
            </a:r>
            <a:r>
              <a:rPr lang="en-US" dirty="0"/>
              <a:t>f</a:t>
            </a:r>
            <a:r>
              <a:rPr lang="en-US" spc="-10" dirty="0"/>
              <a:t>o</a:t>
            </a:r>
            <a:r>
              <a:rPr lang="en-US" dirty="0"/>
              <a:t>rm</a:t>
            </a:r>
            <a:r>
              <a:rPr lang="en-US" spc="-10" dirty="0"/>
              <a:t>a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o</a:t>
            </a:r>
            <a:r>
              <a:rPr lang="en-US" dirty="0"/>
              <a:t>n</a:t>
            </a:r>
            <a:r>
              <a:rPr lang="en-US" spc="10" dirty="0"/>
              <a:t> </a:t>
            </a:r>
            <a:r>
              <a:rPr lang="en-US" dirty="0"/>
              <a:t>s</a:t>
            </a:r>
            <a:r>
              <a:rPr lang="en-US" spc="-10" dirty="0"/>
              <a:t>e</a:t>
            </a:r>
            <a:r>
              <a:rPr lang="en-US" dirty="0"/>
              <a:t>c</a:t>
            </a:r>
            <a:r>
              <a:rPr lang="en-US" spc="-10" dirty="0"/>
              <a:t>u</a:t>
            </a:r>
            <a:r>
              <a:rPr lang="en-US" dirty="0"/>
              <a:t>r</a:t>
            </a:r>
            <a:r>
              <a:rPr lang="en-US" spc="-5" dirty="0"/>
              <a:t>i</a:t>
            </a:r>
            <a:r>
              <a:rPr lang="en-US" dirty="0"/>
              <a:t>ty </a:t>
            </a:r>
            <a:r>
              <a:rPr lang="en-US" spc="-10" dirty="0"/>
              <a:t>p</a:t>
            </a:r>
            <a:r>
              <a:rPr lang="en-US" dirty="0"/>
              <a:t>r</a:t>
            </a:r>
            <a:r>
              <a:rPr lang="en-US" spc="-10" dirty="0"/>
              <a:t>og</a:t>
            </a:r>
            <a:r>
              <a:rPr lang="en-US" dirty="0"/>
              <a:t>r</a:t>
            </a:r>
            <a:r>
              <a:rPr lang="en-US" spc="-10" dirty="0"/>
              <a:t>a</a:t>
            </a:r>
            <a:r>
              <a:rPr lang="en-US" dirty="0"/>
              <a:t>m.</a:t>
            </a:r>
          </a:p>
          <a:p>
            <a:r>
              <a:rPr lang="en-US" kern="0" dirty="0"/>
              <a:t>	A. True</a:t>
            </a:r>
          </a:p>
          <a:p>
            <a:r>
              <a:rPr lang="en-US" kern="0" dirty="0"/>
              <a:t>	</a:t>
            </a:r>
            <a:r>
              <a:rPr lang="en-US" kern="0" dirty="0">
                <a:solidFill>
                  <a:srgbClr val="00B050"/>
                </a:solidFill>
              </a:rPr>
              <a:t>B. False </a:t>
            </a:r>
          </a:p>
          <a:p>
            <a:pPr lvl="1"/>
            <a:endParaRPr lang="en-US" kern="0" dirty="0"/>
          </a:p>
          <a:p>
            <a:pPr marL="800100" lvl="1" indent="-342900">
              <a:buAutoNum type="alphaUcPeriod"/>
            </a:pPr>
            <a:endParaRPr lang="en-US" kern="0" dirty="0"/>
          </a:p>
          <a:p>
            <a:pPr marL="800100" lvl="1" indent="-342900">
              <a:buAutoNum type="alphaUcPeriod"/>
            </a:pPr>
            <a:endParaRPr lang="en-US" kern="0" dirty="0"/>
          </a:p>
          <a:p>
            <a:endParaRPr lang="en-US" kern="0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574357" y="1915281"/>
            <a:ext cx="8834119" cy="22159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AutoNum type="arabicPeriod"/>
            </a:pPr>
            <a:r>
              <a:rPr lang="en-US" kern="0" dirty="0"/>
              <a:t>FISMA is: (Select all that apply)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latin typeface="Arial"/>
                <a:cs typeface="Arial"/>
              </a:rPr>
              <a:t>Is a guidance from DOT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solidFill>
                  <a:srgbClr val="00B050"/>
                </a:solidFill>
                <a:latin typeface="Arial"/>
                <a:cs typeface="Arial"/>
              </a:rPr>
              <a:t>It requires FMCSA to develop, document, and implement an enterprise information security program to cost- effectively reduce risks to IT assets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solidFill>
                  <a:srgbClr val="00B050"/>
                </a:solidFill>
                <a:latin typeface="Arial"/>
                <a:cs typeface="Arial"/>
              </a:rPr>
              <a:t>It is a Federal law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latin typeface="Arial"/>
                <a:cs typeface="Arial"/>
              </a:rPr>
              <a:t>It does not apply to FMCSA</a:t>
            </a:r>
          </a:p>
          <a:p>
            <a:pPr marL="800100" lvl="1" indent="-342900">
              <a:buFontTx/>
              <a:buAutoNum type="arabicPeriod"/>
            </a:pPr>
            <a:endParaRPr lang="en-US" kern="0" dirty="0"/>
          </a:p>
          <a:p>
            <a:endParaRPr lang="en-US" kern="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52600" y="669813"/>
            <a:ext cx="7081519" cy="892552"/>
          </a:xfrm>
        </p:spPr>
        <p:txBody>
          <a:bodyPr/>
          <a:lstStyle/>
          <a:p>
            <a:r>
              <a:rPr lang="en-US" sz="4000" dirty="0"/>
              <a:t>TEST YOUR KNOWLEDGE </a:t>
            </a:r>
            <a:br>
              <a:rPr lang="en-US" dirty="0"/>
            </a:b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636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276999"/>
          </a:xfrm>
        </p:spPr>
        <p:txBody>
          <a:bodyPr/>
          <a:lstStyle/>
          <a:p>
            <a:pPr algn="ctr"/>
            <a:r>
              <a:rPr lang="en-US" dirty="0"/>
              <a:t>Module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35940" y="1759386"/>
            <a:ext cx="8836660" cy="1569660"/>
          </a:xfrm>
        </p:spPr>
        <p:txBody>
          <a:bodyPr/>
          <a:lstStyle/>
          <a:p>
            <a:r>
              <a:rPr lang="en-US" sz="2800" u="none" dirty="0"/>
              <a:t>This module will cover topic:</a:t>
            </a:r>
          </a:p>
          <a:p>
            <a:endParaRPr lang="en-US" sz="2800" u="non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Information System Overview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005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800" y="2895600"/>
            <a:ext cx="9138919" cy="1077595"/>
          </a:xfrm>
          <a:prstGeom prst="rect">
            <a:avLst/>
          </a:prstGeom>
        </p:spPr>
        <p:txBody>
          <a:bodyPr vert="horz" wrap="square" lIns="0" tIns="89053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/>
              <a:t>I</a:t>
            </a:r>
            <a:r>
              <a:rPr sz="2800" spc="-25" dirty="0"/>
              <a:t>n</a:t>
            </a:r>
            <a:r>
              <a:rPr sz="2800" spc="-5" dirty="0"/>
              <a:t>f</a:t>
            </a:r>
            <a:r>
              <a:rPr sz="2800" spc="-25" dirty="0"/>
              <a:t>o</a:t>
            </a:r>
            <a:r>
              <a:rPr sz="2800" spc="-10" dirty="0"/>
              <a:t>r</a:t>
            </a:r>
            <a:r>
              <a:rPr sz="2800" spc="-30" dirty="0"/>
              <a:t>m</a:t>
            </a:r>
            <a:r>
              <a:rPr sz="2800" spc="-10" dirty="0"/>
              <a:t>ati</a:t>
            </a:r>
            <a:r>
              <a:rPr sz="2800" spc="-25" dirty="0"/>
              <a:t>o</a:t>
            </a:r>
            <a:r>
              <a:rPr sz="2800" spc="-20" dirty="0"/>
              <a:t>n</a:t>
            </a:r>
            <a:r>
              <a:rPr sz="2800" spc="20" dirty="0"/>
              <a:t> </a:t>
            </a:r>
            <a:r>
              <a:rPr sz="2800" spc="-25" dirty="0"/>
              <a:t>S</a:t>
            </a:r>
            <a:r>
              <a:rPr sz="2800" spc="-15" dirty="0"/>
              <a:t>ec</a:t>
            </a:r>
            <a:r>
              <a:rPr sz="2800" spc="-25" dirty="0"/>
              <a:t>u</a:t>
            </a:r>
            <a:r>
              <a:rPr sz="2800" spc="-10" dirty="0"/>
              <a:t>ri</a:t>
            </a:r>
            <a:r>
              <a:rPr sz="2800" spc="-5" dirty="0"/>
              <a:t>t</a:t>
            </a:r>
            <a:r>
              <a:rPr sz="2800" spc="-20" dirty="0"/>
              <a:t>y</a:t>
            </a:r>
            <a:r>
              <a:rPr sz="2800" spc="5" dirty="0"/>
              <a:t> </a:t>
            </a:r>
            <a:r>
              <a:rPr sz="2800" spc="-30" dirty="0"/>
              <a:t>O</a:t>
            </a:r>
            <a:r>
              <a:rPr sz="2800" spc="-10" dirty="0"/>
              <a:t>vervi</a:t>
            </a:r>
            <a:r>
              <a:rPr sz="2800" spc="-15" dirty="0"/>
              <a:t>ew</a:t>
            </a:r>
            <a:endParaRPr sz="28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759386"/>
            <a:ext cx="5992495" cy="2054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dua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 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unde</a:t>
            </a:r>
            <a:r>
              <a:rPr sz="1800" dirty="0">
                <a:latin typeface="Arial"/>
                <a:cs typeface="Arial"/>
              </a:rPr>
              <a:t>rst</a:t>
            </a:r>
            <a:r>
              <a:rPr sz="1800" spc="-10" dirty="0">
                <a:latin typeface="Arial"/>
                <a:cs typeface="Arial"/>
              </a:rPr>
              <a:t>and ho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 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at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Administration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.</a:t>
            </a:r>
          </a:p>
          <a:p>
            <a:pPr marL="12700" marR="208279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unde</a:t>
            </a:r>
            <a:r>
              <a:rPr sz="1800" dirty="0">
                <a:latin typeface="Arial"/>
                <a:cs typeface="Arial"/>
              </a:rPr>
              <a:t>rst</a:t>
            </a:r>
            <a:r>
              <a:rPr sz="1800" spc="-10" dirty="0">
                <a:latin typeface="Arial"/>
                <a:cs typeface="Arial"/>
              </a:rPr>
              <a:t>and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ange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 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du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adequa</a:t>
            </a:r>
            <a:r>
              <a:rPr sz="1800" dirty="0">
                <a:latin typeface="Arial"/>
                <a:cs typeface="Arial"/>
              </a:rPr>
              <a:t>te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 IT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Info</a:t>
            </a:r>
            <a:r>
              <a:rPr spc="-5" dirty="0"/>
              <a:t>rm</a:t>
            </a:r>
            <a:r>
              <a:rPr spc="-10" dirty="0"/>
              <a:t>a</a:t>
            </a:r>
            <a:r>
              <a:rPr dirty="0"/>
              <a:t>tion</a:t>
            </a:r>
            <a:r>
              <a:rPr spc="-5" dirty="0"/>
              <a:t> S</a:t>
            </a:r>
            <a:r>
              <a:rPr spc="-10" dirty="0"/>
              <a:t>ec</a:t>
            </a:r>
            <a:r>
              <a:rPr dirty="0"/>
              <a:t>u</a:t>
            </a:r>
            <a:r>
              <a:rPr spc="-5" dirty="0"/>
              <a:t>r</a:t>
            </a:r>
            <a:r>
              <a:rPr dirty="0"/>
              <a:t>ity</a:t>
            </a:r>
            <a:r>
              <a:rPr spc="-5" dirty="0"/>
              <a:t> </a:t>
            </a:r>
            <a:r>
              <a:rPr dirty="0"/>
              <a:t>O</a:t>
            </a:r>
            <a:r>
              <a:rPr spc="-45" dirty="0"/>
              <a:t>v</a:t>
            </a:r>
            <a:r>
              <a:rPr spc="-10" dirty="0"/>
              <a:t>e</a:t>
            </a:r>
            <a:r>
              <a:rPr spc="5" dirty="0"/>
              <a:t>r</a:t>
            </a:r>
            <a:r>
              <a:rPr spc="-30" dirty="0"/>
              <a:t>v</a:t>
            </a:r>
            <a:r>
              <a:rPr dirty="0"/>
              <a:t>i</a:t>
            </a:r>
            <a:r>
              <a:rPr spc="-10" dirty="0"/>
              <a:t>ew</a:t>
            </a:r>
          </a:p>
          <a:p>
            <a:pPr marL="12700">
              <a:lnSpc>
                <a:spcPts val="3315"/>
              </a:lnSpc>
            </a:pPr>
            <a:r>
              <a:rPr sz="2800" spc="-10" dirty="0"/>
              <a:t>I</a:t>
            </a:r>
            <a:r>
              <a:rPr sz="2800" spc="-25" dirty="0"/>
              <a:t>n</a:t>
            </a:r>
            <a:r>
              <a:rPr sz="2800" spc="-5" dirty="0"/>
              <a:t>t</a:t>
            </a:r>
            <a:r>
              <a:rPr sz="2800" spc="-15" dirty="0"/>
              <a:t>r</a:t>
            </a:r>
            <a:r>
              <a:rPr sz="2800" spc="-25" dirty="0"/>
              <a:t>odu</a:t>
            </a:r>
            <a:r>
              <a:rPr sz="2800" spc="-15" dirty="0"/>
              <a:t>c</a:t>
            </a:r>
            <a:r>
              <a:rPr sz="2800" spc="-10" dirty="0"/>
              <a:t>ti</a:t>
            </a:r>
            <a:r>
              <a:rPr sz="2800" spc="-25" dirty="0"/>
              <a:t>o</a:t>
            </a:r>
            <a:r>
              <a:rPr sz="2800" spc="-20" dirty="0"/>
              <a:t>n</a:t>
            </a:r>
            <a:endParaRPr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6132830" cy="4339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ob</a:t>
            </a:r>
            <a:r>
              <a:rPr sz="1800" spc="-5" dirty="0">
                <a:latin typeface="Arial"/>
                <a:cs typeface="Arial"/>
              </a:rPr>
              <a:t>j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to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uppo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D</a:t>
            </a:r>
            <a:r>
              <a:rPr sz="1800" spc="-10" dirty="0">
                <a:latin typeface="Arial"/>
                <a:cs typeface="Arial"/>
              </a:rPr>
              <a:t>epa</a:t>
            </a:r>
            <a:r>
              <a:rPr sz="1800" dirty="0">
                <a:latin typeface="Arial"/>
                <a:cs typeface="Arial"/>
              </a:rPr>
              <a:t>rtm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t.</a:t>
            </a:r>
          </a:p>
          <a:p>
            <a:pPr marL="240665" marR="3225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egua</a:t>
            </a:r>
            <a:r>
              <a:rPr sz="1800" dirty="0">
                <a:latin typeface="Arial"/>
                <a:cs typeface="Arial"/>
              </a:rPr>
              <a:t>rd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ob</a:t>
            </a:r>
            <a:r>
              <a:rPr sz="1800" spc="-5" dirty="0">
                <a:latin typeface="Arial"/>
                <a:cs typeface="Arial"/>
              </a:rPr>
              <a:t>j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on:</a:t>
            </a:r>
            <a:endParaRPr sz="1800" dirty="0">
              <a:latin typeface="Arial"/>
              <a:cs typeface="Arial"/>
            </a:endParaRPr>
          </a:p>
          <a:p>
            <a:pPr marL="584200" marR="100838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b="1" spc="-5" dirty="0">
                <a:latin typeface="Arial"/>
                <a:cs typeface="Arial"/>
              </a:rPr>
              <a:t>C</a:t>
            </a:r>
            <a:r>
              <a:rPr sz="1800" b="1" dirty="0">
                <a:latin typeface="Arial"/>
                <a:cs typeface="Arial"/>
              </a:rPr>
              <a:t>onfid</a:t>
            </a:r>
            <a:r>
              <a:rPr sz="1800" b="1" spc="-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nti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lity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- Pr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om unau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 dirty="0">
              <a:latin typeface="Arial"/>
              <a:cs typeface="Arial"/>
            </a:endParaRPr>
          </a:p>
          <a:p>
            <a:pPr marL="584200" marR="236854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b="1" dirty="0">
                <a:latin typeface="Arial"/>
                <a:cs typeface="Arial"/>
              </a:rPr>
              <a:t>Int</a:t>
            </a:r>
            <a:r>
              <a:rPr sz="1800" b="1" spc="-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g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ity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- Ass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cy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gua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aga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st </a:t>
            </a:r>
            <a:r>
              <a:rPr sz="1800" spc="-10" dirty="0">
                <a:latin typeface="Arial"/>
                <a:cs typeface="Arial"/>
              </a:rPr>
              <a:t>unau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on.</a:t>
            </a:r>
            <a:endParaRPr sz="1800" dirty="0">
              <a:latin typeface="Arial"/>
              <a:cs typeface="Arial"/>
            </a:endParaRPr>
          </a:p>
          <a:p>
            <a:pPr marL="583565" marR="145415" indent="-227965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b="1" spc="-40" dirty="0">
                <a:latin typeface="Arial"/>
                <a:cs typeface="Arial"/>
              </a:rPr>
              <a:t>A</a:t>
            </a:r>
            <a:r>
              <a:rPr sz="1800" b="1" spc="-20" dirty="0">
                <a:latin typeface="Arial"/>
                <a:cs typeface="Arial"/>
              </a:rPr>
              <a:t>v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il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bility</a:t>
            </a:r>
            <a:r>
              <a:rPr sz="1800" b="1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- 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rc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 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u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Info</a:t>
            </a:r>
            <a:r>
              <a:rPr spc="-5" dirty="0"/>
              <a:t>rm</a:t>
            </a:r>
            <a:r>
              <a:rPr spc="-10" dirty="0"/>
              <a:t>a</a:t>
            </a:r>
            <a:r>
              <a:rPr dirty="0"/>
              <a:t>tion</a:t>
            </a:r>
            <a:r>
              <a:rPr spc="-5" dirty="0"/>
              <a:t> S</a:t>
            </a:r>
            <a:r>
              <a:rPr spc="-10" dirty="0"/>
              <a:t>ec</a:t>
            </a:r>
            <a:r>
              <a:rPr dirty="0"/>
              <a:t>u</a:t>
            </a:r>
            <a:r>
              <a:rPr spc="-5" dirty="0"/>
              <a:t>r</a:t>
            </a:r>
            <a:r>
              <a:rPr dirty="0"/>
              <a:t>ity</a:t>
            </a:r>
            <a:r>
              <a:rPr spc="-5" dirty="0"/>
              <a:t> </a:t>
            </a:r>
            <a:r>
              <a:rPr dirty="0"/>
              <a:t>O</a:t>
            </a:r>
            <a:r>
              <a:rPr spc="-45" dirty="0"/>
              <a:t>v</a:t>
            </a:r>
            <a:r>
              <a:rPr spc="-10" dirty="0"/>
              <a:t>e</a:t>
            </a:r>
            <a:r>
              <a:rPr spc="5" dirty="0"/>
              <a:t>r</a:t>
            </a:r>
            <a:r>
              <a:rPr spc="-30" dirty="0"/>
              <a:t>v</a:t>
            </a:r>
            <a:r>
              <a:rPr dirty="0"/>
              <a:t>i</a:t>
            </a:r>
            <a:r>
              <a:rPr spc="-10" dirty="0"/>
              <a:t>ew</a:t>
            </a:r>
          </a:p>
          <a:p>
            <a:pPr marL="12700">
              <a:lnSpc>
                <a:spcPts val="3315"/>
              </a:lnSpc>
            </a:pPr>
            <a:r>
              <a:rPr sz="2800" spc="-10" dirty="0"/>
              <a:t>I</a:t>
            </a:r>
            <a:r>
              <a:rPr sz="2800" spc="-25" dirty="0"/>
              <a:t>n</a:t>
            </a:r>
            <a:r>
              <a:rPr sz="2800" spc="-5" dirty="0"/>
              <a:t>f</a:t>
            </a:r>
            <a:r>
              <a:rPr sz="2800" spc="-25" dirty="0"/>
              <a:t>o</a:t>
            </a:r>
            <a:r>
              <a:rPr sz="2800" spc="-10" dirty="0"/>
              <a:t>r</a:t>
            </a:r>
            <a:r>
              <a:rPr sz="2800" spc="-30" dirty="0"/>
              <a:t>m</a:t>
            </a:r>
            <a:r>
              <a:rPr sz="2800" spc="-10" dirty="0"/>
              <a:t>ati</a:t>
            </a:r>
            <a:r>
              <a:rPr sz="2800" spc="-25" dirty="0"/>
              <a:t>o</a:t>
            </a:r>
            <a:r>
              <a:rPr sz="2800" spc="-20" dirty="0"/>
              <a:t>n</a:t>
            </a:r>
            <a:r>
              <a:rPr sz="2800" spc="20" dirty="0"/>
              <a:t> </a:t>
            </a:r>
            <a:r>
              <a:rPr sz="2800" spc="-25" dirty="0"/>
              <a:t>S</a:t>
            </a:r>
            <a:r>
              <a:rPr sz="2800" spc="-15" dirty="0"/>
              <a:t>ec</a:t>
            </a:r>
            <a:r>
              <a:rPr sz="2800" spc="-25" dirty="0"/>
              <a:t>u</a:t>
            </a:r>
            <a:r>
              <a:rPr sz="2800" spc="-10" dirty="0"/>
              <a:t>ri</a:t>
            </a:r>
            <a:r>
              <a:rPr sz="2800" spc="-5" dirty="0"/>
              <a:t>t</a:t>
            </a:r>
            <a:r>
              <a:rPr sz="2800" spc="-20" dirty="0"/>
              <a:t>y</a:t>
            </a:r>
            <a:r>
              <a:rPr sz="2800" spc="5" dirty="0"/>
              <a:t> </a:t>
            </a:r>
            <a:r>
              <a:rPr sz="2800" spc="-25" dirty="0"/>
              <a:t>P</a:t>
            </a:r>
            <a:r>
              <a:rPr sz="2800" spc="-10" dirty="0"/>
              <a:t>r</a:t>
            </a:r>
            <a:r>
              <a:rPr sz="2800" spc="-25" dirty="0"/>
              <a:t>og</a:t>
            </a:r>
            <a:r>
              <a:rPr sz="2800" spc="-15" dirty="0"/>
              <a:t>ra</a:t>
            </a:r>
            <a:r>
              <a:rPr sz="2800" spc="-25" dirty="0"/>
              <a:t>m</a:t>
            </a:r>
            <a:r>
              <a:rPr sz="2800" spc="10" dirty="0"/>
              <a:t> </a:t>
            </a:r>
            <a:r>
              <a:rPr sz="2800" spc="-25" dirty="0"/>
              <a:t>Ob</a:t>
            </a:r>
            <a:r>
              <a:rPr sz="2800" spc="-10" dirty="0"/>
              <a:t>jecti</a:t>
            </a:r>
            <a:r>
              <a:rPr sz="2800" spc="-15" dirty="0"/>
              <a:t>ves</a:t>
            </a:r>
            <a:endParaRPr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759386"/>
            <a:ext cx="6497955" cy="37856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peop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hat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m,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y f</a:t>
            </a:r>
            <a:r>
              <a:rPr sz="1800" spc="-10" dirty="0">
                <a:latin typeface="Arial"/>
                <a:cs typeface="Arial"/>
              </a:rPr>
              <a:t>un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on.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rr</a:t>
            </a:r>
            <a:r>
              <a:rPr sz="1800" spc="-10" dirty="0">
                <a:latin typeface="Arial"/>
                <a:cs typeface="Arial"/>
              </a:rPr>
              <a:t>up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pu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on.</a:t>
            </a:r>
            <a:endParaRPr sz="1800" dirty="0">
              <a:latin typeface="Arial"/>
              <a:cs typeface="Arial"/>
            </a:endParaRPr>
          </a:p>
          <a:p>
            <a:pPr marL="241300" marR="45021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A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au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unau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e, una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6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t.</a:t>
            </a:r>
          </a:p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:</a:t>
            </a:r>
          </a:p>
          <a:p>
            <a:pPr marL="584200" marR="372745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na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sr</a:t>
            </a:r>
            <a:r>
              <a:rPr sz="1800" spc="-10" dirty="0">
                <a:latin typeface="Arial"/>
                <a:cs typeface="Arial"/>
              </a:rPr>
              <a:t>up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ck</a:t>
            </a:r>
            <a:r>
              <a:rPr sz="1800" spc="-10" dirty="0">
                <a:latin typeface="Arial"/>
                <a:cs typeface="Arial"/>
              </a:rPr>
              <a:t>er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rr</a:t>
            </a:r>
            <a:r>
              <a:rPr sz="1800" spc="-10" dirty="0">
                <a:latin typeface="Arial"/>
                <a:cs typeface="Arial"/>
              </a:rPr>
              <a:t>up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sr</a:t>
            </a:r>
            <a:r>
              <a:rPr sz="1800" spc="-10" dirty="0">
                <a:latin typeface="Arial"/>
                <a:cs typeface="Arial"/>
              </a:rPr>
              <a:t>up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rk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ss.</a:t>
            </a:r>
          </a:p>
          <a:p>
            <a:pPr marL="584200" marR="59182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na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ho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napp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Info</a:t>
            </a:r>
            <a:r>
              <a:rPr spc="-5" dirty="0"/>
              <a:t>rm</a:t>
            </a:r>
            <a:r>
              <a:rPr spc="-10" dirty="0"/>
              <a:t>a</a:t>
            </a:r>
            <a:r>
              <a:rPr dirty="0"/>
              <a:t>tion</a:t>
            </a:r>
            <a:r>
              <a:rPr spc="-5" dirty="0"/>
              <a:t> S</a:t>
            </a:r>
            <a:r>
              <a:rPr spc="-10" dirty="0"/>
              <a:t>ec</a:t>
            </a:r>
            <a:r>
              <a:rPr dirty="0"/>
              <a:t>u</a:t>
            </a:r>
            <a:r>
              <a:rPr spc="-5" dirty="0"/>
              <a:t>r</a:t>
            </a:r>
            <a:r>
              <a:rPr dirty="0"/>
              <a:t>ity</a:t>
            </a:r>
            <a:r>
              <a:rPr spc="-5" dirty="0"/>
              <a:t> </a:t>
            </a:r>
            <a:r>
              <a:rPr dirty="0"/>
              <a:t>O</a:t>
            </a:r>
            <a:r>
              <a:rPr spc="-45" dirty="0"/>
              <a:t>v</a:t>
            </a:r>
            <a:r>
              <a:rPr spc="-10" dirty="0"/>
              <a:t>e</a:t>
            </a:r>
            <a:r>
              <a:rPr spc="5" dirty="0"/>
              <a:t>r</a:t>
            </a:r>
            <a:r>
              <a:rPr spc="-30" dirty="0"/>
              <a:t>v</a:t>
            </a:r>
            <a:r>
              <a:rPr dirty="0"/>
              <a:t>i</a:t>
            </a:r>
            <a:r>
              <a:rPr spc="-10" dirty="0"/>
              <a:t>ew</a:t>
            </a:r>
          </a:p>
          <a:p>
            <a:pPr marL="12700">
              <a:lnSpc>
                <a:spcPts val="3315"/>
              </a:lnSpc>
            </a:pPr>
            <a:r>
              <a:rPr sz="2800" spc="-25" dirty="0"/>
              <a:t>Th</a:t>
            </a:r>
            <a:r>
              <a:rPr sz="2800" spc="-15" dirty="0"/>
              <a:t>r</a:t>
            </a:r>
            <a:r>
              <a:rPr sz="2800" spc="-10" dirty="0"/>
              <a:t>eats</a:t>
            </a:r>
            <a:endParaRPr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835586"/>
            <a:ext cx="5840095" cy="2313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A 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y f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 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’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5" dirty="0">
                <a:latin typeface="Arial"/>
                <a:cs typeface="Arial"/>
              </a:rPr>
              <a:t>poli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ude: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10" dirty="0">
                <a:latin typeface="Arial"/>
                <a:cs typeface="Arial"/>
              </a:rPr>
              <a:t>un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;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nadequa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-10" dirty="0">
                <a:latin typeface="Arial"/>
                <a:cs typeface="Arial"/>
              </a:rPr>
              <a:t>onne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;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ts val="214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Im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Info</a:t>
            </a:r>
            <a:r>
              <a:rPr spc="-5" dirty="0"/>
              <a:t>rm</a:t>
            </a:r>
            <a:r>
              <a:rPr spc="-10" dirty="0"/>
              <a:t>a</a:t>
            </a:r>
            <a:r>
              <a:rPr dirty="0"/>
              <a:t>tion</a:t>
            </a:r>
            <a:r>
              <a:rPr spc="-5" dirty="0"/>
              <a:t> S</a:t>
            </a:r>
            <a:r>
              <a:rPr spc="-10" dirty="0"/>
              <a:t>ec</a:t>
            </a:r>
            <a:r>
              <a:rPr dirty="0"/>
              <a:t>u</a:t>
            </a:r>
            <a:r>
              <a:rPr spc="-5" dirty="0"/>
              <a:t>r</a:t>
            </a:r>
            <a:r>
              <a:rPr dirty="0"/>
              <a:t>ity</a:t>
            </a:r>
            <a:r>
              <a:rPr spc="-5" dirty="0"/>
              <a:t> </a:t>
            </a:r>
            <a:r>
              <a:rPr dirty="0"/>
              <a:t>O</a:t>
            </a:r>
            <a:r>
              <a:rPr spc="-45" dirty="0"/>
              <a:t>v</a:t>
            </a:r>
            <a:r>
              <a:rPr spc="-10" dirty="0"/>
              <a:t>e</a:t>
            </a:r>
            <a:r>
              <a:rPr spc="5" dirty="0"/>
              <a:t>r</a:t>
            </a:r>
            <a:r>
              <a:rPr spc="-30" dirty="0"/>
              <a:t>v</a:t>
            </a:r>
            <a:r>
              <a:rPr dirty="0"/>
              <a:t>i</a:t>
            </a:r>
            <a:r>
              <a:rPr spc="-10" dirty="0"/>
              <a:t>ew</a:t>
            </a:r>
          </a:p>
          <a:p>
            <a:pPr marL="12700">
              <a:lnSpc>
                <a:spcPts val="3315"/>
              </a:lnSpc>
            </a:pPr>
            <a:r>
              <a:rPr sz="2800" spc="-25" dirty="0"/>
              <a:t>Vu</a:t>
            </a:r>
            <a:r>
              <a:rPr sz="2800" spc="-10" dirty="0"/>
              <a:t>l</a:t>
            </a:r>
            <a:r>
              <a:rPr sz="2800" spc="-25" dirty="0"/>
              <a:t>n</a:t>
            </a:r>
            <a:r>
              <a:rPr sz="2800" spc="-15" dirty="0"/>
              <a:t>era</a:t>
            </a:r>
            <a:r>
              <a:rPr sz="2800" spc="-25" dirty="0"/>
              <a:t>b</a:t>
            </a:r>
            <a:r>
              <a:rPr sz="2800" spc="-10" dirty="0"/>
              <a:t>ili</a:t>
            </a:r>
            <a:r>
              <a:rPr sz="2800" spc="-5" dirty="0"/>
              <a:t>t</a:t>
            </a:r>
            <a:r>
              <a:rPr sz="2800" spc="-20" dirty="0"/>
              <a:t>y</a:t>
            </a:r>
            <a:endParaRPr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066800" y="2256979"/>
            <a:ext cx="8189595" cy="30008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A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spc="-10" dirty="0">
                <a:latin typeface="Arial"/>
                <a:cs typeface="Arial"/>
              </a:rPr>
              <a:t>ow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pu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ed, 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oper 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so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ta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em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 </a:t>
            </a:r>
            <a:r>
              <a:rPr sz="1800" spc="-10" dirty="0">
                <a:latin typeface="Arial"/>
                <a:cs typeface="Arial"/>
              </a:rPr>
              <a:t>be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ed.</a:t>
            </a:r>
            <a:endParaRPr sz="1800" dirty="0">
              <a:latin typeface="Arial"/>
              <a:cs typeface="Arial"/>
            </a:endParaRPr>
          </a:p>
          <a:p>
            <a:pPr marL="241300" marR="187325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Ri</a:t>
            </a:r>
            <a:r>
              <a:rPr sz="1800" dirty="0">
                <a:latin typeface="Arial"/>
                <a:cs typeface="Arial"/>
              </a:rPr>
              <a:t>sk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li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hoo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10" dirty="0">
                <a:latin typeface="Arial"/>
                <a:cs typeface="Arial"/>
              </a:rPr>
              <a:t>ba</a:t>
            </a:r>
            <a:r>
              <a:rPr sz="1800" dirty="0">
                <a:latin typeface="Arial"/>
                <a:cs typeface="Arial"/>
              </a:rPr>
              <a:t>ck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rce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t</a:t>
            </a:r>
            <a:r>
              <a:rPr sz="1800" spc="-10" dirty="0">
                <a:latin typeface="Arial"/>
                <a:cs typeface="Arial"/>
              </a:rPr>
              <a:t>hunde</a:t>
            </a:r>
            <a:r>
              <a:rPr sz="1800" dirty="0">
                <a:latin typeface="Arial"/>
                <a:cs typeface="Arial"/>
              </a:rPr>
              <a:t>rst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er ou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li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hoo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em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 dirty="0">
              <a:latin typeface="Arial"/>
              <a:cs typeface="Arial"/>
            </a:endParaRPr>
          </a:p>
          <a:p>
            <a:pPr marL="241300" marR="388620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Ri</a:t>
            </a:r>
            <a:r>
              <a:rPr sz="1800" dirty="0">
                <a:latin typeface="Arial"/>
                <a:cs typeface="Arial"/>
              </a:rPr>
              <a:t>sk 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ts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ts </a:t>
            </a:r>
            <a:r>
              <a:rPr sz="1800" spc="-10" dirty="0">
                <a:latin typeface="Arial"/>
                <a:cs typeface="Arial"/>
              </a:rPr>
              <a:t>and 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hoo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Info</a:t>
            </a:r>
            <a:r>
              <a:rPr spc="-5" dirty="0"/>
              <a:t>rm</a:t>
            </a:r>
            <a:r>
              <a:rPr spc="-10" dirty="0"/>
              <a:t>a</a:t>
            </a:r>
            <a:r>
              <a:rPr dirty="0"/>
              <a:t>tion</a:t>
            </a:r>
            <a:r>
              <a:rPr spc="-5" dirty="0"/>
              <a:t> S</a:t>
            </a:r>
            <a:r>
              <a:rPr spc="-10" dirty="0"/>
              <a:t>ec</a:t>
            </a:r>
            <a:r>
              <a:rPr dirty="0"/>
              <a:t>u</a:t>
            </a:r>
            <a:r>
              <a:rPr spc="-5" dirty="0"/>
              <a:t>r</a:t>
            </a:r>
            <a:r>
              <a:rPr dirty="0"/>
              <a:t>ity</a:t>
            </a:r>
            <a:r>
              <a:rPr spc="-5" dirty="0"/>
              <a:t> </a:t>
            </a:r>
            <a:r>
              <a:rPr dirty="0"/>
              <a:t>O</a:t>
            </a:r>
            <a:r>
              <a:rPr spc="-45" dirty="0"/>
              <a:t>v</a:t>
            </a:r>
            <a:r>
              <a:rPr spc="-10" dirty="0"/>
              <a:t>e</a:t>
            </a:r>
            <a:r>
              <a:rPr spc="5" dirty="0"/>
              <a:t>r</a:t>
            </a:r>
            <a:r>
              <a:rPr spc="-30" dirty="0"/>
              <a:t>v</a:t>
            </a:r>
            <a:r>
              <a:rPr dirty="0"/>
              <a:t>i</a:t>
            </a:r>
            <a:r>
              <a:rPr spc="-10" dirty="0"/>
              <a:t>ew</a:t>
            </a:r>
          </a:p>
          <a:p>
            <a:pPr marL="12700">
              <a:lnSpc>
                <a:spcPts val="3345"/>
              </a:lnSpc>
            </a:pPr>
            <a:r>
              <a:rPr sz="2800" spc="-30" dirty="0"/>
              <a:t>R</a:t>
            </a:r>
            <a:r>
              <a:rPr sz="2800" spc="-10" dirty="0"/>
              <a:t>i</a:t>
            </a:r>
            <a:r>
              <a:rPr sz="2800" spc="-15" dirty="0"/>
              <a:t>s</a:t>
            </a:r>
            <a:r>
              <a:rPr sz="2800" spc="-20" dirty="0"/>
              <a:t>k</a:t>
            </a:r>
            <a:endParaRPr sz="2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40" y="1683186"/>
            <a:ext cx="7705725" cy="3685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99415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fe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sks.</a:t>
            </a:r>
            <a:endParaRPr sz="1800">
              <a:latin typeface="Arial"/>
              <a:cs typeface="Arial"/>
            </a:endParaRPr>
          </a:p>
          <a:p>
            <a:pPr marL="241300" marR="5080" indent="-228600" algn="just">
              <a:lnSpc>
                <a:spcPct val="100000"/>
              </a:lnSpc>
              <a:spcBef>
                <a:spcPts val="43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gne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cr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hood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35" dirty="0">
                <a:latin typeface="Arial"/>
                <a:cs typeface="Arial"/>
              </a:rPr>
              <a:t>f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60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ude: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Cl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s;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m;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ann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ng;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60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ke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gua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badge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s;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 r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dirty="0">
                <a:latin typeface="Arial"/>
                <a:cs typeface="Arial"/>
              </a:rPr>
              <a:t>ms;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ts val="214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Acc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 c</a:t>
            </a:r>
            <a:r>
              <a:rPr sz="1800" spc="-5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5" dirty="0">
                <a:latin typeface="Arial"/>
                <a:cs typeface="Arial"/>
              </a:rPr>
              <a:t>ol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ke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PIV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lo</a:t>
            </a:r>
            <a:r>
              <a:rPr sz="1800" spc="-10" dirty="0">
                <a:latin typeface="Arial"/>
                <a:cs typeface="Arial"/>
              </a:rPr>
              <a:t>g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rk.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Info</a:t>
            </a:r>
            <a:r>
              <a:rPr spc="-5" dirty="0"/>
              <a:t>rm</a:t>
            </a:r>
            <a:r>
              <a:rPr spc="-10" dirty="0"/>
              <a:t>a</a:t>
            </a:r>
            <a:r>
              <a:rPr dirty="0"/>
              <a:t>tion</a:t>
            </a:r>
            <a:r>
              <a:rPr spc="-5" dirty="0"/>
              <a:t> S</a:t>
            </a:r>
            <a:r>
              <a:rPr spc="-10" dirty="0"/>
              <a:t>ec</a:t>
            </a:r>
            <a:r>
              <a:rPr dirty="0"/>
              <a:t>u</a:t>
            </a:r>
            <a:r>
              <a:rPr spc="-5" dirty="0"/>
              <a:t>r</a:t>
            </a:r>
            <a:r>
              <a:rPr dirty="0"/>
              <a:t>ity</a:t>
            </a:r>
            <a:r>
              <a:rPr spc="-5" dirty="0"/>
              <a:t> </a:t>
            </a:r>
            <a:r>
              <a:rPr dirty="0"/>
              <a:t>O</a:t>
            </a:r>
            <a:r>
              <a:rPr spc="-45" dirty="0"/>
              <a:t>v</a:t>
            </a:r>
            <a:r>
              <a:rPr spc="-10" dirty="0"/>
              <a:t>e</a:t>
            </a:r>
            <a:r>
              <a:rPr spc="5" dirty="0"/>
              <a:t>r</a:t>
            </a:r>
            <a:r>
              <a:rPr spc="-30" dirty="0"/>
              <a:t>v</a:t>
            </a:r>
            <a:r>
              <a:rPr dirty="0"/>
              <a:t>i</a:t>
            </a:r>
            <a:r>
              <a:rPr spc="-10" dirty="0"/>
              <a:t>ew</a:t>
            </a:r>
          </a:p>
          <a:p>
            <a:pPr marL="12700">
              <a:lnSpc>
                <a:spcPts val="3315"/>
              </a:lnSpc>
            </a:pPr>
            <a:r>
              <a:rPr sz="2800" spc="-25" dirty="0"/>
              <a:t>S</a:t>
            </a:r>
            <a:r>
              <a:rPr sz="2800" spc="-15" dirty="0"/>
              <a:t>ec</a:t>
            </a:r>
            <a:r>
              <a:rPr sz="2800" spc="-25" dirty="0"/>
              <a:t>u</a:t>
            </a:r>
            <a:r>
              <a:rPr sz="2800" spc="-10" dirty="0"/>
              <a:t>ri</a:t>
            </a:r>
            <a:r>
              <a:rPr sz="2800" spc="-5" dirty="0"/>
              <a:t>t</a:t>
            </a:r>
            <a:r>
              <a:rPr sz="2800" spc="-20" dirty="0"/>
              <a:t>y</a:t>
            </a:r>
            <a:r>
              <a:rPr sz="2800" spc="5" dirty="0"/>
              <a:t> </a:t>
            </a:r>
            <a:r>
              <a:rPr sz="2800" spc="-25" dirty="0"/>
              <a:t>Con</a:t>
            </a:r>
            <a:r>
              <a:rPr sz="2800" spc="-15" dirty="0"/>
              <a:t>tr</a:t>
            </a:r>
            <a:r>
              <a:rPr sz="2800" spc="-25" dirty="0"/>
              <a:t>o</a:t>
            </a:r>
            <a:r>
              <a:rPr sz="2800" spc="-15" dirty="0"/>
              <a:t>ls</a:t>
            </a:r>
            <a:endParaRPr sz="2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430887"/>
          </a:xfrm>
        </p:spPr>
        <p:txBody>
          <a:bodyPr/>
          <a:lstStyle/>
          <a:p>
            <a:pPr algn="ctr"/>
            <a:r>
              <a:rPr lang="en-US" dirty="0"/>
              <a:t>Module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35940" y="1759386"/>
            <a:ext cx="8836660" cy="2000548"/>
          </a:xfrm>
        </p:spPr>
        <p:txBody>
          <a:bodyPr/>
          <a:lstStyle/>
          <a:p>
            <a:r>
              <a:rPr lang="en-US" sz="2800" u="none" dirty="0"/>
              <a:t>This module will cover topic:</a:t>
            </a:r>
          </a:p>
          <a:p>
            <a:endParaRPr lang="en-US" sz="2800" u="non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Introduction</a:t>
            </a:r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0050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683186"/>
            <a:ext cx="5327015" cy="38500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11303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goa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to k</a:t>
            </a:r>
            <a:r>
              <a:rPr sz="1800" spc="-10" dirty="0">
                <a:latin typeface="Arial"/>
                <a:cs typeface="Arial"/>
              </a:rPr>
              <a:t>ee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60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241300" marR="17716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hoo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  <a:endParaRPr sz="1800">
              <a:latin typeface="Arial"/>
              <a:cs typeface="Arial"/>
            </a:endParaRPr>
          </a:p>
          <a:p>
            <a:pPr marL="584200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Arial"/>
                <a:cs typeface="Arial"/>
              </a:rPr>
              <a:t>– </a:t>
            </a:r>
            <a:r>
              <a:rPr sz="1800" spc="-20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: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Acc</a:t>
            </a:r>
            <a:r>
              <a:rPr sz="1800" spc="-10" dirty="0">
                <a:latin typeface="Arial"/>
                <a:cs typeface="Arial"/>
              </a:rPr>
              <a:t>oun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ege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ed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ee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(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). A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un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t) cr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es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gan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spc="-40" dirty="0">
                <a:latin typeface="Arial"/>
                <a:cs typeface="Arial"/>
              </a:rPr>
              <a:t>’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rk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ta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ed.</a:t>
            </a:r>
            <a:endParaRPr sz="1800">
              <a:latin typeface="Arial"/>
              <a:cs typeface="Arial"/>
            </a:endParaRPr>
          </a:p>
          <a:p>
            <a:pPr marL="240665" marR="27940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nhe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any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a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Info</a:t>
            </a:r>
            <a:r>
              <a:rPr spc="-5" dirty="0"/>
              <a:t>rm</a:t>
            </a:r>
            <a:r>
              <a:rPr spc="-10" dirty="0"/>
              <a:t>a</a:t>
            </a:r>
            <a:r>
              <a:rPr dirty="0"/>
              <a:t>tion</a:t>
            </a:r>
            <a:r>
              <a:rPr spc="-5" dirty="0"/>
              <a:t> S</a:t>
            </a:r>
            <a:r>
              <a:rPr spc="-10" dirty="0"/>
              <a:t>ec</a:t>
            </a:r>
            <a:r>
              <a:rPr dirty="0"/>
              <a:t>u</a:t>
            </a:r>
            <a:r>
              <a:rPr spc="-5" dirty="0"/>
              <a:t>r</a:t>
            </a:r>
            <a:r>
              <a:rPr dirty="0"/>
              <a:t>ity</a:t>
            </a:r>
            <a:r>
              <a:rPr spc="-5" dirty="0"/>
              <a:t> </a:t>
            </a:r>
            <a:r>
              <a:rPr dirty="0"/>
              <a:t>O</a:t>
            </a:r>
            <a:r>
              <a:rPr spc="-45" dirty="0"/>
              <a:t>v</a:t>
            </a:r>
            <a:r>
              <a:rPr spc="-10" dirty="0"/>
              <a:t>e</a:t>
            </a:r>
            <a:r>
              <a:rPr spc="5" dirty="0"/>
              <a:t>r</a:t>
            </a:r>
            <a:r>
              <a:rPr spc="-30" dirty="0"/>
              <a:t>v</a:t>
            </a:r>
            <a:r>
              <a:rPr dirty="0"/>
              <a:t>i</a:t>
            </a:r>
            <a:r>
              <a:rPr spc="-10" dirty="0"/>
              <a:t>ew</a:t>
            </a:r>
          </a:p>
          <a:p>
            <a:pPr marL="12700">
              <a:lnSpc>
                <a:spcPts val="3315"/>
              </a:lnSpc>
            </a:pPr>
            <a:r>
              <a:rPr sz="2800" spc="-30" dirty="0"/>
              <a:t>R</a:t>
            </a:r>
            <a:r>
              <a:rPr sz="2800" spc="-15" dirty="0"/>
              <a:t>ecap</a:t>
            </a:r>
            <a:endParaRPr sz="2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 txBox="1">
            <a:spLocks/>
          </p:cNvSpPr>
          <p:nvPr/>
        </p:nvSpPr>
        <p:spPr>
          <a:xfrm>
            <a:off x="614681" y="2971800"/>
            <a:ext cx="8834119" cy="30700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 marR="388620" indent="-228600">
              <a:lnSpc>
                <a:spcPct val="100000"/>
              </a:lnSpc>
              <a:spcBef>
                <a:spcPts val="865"/>
              </a:spcBef>
            </a:pPr>
            <a:r>
              <a:rPr lang="en-US" spc="-5" dirty="0"/>
              <a:t>2. Ri</a:t>
            </a:r>
            <a:r>
              <a:rPr lang="en-US" dirty="0"/>
              <a:t>sk m</a:t>
            </a:r>
            <a:r>
              <a:rPr lang="en-US" spc="-10" dirty="0"/>
              <a:t>anage</a:t>
            </a:r>
            <a:r>
              <a:rPr lang="en-US" dirty="0"/>
              <a:t>m</a:t>
            </a:r>
            <a:r>
              <a:rPr lang="en-US" spc="-10" dirty="0"/>
              <a:t>en</a:t>
            </a:r>
            <a:r>
              <a:rPr lang="en-US" dirty="0"/>
              <a:t>t:</a:t>
            </a:r>
          </a:p>
          <a:p>
            <a:pPr marL="241300" marR="388620" indent="-228600">
              <a:lnSpc>
                <a:spcPct val="100000"/>
              </a:lnSpc>
              <a:spcBef>
                <a:spcPts val="865"/>
              </a:spcBef>
            </a:pPr>
            <a:r>
              <a:rPr lang="en-US" spc="-10" dirty="0"/>
              <a:t>   A.  Is a p</a:t>
            </a:r>
            <a:r>
              <a:rPr lang="en-US" dirty="0"/>
              <a:t>r</a:t>
            </a:r>
            <a:r>
              <a:rPr lang="en-US" spc="-10" dirty="0"/>
              <a:t>o</a:t>
            </a:r>
            <a:r>
              <a:rPr lang="en-US" dirty="0"/>
              <a:t>c</a:t>
            </a:r>
            <a:r>
              <a:rPr lang="en-US" spc="-10" dirty="0"/>
              <a:t>e</a:t>
            </a:r>
            <a:r>
              <a:rPr lang="en-US" dirty="0"/>
              <a:t>ss</a:t>
            </a:r>
            <a:r>
              <a:rPr lang="en-US" spc="15" dirty="0"/>
              <a:t> </a:t>
            </a:r>
            <a:r>
              <a:rPr lang="en-US" spc="-10" dirty="0"/>
              <a:t>o</a:t>
            </a:r>
            <a:r>
              <a:rPr lang="en-US" dirty="0"/>
              <a:t>f</a:t>
            </a:r>
            <a:r>
              <a:rPr lang="en-US" spc="-5" dirty="0"/>
              <a:t> i</a:t>
            </a:r>
            <a:r>
              <a:rPr lang="en-US" spc="-10" dirty="0"/>
              <a:t>den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dirty="0"/>
              <a:t>f</a:t>
            </a:r>
            <a:r>
              <a:rPr lang="en-US" spc="-25" dirty="0"/>
              <a:t>y</a:t>
            </a:r>
            <a:r>
              <a:rPr lang="en-US" spc="-5" dirty="0"/>
              <a:t>i</a:t>
            </a:r>
            <a:r>
              <a:rPr lang="en-US" spc="-10" dirty="0"/>
              <a:t>ng </a:t>
            </a:r>
            <a:r>
              <a:rPr lang="en-US" dirty="0"/>
              <a:t>t</a:t>
            </a:r>
            <a:r>
              <a:rPr lang="en-US" spc="-10" dirty="0"/>
              <a:t>h</a:t>
            </a:r>
            <a:r>
              <a:rPr lang="en-US" dirty="0"/>
              <a:t>r</a:t>
            </a:r>
            <a:r>
              <a:rPr lang="en-US" spc="-10" dirty="0"/>
              <a:t>ea</a:t>
            </a:r>
            <a:r>
              <a:rPr lang="en-US" dirty="0"/>
              <a:t>ts </a:t>
            </a:r>
            <a:r>
              <a:rPr lang="en-US" spc="-10" dirty="0"/>
              <a:t>an</a:t>
            </a:r>
            <a:r>
              <a:rPr lang="en-US" dirty="0"/>
              <a:t>d</a:t>
            </a:r>
            <a:r>
              <a:rPr lang="en-US" spc="10" dirty="0"/>
              <a:t> </a:t>
            </a:r>
            <a:r>
              <a:rPr lang="en-US" dirty="0"/>
              <a:t>v</a:t>
            </a:r>
            <a:r>
              <a:rPr lang="en-US" spc="-10" dirty="0"/>
              <a:t>u</a:t>
            </a:r>
            <a:r>
              <a:rPr lang="en-US" spc="-5" dirty="0"/>
              <a:t>l</a:t>
            </a:r>
            <a:r>
              <a:rPr lang="en-US" spc="-10" dirty="0"/>
              <a:t>ne</a:t>
            </a:r>
            <a:r>
              <a:rPr lang="en-US" dirty="0"/>
              <a:t>r</a:t>
            </a:r>
            <a:r>
              <a:rPr lang="en-US" spc="-10" dirty="0"/>
              <a:t>ab</a:t>
            </a:r>
            <a:r>
              <a:rPr lang="en-US" spc="-5" dirty="0"/>
              <a:t>ili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e</a:t>
            </a:r>
            <a:r>
              <a:rPr lang="en-US" dirty="0"/>
              <a:t>s</a:t>
            </a:r>
            <a:r>
              <a:rPr lang="en-US" spc="35" dirty="0"/>
              <a:t> </a:t>
            </a:r>
            <a:r>
              <a:rPr lang="en-US" dirty="0"/>
              <a:t>to</a:t>
            </a:r>
            <a:r>
              <a:rPr lang="en-US" spc="-15" dirty="0"/>
              <a:t> </a:t>
            </a:r>
            <a:r>
              <a:rPr lang="en-US" dirty="0"/>
              <a:t>IT</a:t>
            </a:r>
            <a:r>
              <a:rPr lang="en-US" spc="-5" dirty="0"/>
              <a:t> </a:t>
            </a:r>
            <a:r>
              <a:rPr lang="en-US" spc="-10" dirty="0"/>
              <a:t>a</a:t>
            </a:r>
            <a:r>
              <a:rPr lang="en-US" dirty="0"/>
              <a:t>ss</a:t>
            </a:r>
            <a:r>
              <a:rPr lang="en-US" spc="-10" dirty="0"/>
              <a:t>e</a:t>
            </a:r>
            <a:r>
              <a:rPr lang="en-US" dirty="0"/>
              <a:t>ts </a:t>
            </a:r>
            <a:endParaRPr lang="en-US" spc="-10" dirty="0"/>
          </a:p>
          <a:p>
            <a:pPr marL="241300" marR="388620" indent="-228600">
              <a:lnSpc>
                <a:spcPct val="100000"/>
              </a:lnSpc>
              <a:spcBef>
                <a:spcPts val="865"/>
              </a:spcBef>
            </a:pPr>
            <a:r>
              <a:rPr lang="en-US" spc="-10" dirty="0"/>
              <a:t>   B.  E</a:t>
            </a:r>
            <a:r>
              <a:rPr lang="en-US" dirty="0"/>
              <a:t>st</a:t>
            </a:r>
            <a:r>
              <a:rPr lang="en-US" spc="-10" dirty="0"/>
              <a:t>ab</a:t>
            </a:r>
            <a:r>
              <a:rPr lang="en-US" spc="-5" dirty="0"/>
              <a:t>li</a:t>
            </a:r>
            <a:r>
              <a:rPr lang="en-US" dirty="0"/>
              <a:t>s</a:t>
            </a:r>
            <a:r>
              <a:rPr lang="en-US" spc="-10" dirty="0"/>
              <a:t>hes a</a:t>
            </a:r>
            <a:r>
              <a:rPr lang="en-US" dirty="0"/>
              <a:t>cc</a:t>
            </a:r>
            <a:r>
              <a:rPr lang="en-US" spc="-10" dirty="0"/>
              <a:t>ep</a:t>
            </a:r>
            <a:r>
              <a:rPr lang="en-US" dirty="0"/>
              <a:t>t</a:t>
            </a:r>
            <a:r>
              <a:rPr lang="en-US" spc="-10" dirty="0"/>
              <a:t>ab</a:t>
            </a:r>
            <a:r>
              <a:rPr lang="en-US" spc="-5" dirty="0"/>
              <a:t>l</a:t>
            </a:r>
            <a:r>
              <a:rPr lang="en-US" dirty="0"/>
              <a:t>e</a:t>
            </a:r>
            <a:r>
              <a:rPr lang="en-US" spc="20" dirty="0"/>
              <a:t> </a:t>
            </a:r>
            <a:r>
              <a:rPr lang="en-US" dirty="0"/>
              <a:t>c</a:t>
            </a:r>
            <a:r>
              <a:rPr lang="en-US" spc="-10" dirty="0"/>
              <a:t>on</a:t>
            </a:r>
            <a:r>
              <a:rPr lang="en-US" dirty="0"/>
              <a:t>tr</a:t>
            </a:r>
            <a:r>
              <a:rPr lang="en-US" spc="-10" dirty="0"/>
              <a:t>o</a:t>
            </a:r>
            <a:r>
              <a:rPr lang="en-US" spc="-5" dirty="0"/>
              <a:t>l</a:t>
            </a:r>
            <a:r>
              <a:rPr lang="en-US" dirty="0"/>
              <a:t>s</a:t>
            </a:r>
            <a:r>
              <a:rPr lang="en-US" spc="15" dirty="0"/>
              <a:t> </a:t>
            </a:r>
            <a:r>
              <a:rPr lang="en-US" dirty="0"/>
              <a:t>to</a:t>
            </a:r>
            <a:r>
              <a:rPr lang="en-US" spc="-15" dirty="0"/>
              <a:t> </a:t>
            </a:r>
            <a:r>
              <a:rPr lang="en-US" dirty="0"/>
              <a:t>r</a:t>
            </a:r>
            <a:r>
              <a:rPr lang="en-US" spc="-10" dirty="0"/>
              <a:t>edu</a:t>
            </a:r>
            <a:r>
              <a:rPr lang="en-US" dirty="0"/>
              <a:t>ce</a:t>
            </a:r>
            <a:r>
              <a:rPr lang="en-US" spc="10" dirty="0"/>
              <a:t> </a:t>
            </a:r>
            <a:r>
              <a:rPr lang="en-US" dirty="0"/>
              <a:t>t</a:t>
            </a:r>
            <a:r>
              <a:rPr lang="en-US" spc="-10" dirty="0"/>
              <a:t>he </a:t>
            </a:r>
            <a:r>
              <a:rPr lang="en-US" spc="-5" dirty="0"/>
              <a:t>li</a:t>
            </a:r>
            <a:r>
              <a:rPr lang="en-US" dirty="0"/>
              <a:t>k</a:t>
            </a:r>
            <a:r>
              <a:rPr lang="en-US" spc="-10" dirty="0"/>
              <a:t>e</a:t>
            </a:r>
            <a:r>
              <a:rPr lang="en-US" spc="-5" dirty="0"/>
              <a:t>li</a:t>
            </a:r>
            <a:r>
              <a:rPr lang="en-US" spc="-10" dirty="0"/>
              <a:t>hoo</a:t>
            </a:r>
            <a:r>
              <a:rPr lang="en-US" dirty="0"/>
              <a:t>d</a:t>
            </a:r>
            <a:r>
              <a:rPr lang="en-US" spc="30" dirty="0"/>
              <a:t> </a:t>
            </a:r>
            <a:r>
              <a:rPr lang="en-US" spc="-10" dirty="0"/>
              <a:t>o</a:t>
            </a:r>
            <a:r>
              <a:rPr lang="en-US" dirty="0"/>
              <a:t>f</a:t>
            </a:r>
            <a:r>
              <a:rPr lang="en-US" spc="-5" dirty="0"/>
              <a:t> </a:t>
            </a:r>
            <a:r>
              <a:rPr lang="en-US" dirty="0"/>
              <a:t>a</a:t>
            </a:r>
            <a:r>
              <a:rPr lang="en-US" spc="-5" dirty="0"/>
              <a:t> </a:t>
            </a:r>
            <a:r>
              <a:rPr lang="en-US" dirty="0"/>
              <a:t>s</a:t>
            </a:r>
            <a:r>
              <a:rPr lang="en-US" spc="-10" dirty="0"/>
              <a:t>e</a:t>
            </a:r>
            <a:r>
              <a:rPr lang="en-US" dirty="0"/>
              <a:t>c</a:t>
            </a:r>
            <a:r>
              <a:rPr lang="en-US" spc="-10" dirty="0"/>
              <a:t>u</a:t>
            </a:r>
            <a:r>
              <a:rPr lang="en-US" dirty="0"/>
              <a:t>r</a:t>
            </a:r>
            <a:r>
              <a:rPr lang="en-US" spc="-5" dirty="0"/>
              <a:t>i</a:t>
            </a:r>
            <a:r>
              <a:rPr lang="en-US" dirty="0"/>
              <a:t>ty</a:t>
            </a:r>
            <a:r>
              <a:rPr lang="en-US" spc="15" dirty="0"/>
              <a:t> </a:t>
            </a:r>
            <a:r>
              <a:rPr lang="en-US" spc="-10" dirty="0"/>
              <a:t>b</a:t>
            </a:r>
            <a:r>
              <a:rPr lang="en-US" dirty="0"/>
              <a:t>r</a:t>
            </a:r>
            <a:r>
              <a:rPr lang="en-US" spc="-10" dirty="0"/>
              <a:t>ea</a:t>
            </a:r>
            <a:r>
              <a:rPr lang="en-US" dirty="0"/>
              <a:t>ch</a:t>
            </a:r>
            <a:r>
              <a:rPr lang="en-US" spc="10" dirty="0"/>
              <a:t> </a:t>
            </a:r>
            <a:r>
              <a:rPr lang="en-US" spc="-10" dirty="0"/>
              <a:t>o</a:t>
            </a:r>
            <a:r>
              <a:rPr lang="en-US" dirty="0"/>
              <a:t>r v</a:t>
            </a:r>
            <a:r>
              <a:rPr lang="en-US" spc="-5" dirty="0"/>
              <a:t>i</a:t>
            </a:r>
            <a:r>
              <a:rPr lang="en-US" spc="-10" dirty="0"/>
              <a:t>o</a:t>
            </a:r>
            <a:r>
              <a:rPr lang="en-US" spc="-5" dirty="0"/>
              <a:t>l</a:t>
            </a:r>
            <a:r>
              <a:rPr lang="en-US" spc="-10" dirty="0"/>
              <a:t>a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on</a:t>
            </a:r>
          </a:p>
          <a:p>
            <a:pPr marL="241300" marR="388620" indent="-228600">
              <a:spcBef>
                <a:spcPts val="865"/>
              </a:spcBef>
            </a:pPr>
            <a:r>
              <a:rPr lang="en-US" spc="-10" dirty="0"/>
              <a:t>   C. </a:t>
            </a:r>
            <a:r>
              <a:rPr lang="en-US" spc="-5" dirty="0"/>
              <a:t>Is a </a:t>
            </a:r>
            <a:r>
              <a:rPr lang="en-US" dirty="0"/>
              <a:t>f</a:t>
            </a:r>
            <a:r>
              <a:rPr lang="en-US" spc="-5" dirty="0"/>
              <a:t>l</a:t>
            </a:r>
            <a:r>
              <a:rPr lang="en-US" spc="-10" dirty="0"/>
              <a:t>a</a:t>
            </a:r>
            <a:r>
              <a:rPr lang="en-US" dirty="0"/>
              <a:t>w</a:t>
            </a:r>
            <a:r>
              <a:rPr lang="en-US" spc="10" dirty="0"/>
              <a:t> </a:t>
            </a:r>
            <a:r>
              <a:rPr lang="en-US" spc="-10" dirty="0"/>
              <a:t>o</a:t>
            </a:r>
            <a:r>
              <a:rPr lang="en-US" dirty="0"/>
              <a:t>r </a:t>
            </a:r>
            <a:r>
              <a:rPr lang="en-US" spc="-40" dirty="0"/>
              <a:t>w</a:t>
            </a:r>
            <a:r>
              <a:rPr lang="en-US" spc="-10" dirty="0"/>
              <a:t>ea</a:t>
            </a:r>
            <a:r>
              <a:rPr lang="en-US" dirty="0"/>
              <a:t>k</a:t>
            </a:r>
            <a:r>
              <a:rPr lang="en-US" spc="-10" dirty="0"/>
              <a:t>ne</a:t>
            </a:r>
            <a:r>
              <a:rPr lang="en-US" dirty="0"/>
              <a:t>ss</a:t>
            </a:r>
            <a:r>
              <a:rPr lang="en-US" spc="50" dirty="0"/>
              <a:t> </a:t>
            </a:r>
            <a:r>
              <a:rPr lang="en-US" dirty="0"/>
              <a:t>t</a:t>
            </a:r>
            <a:r>
              <a:rPr lang="en-US" spc="-10" dirty="0"/>
              <a:t>ha</a:t>
            </a:r>
            <a:r>
              <a:rPr lang="en-US" dirty="0"/>
              <a:t>t</a:t>
            </a:r>
            <a:r>
              <a:rPr lang="en-US" spc="5" dirty="0"/>
              <a:t> </a:t>
            </a:r>
            <a:r>
              <a:rPr lang="en-US" dirty="0"/>
              <a:t>c</a:t>
            </a:r>
            <a:r>
              <a:rPr lang="en-US" spc="-10" dirty="0"/>
              <a:t>a</a:t>
            </a:r>
            <a:r>
              <a:rPr lang="en-US" dirty="0"/>
              <a:t>n</a:t>
            </a:r>
            <a:r>
              <a:rPr lang="en-US" spc="-5" dirty="0"/>
              <a:t> </a:t>
            </a:r>
            <a:r>
              <a:rPr lang="en-US" spc="-10" dirty="0"/>
              <a:t>be e</a:t>
            </a:r>
            <a:r>
              <a:rPr lang="en-US" spc="-15" dirty="0"/>
              <a:t>x</a:t>
            </a:r>
            <a:r>
              <a:rPr lang="en-US" spc="-10" dirty="0"/>
              <a:t>p</a:t>
            </a:r>
            <a:r>
              <a:rPr lang="en-US" spc="-5" dirty="0"/>
              <a:t>l</a:t>
            </a:r>
            <a:r>
              <a:rPr lang="en-US" spc="-10" dirty="0"/>
              <a:t>o</a:t>
            </a:r>
            <a:r>
              <a:rPr lang="en-US" spc="-5" dirty="0"/>
              <a:t>i</a:t>
            </a:r>
            <a:r>
              <a:rPr lang="en-US" dirty="0"/>
              <a:t>t</a:t>
            </a:r>
            <a:r>
              <a:rPr lang="en-US" spc="-10" dirty="0"/>
              <a:t>e</a:t>
            </a:r>
            <a:r>
              <a:rPr lang="en-US" dirty="0"/>
              <a:t>d</a:t>
            </a:r>
            <a:r>
              <a:rPr lang="en-US" spc="30" dirty="0"/>
              <a:t> </a:t>
            </a:r>
            <a:r>
              <a:rPr lang="en-US" spc="-10" dirty="0"/>
              <a:t>an</a:t>
            </a:r>
            <a:r>
              <a:rPr lang="en-US" dirty="0"/>
              <a:t>d</a:t>
            </a:r>
            <a:r>
              <a:rPr lang="en-US" spc="-5" dirty="0"/>
              <a:t> </a:t>
            </a:r>
            <a:r>
              <a:rPr lang="en-US" dirty="0"/>
              <a:t>c</a:t>
            </a:r>
            <a:r>
              <a:rPr lang="en-US" spc="-10" dirty="0"/>
              <a:t>ou</a:t>
            </a:r>
            <a:r>
              <a:rPr lang="en-US" spc="-5" dirty="0"/>
              <a:t>l</a:t>
            </a:r>
            <a:r>
              <a:rPr lang="en-US" dirty="0"/>
              <a:t>d</a:t>
            </a:r>
            <a:r>
              <a:rPr lang="en-US" spc="10" dirty="0"/>
              <a:t> </a:t>
            </a:r>
            <a:r>
              <a:rPr lang="en-US" dirty="0"/>
              <a:t>r</a:t>
            </a:r>
            <a:r>
              <a:rPr lang="en-US" spc="-10" dirty="0"/>
              <a:t>e</a:t>
            </a:r>
            <a:r>
              <a:rPr lang="en-US" dirty="0"/>
              <a:t>s</a:t>
            </a:r>
            <a:r>
              <a:rPr lang="en-US" spc="-10" dirty="0"/>
              <a:t>u</a:t>
            </a:r>
            <a:r>
              <a:rPr lang="en-US" spc="-5" dirty="0"/>
              <a:t>l</a:t>
            </a:r>
            <a:r>
              <a:rPr lang="en-US" dirty="0"/>
              <a:t>t</a:t>
            </a:r>
            <a:r>
              <a:rPr lang="en-US" spc="15" dirty="0"/>
              <a:t> </a:t>
            </a:r>
            <a:r>
              <a:rPr lang="en-US" spc="-5" dirty="0"/>
              <a:t>i</a:t>
            </a:r>
            <a:r>
              <a:rPr lang="en-US" dirty="0"/>
              <a:t>n</a:t>
            </a:r>
            <a:r>
              <a:rPr lang="en-US" spc="-5" dirty="0"/>
              <a:t> </a:t>
            </a:r>
            <a:r>
              <a:rPr lang="en-US" dirty="0"/>
              <a:t>a</a:t>
            </a:r>
            <a:r>
              <a:rPr lang="en-US" spc="-5" dirty="0"/>
              <a:t> </a:t>
            </a:r>
            <a:r>
              <a:rPr lang="en-US" spc="-10" dirty="0"/>
              <a:t>b</a:t>
            </a:r>
            <a:r>
              <a:rPr lang="en-US" dirty="0"/>
              <a:t>r</a:t>
            </a:r>
            <a:r>
              <a:rPr lang="en-US" spc="-10" dirty="0"/>
              <a:t>ea</a:t>
            </a:r>
            <a:r>
              <a:rPr lang="en-US" dirty="0"/>
              <a:t>ch</a:t>
            </a:r>
            <a:r>
              <a:rPr lang="en-US" spc="10" dirty="0"/>
              <a:t> </a:t>
            </a:r>
            <a:r>
              <a:rPr lang="en-US" spc="-10" dirty="0"/>
              <a:t>o</a:t>
            </a:r>
            <a:r>
              <a:rPr lang="en-US" dirty="0"/>
              <a:t>r a</a:t>
            </a:r>
            <a:r>
              <a:rPr lang="en-US" spc="-5" dirty="0"/>
              <a:t> </a:t>
            </a:r>
            <a:r>
              <a:rPr lang="en-US" dirty="0"/>
              <a:t>v</a:t>
            </a:r>
            <a:r>
              <a:rPr lang="en-US" spc="-5" dirty="0"/>
              <a:t>i</a:t>
            </a:r>
            <a:r>
              <a:rPr lang="en-US" spc="-10" dirty="0"/>
              <a:t>o</a:t>
            </a:r>
            <a:r>
              <a:rPr lang="en-US" spc="-5" dirty="0"/>
              <a:t>l</a:t>
            </a:r>
            <a:r>
              <a:rPr lang="en-US" spc="-10" dirty="0"/>
              <a:t>a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o</a:t>
            </a:r>
            <a:r>
              <a:rPr lang="en-US" dirty="0"/>
              <a:t>n</a:t>
            </a:r>
            <a:r>
              <a:rPr lang="en-US" spc="20" dirty="0"/>
              <a:t> </a:t>
            </a:r>
            <a:r>
              <a:rPr lang="en-US" spc="-10" dirty="0"/>
              <a:t>o</a:t>
            </a:r>
            <a:r>
              <a:rPr lang="en-US" dirty="0"/>
              <a:t>f</a:t>
            </a:r>
            <a:r>
              <a:rPr lang="en-US" spc="-5" dirty="0"/>
              <a:t> </a:t>
            </a:r>
            <a:r>
              <a:rPr lang="en-US" dirty="0"/>
              <a:t>a s</a:t>
            </a:r>
            <a:r>
              <a:rPr lang="en-US" spc="-25" dirty="0"/>
              <a:t>y</a:t>
            </a:r>
            <a:r>
              <a:rPr lang="en-US" dirty="0"/>
              <a:t>st</a:t>
            </a:r>
            <a:r>
              <a:rPr lang="en-US" spc="-5" dirty="0"/>
              <a:t>e</a:t>
            </a:r>
            <a:r>
              <a:rPr lang="en-US" dirty="0"/>
              <a:t>m</a:t>
            </a:r>
            <a:r>
              <a:rPr lang="en-US" spc="-5" dirty="0"/>
              <a:t>’</a:t>
            </a:r>
            <a:r>
              <a:rPr lang="en-US" dirty="0"/>
              <a:t>s</a:t>
            </a:r>
            <a:r>
              <a:rPr lang="en-US" spc="25" dirty="0"/>
              <a:t> </a:t>
            </a:r>
            <a:r>
              <a:rPr lang="en-US" dirty="0"/>
              <a:t>s</a:t>
            </a:r>
            <a:r>
              <a:rPr lang="en-US" spc="-5" dirty="0"/>
              <a:t>e</a:t>
            </a:r>
            <a:r>
              <a:rPr lang="en-US" dirty="0"/>
              <a:t>c</a:t>
            </a:r>
            <a:r>
              <a:rPr lang="en-US" spc="-5" dirty="0"/>
              <a:t>u</a:t>
            </a:r>
            <a:r>
              <a:rPr lang="en-US" dirty="0"/>
              <a:t>r</a:t>
            </a:r>
            <a:r>
              <a:rPr lang="en-US" spc="-5" dirty="0"/>
              <a:t>i</a:t>
            </a:r>
            <a:r>
              <a:rPr lang="en-US" dirty="0"/>
              <a:t>ty </a:t>
            </a:r>
            <a:r>
              <a:rPr lang="en-US" spc="-5" dirty="0"/>
              <a:t>poli</a:t>
            </a:r>
            <a:r>
              <a:rPr lang="en-US" dirty="0"/>
              <a:t>c</a:t>
            </a:r>
            <a:r>
              <a:rPr lang="en-US" spc="-25" dirty="0"/>
              <a:t>y</a:t>
            </a:r>
            <a:r>
              <a:rPr lang="en-US" dirty="0"/>
              <a:t>.</a:t>
            </a:r>
          </a:p>
          <a:p>
            <a:pPr marL="241300" marR="388620" indent="-228600">
              <a:spcBef>
                <a:spcPts val="865"/>
              </a:spcBef>
            </a:pPr>
            <a:r>
              <a:rPr lang="en-US" dirty="0"/>
              <a:t>   D. Is the identification, assessment and prioritization of risks</a:t>
            </a:r>
          </a:p>
          <a:p>
            <a:pPr marL="241300" marR="388620" indent="-228600">
              <a:lnSpc>
                <a:spcPct val="100000"/>
              </a:lnSpc>
              <a:spcBef>
                <a:spcPts val="865"/>
              </a:spcBef>
            </a:pPr>
            <a:endParaRPr lang="en-US" dirty="0"/>
          </a:p>
          <a:p>
            <a:endParaRPr lang="en-US" kern="0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585704" y="1600200"/>
            <a:ext cx="8834119" cy="138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AutoNum type="arabicPeriod"/>
            </a:pPr>
            <a:r>
              <a:rPr lang="en-US" dirty="0"/>
              <a:t>A t</a:t>
            </a:r>
            <a:r>
              <a:rPr lang="en-US" spc="-10" dirty="0"/>
              <a:t>h</a:t>
            </a:r>
            <a:r>
              <a:rPr lang="en-US" dirty="0"/>
              <a:t>r</a:t>
            </a:r>
            <a:r>
              <a:rPr lang="en-US" spc="-10" dirty="0"/>
              <a:t>ea</a:t>
            </a:r>
            <a:r>
              <a:rPr lang="en-US" dirty="0"/>
              <a:t>t</a:t>
            </a:r>
            <a:r>
              <a:rPr lang="en-US" spc="5" dirty="0"/>
              <a:t> </a:t>
            </a:r>
            <a:r>
              <a:rPr lang="en-US" spc="-5" dirty="0"/>
              <a:t>i</a:t>
            </a:r>
            <a:r>
              <a:rPr lang="en-US" dirty="0"/>
              <a:t>s t</a:t>
            </a:r>
            <a:r>
              <a:rPr lang="en-US" spc="-10" dirty="0"/>
              <a:t>h</a:t>
            </a:r>
            <a:r>
              <a:rPr lang="en-US" dirty="0"/>
              <a:t>e</a:t>
            </a:r>
            <a:r>
              <a:rPr lang="en-US" spc="-5" dirty="0"/>
              <a:t> </a:t>
            </a:r>
            <a:r>
              <a:rPr lang="en-US" spc="-10" dirty="0"/>
              <a:t>po</a:t>
            </a:r>
            <a:r>
              <a:rPr lang="en-US" dirty="0"/>
              <a:t>t</a:t>
            </a:r>
            <a:r>
              <a:rPr lang="en-US" spc="-10" dirty="0"/>
              <a:t>en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a</a:t>
            </a:r>
            <a:r>
              <a:rPr lang="en-US" dirty="0"/>
              <a:t>l</a:t>
            </a:r>
            <a:r>
              <a:rPr lang="en-US" spc="10" dirty="0"/>
              <a:t> </a:t>
            </a:r>
            <a:r>
              <a:rPr lang="en-US" dirty="0"/>
              <a:t>to</a:t>
            </a:r>
            <a:r>
              <a:rPr lang="en-US" spc="-5" dirty="0"/>
              <a:t> </a:t>
            </a:r>
            <a:r>
              <a:rPr lang="en-US" dirty="0"/>
              <a:t>c</a:t>
            </a:r>
            <a:r>
              <a:rPr lang="en-US" spc="-10" dirty="0"/>
              <a:t>au</a:t>
            </a:r>
            <a:r>
              <a:rPr lang="en-US" dirty="0"/>
              <a:t>se</a:t>
            </a:r>
            <a:r>
              <a:rPr lang="en-US" spc="-5" dirty="0"/>
              <a:t> </a:t>
            </a:r>
            <a:r>
              <a:rPr lang="en-US" spc="-10" dirty="0"/>
              <a:t>unau</a:t>
            </a:r>
            <a:r>
              <a:rPr lang="en-US" dirty="0"/>
              <a:t>t</a:t>
            </a:r>
            <a:r>
              <a:rPr lang="en-US" spc="-10" dirty="0"/>
              <a:t>ho</a:t>
            </a:r>
            <a:r>
              <a:rPr lang="en-US" dirty="0"/>
              <a:t>r</a:t>
            </a:r>
            <a:r>
              <a:rPr lang="en-US" spc="-5" dirty="0"/>
              <a:t>i</a:t>
            </a:r>
            <a:r>
              <a:rPr lang="en-US" dirty="0"/>
              <a:t>z</a:t>
            </a:r>
            <a:r>
              <a:rPr lang="en-US" spc="-10" dirty="0"/>
              <a:t>e</a:t>
            </a:r>
            <a:r>
              <a:rPr lang="en-US" dirty="0"/>
              <a:t>d</a:t>
            </a:r>
            <a:r>
              <a:rPr lang="en-US" spc="30" dirty="0"/>
              <a:t> </a:t>
            </a:r>
            <a:r>
              <a:rPr lang="en-US" spc="-10" dirty="0"/>
              <a:t>d</a:t>
            </a:r>
            <a:r>
              <a:rPr lang="en-US" spc="-5" dirty="0"/>
              <a:t>i</a:t>
            </a:r>
            <a:r>
              <a:rPr lang="en-US" dirty="0"/>
              <a:t>sc</a:t>
            </a:r>
            <a:r>
              <a:rPr lang="en-US" spc="-5" dirty="0"/>
              <a:t>l</a:t>
            </a:r>
            <a:r>
              <a:rPr lang="en-US" spc="-10" dirty="0"/>
              <a:t>o</a:t>
            </a:r>
            <a:r>
              <a:rPr lang="en-US" dirty="0"/>
              <a:t>s</a:t>
            </a:r>
            <a:r>
              <a:rPr lang="en-US" spc="-10" dirty="0"/>
              <a:t>u</a:t>
            </a:r>
            <a:r>
              <a:rPr lang="en-US" dirty="0"/>
              <a:t>r</a:t>
            </a:r>
            <a:r>
              <a:rPr lang="en-US" spc="-10" dirty="0"/>
              <a:t>e, una</a:t>
            </a:r>
            <a:r>
              <a:rPr lang="en-US" dirty="0"/>
              <a:t>v</a:t>
            </a:r>
            <a:r>
              <a:rPr lang="en-US" spc="-10" dirty="0"/>
              <a:t>a</a:t>
            </a:r>
            <a:r>
              <a:rPr lang="en-US" spc="-5" dirty="0"/>
              <a:t>il</a:t>
            </a:r>
            <a:r>
              <a:rPr lang="en-US" spc="-10" dirty="0"/>
              <a:t>ab</a:t>
            </a:r>
            <a:r>
              <a:rPr lang="en-US" spc="-5" dirty="0"/>
              <a:t>ili</a:t>
            </a:r>
            <a:r>
              <a:rPr lang="en-US" dirty="0"/>
              <a:t>t</a:t>
            </a:r>
            <a:r>
              <a:rPr lang="en-US" spc="-25" dirty="0"/>
              <a:t>y</a:t>
            </a:r>
            <a:r>
              <a:rPr lang="en-US" dirty="0"/>
              <a:t>,</a:t>
            </a:r>
            <a:r>
              <a:rPr lang="en-US" spc="65" dirty="0"/>
              <a:t> </a:t>
            </a:r>
            <a:r>
              <a:rPr lang="en-US" dirty="0"/>
              <a:t>c</a:t>
            </a:r>
            <a:r>
              <a:rPr lang="en-US" spc="-10" dirty="0"/>
              <a:t>hange</a:t>
            </a:r>
            <a:r>
              <a:rPr lang="en-US" dirty="0"/>
              <a:t>s,</a:t>
            </a:r>
            <a:r>
              <a:rPr lang="en-US" spc="15" dirty="0"/>
              <a:t> </a:t>
            </a:r>
            <a:r>
              <a:rPr lang="en-US" spc="-10" dirty="0"/>
              <a:t>o</a:t>
            </a:r>
            <a:r>
              <a:rPr lang="en-US" dirty="0"/>
              <a:t>r </a:t>
            </a:r>
            <a:r>
              <a:rPr lang="en-US" spc="-10" dirty="0"/>
              <a:t>de</a:t>
            </a:r>
            <a:r>
              <a:rPr lang="en-US" dirty="0"/>
              <a:t>str</a:t>
            </a:r>
            <a:r>
              <a:rPr lang="en-US" spc="-10" dirty="0"/>
              <a:t>u</a:t>
            </a:r>
            <a:r>
              <a:rPr lang="en-US" dirty="0"/>
              <a:t>ct</a:t>
            </a:r>
            <a:r>
              <a:rPr lang="en-US" spc="-5" dirty="0"/>
              <a:t>i</a:t>
            </a:r>
            <a:r>
              <a:rPr lang="en-US" spc="-10" dirty="0"/>
              <a:t>o</a:t>
            </a:r>
            <a:r>
              <a:rPr lang="en-US" dirty="0"/>
              <a:t>n</a:t>
            </a:r>
            <a:r>
              <a:rPr lang="en-US" spc="10" dirty="0"/>
              <a:t> </a:t>
            </a:r>
            <a:r>
              <a:rPr lang="en-US" spc="-10" dirty="0"/>
              <a:t>o</a:t>
            </a:r>
            <a:r>
              <a:rPr lang="en-US" dirty="0"/>
              <a:t>f</a:t>
            </a:r>
            <a:r>
              <a:rPr lang="en-US" spc="-5" dirty="0"/>
              <a:t> </a:t>
            </a:r>
            <a:r>
              <a:rPr lang="en-US" spc="-10" dirty="0"/>
              <a:t>a</a:t>
            </a:r>
            <a:r>
              <a:rPr lang="en-US" dirty="0"/>
              <a:t>n</a:t>
            </a:r>
            <a:r>
              <a:rPr lang="en-US" spc="10" dirty="0"/>
              <a:t> </a:t>
            </a:r>
            <a:r>
              <a:rPr lang="en-US" spc="-10" dirty="0"/>
              <a:t>a</a:t>
            </a:r>
            <a:r>
              <a:rPr lang="en-US" dirty="0"/>
              <a:t>ss</a:t>
            </a:r>
            <a:r>
              <a:rPr lang="en-US" spc="-10" dirty="0"/>
              <a:t>e</a:t>
            </a:r>
            <a:r>
              <a:rPr lang="en-US" dirty="0"/>
              <a:t>t.</a:t>
            </a:r>
            <a:r>
              <a:rPr lang="en-US" kern="0" dirty="0"/>
              <a:t>: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True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False</a:t>
            </a:r>
          </a:p>
          <a:p>
            <a:endParaRPr lang="en-US" kern="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833881" y="457200"/>
            <a:ext cx="7081519" cy="892552"/>
          </a:xfrm>
        </p:spPr>
        <p:txBody>
          <a:bodyPr/>
          <a:lstStyle/>
          <a:p>
            <a:r>
              <a:rPr lang="en-US" sz="4000" dirty="0"/>
              <a:t>TEST YOUR KNOWLEDGE  </a:t>
            </a:r>
            <a:br>
              <a:rPr lang="en-US" dirty="0"/>
            </a:b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1213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 txBox="1">
            <a:spLocks/>
          </p:cNvSpPr>
          <p:nvPr/>
        </p:nvSpPr>
        <p:spPr>
          <a:xfrm>
            <a:off x="614681" y="2971800"/>
            <a:ext cx="8834119" cy="30700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41300" marR="388620" indent="-228600">
              <a:lnSpc>
                <a:spcPct val="100000"/>
              </a:lnSpc>
              <a:spcBef>
                <a:spcPts val="865"/>
              </a:spcBef>
            </a:pPr>
            <a:r>
              <a:rPr lang="en-US" spc="-5" dirty="0"/>
              <a:t>2. Ri</a:t>
            </a:r>
            <a:r>
              <a:rPr lang="en-US" dirty="0"/>
              <a:t>sk m</a:t>
            </a:r>
            <a:r>
              <a:rPr lang="en-US" spc="-10" dirty="0"/>
              <a:t>anage</a:t>
            </a:r>
            <a:r>
              <a:rPr lang="en-US" dirty="0"/>
              <a:t>m</a:t>
            </a:r>
            <a:r>
              <a:rPr lang="en-US" spc="-10" dirty="0"/>
              <a:t>en</a:t>
            </a:r>
            <a:r>
              <a:rPr lang="en-US" dirty="0"/>
              <a:t>t:</a:t>
            </a:r>
          </a:p>
          <a:p>
            <a:pPr marL="241300" marR="388620" indent="-228600">
              <a:lnSpc>
                <a:spcPct val="100000"/>
              </a:lnSpc>
              <a:spcBef>
                <a:spcPts val="865"/>
              </a:spcBef>
            </a:pPr>
            <a:r>
              <a:rPr lang="en-US" spc="-10" dirty="0"/>
              <a:t>   </a:t>
            </a:r>
            <a:r>
              <a:rPr lang="en-US" spc="-10" dirty="0">
                <a:solidFill>
                  <a:srgbClr val="00B050"/>
                </a:solidFill>
              </a:rPr>
              <a:t>A.  Is a p</a:t>
            </a:r>
            <a:r>
              <a:rPr lang="en-US" dirty="0">
                <a:solidFill>
                  <a:srgbClr val="00B050"/>
                </a:solidFill>
              </a:rPr>
              <a:t>r</a:t>
            </a:r>
            <a:r>
              <a:rPr lang="en-US" spc="-10" dirty="0">
                <a:solidFill>
                  <a:srgbClr val="00B050"/>
                </a:solidFill>
              </a:rPr>
              <a:t>o</a:t>
            </a:r>
            <a:r>
              <a:rPr lang="en-US" dirty="0">
                <a:solidFill>
                  <a:srgbClr val="00B050"/>
                </a:solidFill>
              </a:rPr>
              <a:t>c</a:t>
            </a:r>
            <a:r>
              <a:rPr lang="en-US" spc="-10" dirty="0">
                <a:solidFill>
                  <a:srgbClr val="00B050"/>
                </a:solidFill>
              </a:rPr>
              <a:t>e</a:t>
            </a:r>
            <a:r>
              <a:rPr lang="en-US" dirty="0">
                <a:solidFill>
                  <a:srgbClr val="00B050"/>
                </a:solidFill>
              </a:rPr>
              <a:t>ss</a:t>
            </a:r>
            <a:r>
              <a:rPr lang="en-US" spc="15" dirty="0">
                <a:solidFill>
                  <a:srgbClr val="00B050"/>
                </a:solidFill>
              </a:rPr>
              <a:t> </a:t>
            </a:r>
            <a:r>
              <a:rPr lang="en-US" spc="-10" dirty="0">
                <a:solidFill>
                  <a:srgbClr val="00B050"/>
                </a:solidFill>
              </a:rPr>
              <a:t>o</a:t>
            </a:r>
            <a:r>
              <a:rPr lang="en-US" dirty="0">
                <a:solidFill>
                  <a:srgbClr val="00B050"/>
                </a:solidFill>
              </a:rPr>
              <a:t>f</a:t>
            </a:r>
            <a:r>
              <a:rPr lang="en-US" spc="-5" dirty="0">
                <a:solidFill>
                  <a:srgbClr val="00B050"/>
                </a:solidFill>
              </a:rPr>
              <a:t> i</a:t>
            </a:r>
            <a:r>
              <a:rPr lang="en-US" spc="-10" dirty="0">
                <a:solidFill>
                  <a:srgbClr val="00B050"/>
                </a:solidFill>
              </a:rPr>
              <a:t>den</a:t>
            </a:r>
            <a:r>
              <a:rPr lang="en-US" dirty="0">
                <a:solidFill>
                  <a:srgbClr val="00B050"/>
                </a:solidFill>
              </a:rPr>
              <a:t>t</a:t>
            </a:r>
            <a:r>
              <a:rPr lang="en-US" spc="-5" dirty="0">
                <a:solidFill>
                  <a:srgbClr val="00B050"/>
                </a:solidFill>
              </a:rPr>
              <a:t>i</a:t>
            </a:r>
            <a:r>
              <a:rPr lang="en-US" dirty="0">
                <a:solidFill>
                  <a:srgbClr val="00B050"/>
                </a:solidFill>
              </a:rPr>
              <a:t>f</a:t>
            </a:r>
            <a:r>
              <a:rPr lang="en-US" spc="-25" dirty="0">
                <a:solidFill>
                  <a:srgbClr val="00B050"/>
                </a:solidFill>
              </a:rPr>
              <a:t>y</a:t>
            </a:r>
            <a:r>
              <a:rPr lang="en-US" spc="-5" dirty="0">
                <a:solidFill>
                  <a:srgbClr val="00B050"/>
                </a:solidFill>
              </a:rPr>
              <a:t>i</a:t>
            </a:r>
            <a:r>
              <a:rPr lang="en-US" spc="-10" dirty="0">
                <a:solidFill>
                  <a:srgbClr val="00B050"/>
                </a:solidFill>
              </a:rPr>
              <a:t>ng </a:t>
            </a:r>
            <a:r>
              <a:rPr lang="en-US" dirty="0">
                <a:solidFill>
                  <a:srgbClr val="00B050"/>
                </a:solidFill>
              </a:rPr>
              <a:t>t</a:t>
            </a:r>
            <a:r>
              <a:rPr lang="en-US" spc="-10" dirty="0">
                <a:solidFill>
                  <a:srgbClr val="00B050"/>
                </a:solidFill>
              </a:rPr>
              <a:t>h</a:t>
            </a:r>
            <a:r>
              <a:rPr lang="en-US" dirty="0">
                <a:solidFill>
                  <a:srgbClr val="00B050"/>
                </a:solidFill>
              </a:rPr>
              <a:t>r</a:t>
            </a:r>
            <a:r>
              <a:rPr lang="en-US" spc="-10" dirty="0">
                <a:solidFill>
                  <a:srgbClr val="00B050"/>
                </a:solidFill>
              </a:rPr>
              <a:t>ea</a:t>
            </a:r>
            <a:r>
              <a:rPr lang="en-US" dirty="0">
                <a:solidFill>
                  <a:srgbClr val="00B050"/>
                </a:solidFill>
              </a:rPr>
              <a:t>ts </a:t>
            </a:r>
            <a:r>
              <a:rPr lang="en-US" spc="-10" dirty="0">
                <a:solidFill>
                  <a:srgbClr val="00B050"/>
                </a:solidFill>
              </a:rPr>
              <a:t>an</a:t>
            </a:r>
            <a:r>
              <a:rPr lang="en-US" dirty="0">
                <a:solidFill>
                  <a:srgbClr val="00B050"/>
                </a:solidFill>
              </a:rPr>
              <a:t>d</a:t>
            </a:r>
            <a:r>
              <a:rPr lang="en-US" spc="10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v</a:t>
            </a:r>
            <a:r>
              <a:rPr lang="en-US" spc="-10" dirty="0">
                <a:solidFill>
                  <a:srgbClr val="00B050"/>
                </a:solidFill>
              </a:rPr>
              <a:t>u</a:t>
            </a:r>
            <a:r>
              <a:rPr lang="en-US" spc="-5" dirty="0">
                <a:solidFill>
                  <a:srgbClr val="00B050"/>
                </a:solidFill>
              </a:rPr>
              <a:t>l</a:t>
            </a:r>
            <a:r>
              <a:rPr lang="en-US" spc="-10" dirty="0">
                <a:solidFill>
                  <a:srgbClr val="00B050"/>
                </a:solidFill>
              </a:rPr>
              <a:t>ne</a:t>
            </a:r>
            <a:r>
              <a:rPr lang="en-US" dirty="0">
                <a:solidFill>
                  <a:srgbClr val="00B050"/>
                </a:solidFill>
              </a:rPr>
              <a:t>r</a:t>
            </a:r>
            <a:r>
              <a:rPr lang="en-US" spc="-10" dirty="0">
                <a:solidFill>
                  <a:srgbClr val="00B050"/>
                </a:solidFill>
              </a:rPr>
              <a:t>ab</a:t>
            </a:r>
            <a:r>
              <a:rPr lang="en-US" spc="-5" dirty="0">
                <a:solidFill>
                  <a:srgbClr val="00B050"/>
                </a:solidFill>
              </a:rPr>
              <a:t>ili</a:t>
            </a:r>
            <a:r>
              <a:rPr lang="en-US" dirty="0">
                <a:solidFill>
                  <a:srgbClr val="00B050"/>
                </a:solidFill>
              </a:rPr>
              <a:t>t</a:t>
            </a:r>
            <a:r>
              <a:rPr lang="en-US" spc="-5" dirty="0">
                <a:solidFill>
                  <a:srgbClr val="00B050"/>
                </a:solidFill>
              </a:rPr>
              <a:t>i</a:t>
            </a:r>
            <a:r>
              <a:rPr lang="en-US" spc="-10" dirty="0">
                <a:solidFill>
                  <a:srgbClr val="00B050"/>
                </a:solidFill>
              </a:rPr>
              <a:t>e</a:t>
            </a:r>
            <a:r>
              <a:rPr lang="en-US" dirty="0">
                <a:solidFill>
                  <a:srgbClr val="00B050"/>
                </a:solidFill>
              </a:rPr>
              <a:t>s</a:t>
            </a:r>
            <a:r>
              <a:rPr lang="en-US" spc="35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to</a:t>
            </a:r>
            <a:r>
              <a:rPr lang="en-US" spc="-15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</a:rPr>
              <a:t>IT</a:t>
            </a:r>
            <a:r>
              <a:rPr lang="en-US" spc="-5" dirty="0">
                <a:solidFill>
                  <a:srgbClr val="00B050"/>
                </a:solidFill>
              </a:rPr>
              <a:t> </a:t>
            </a:r>
            <a:r>
              <a:rPr lang="en-US" spc="-10" dirty="0">
                <a:solidFill>
                  <a:srgbClr val="00B050"/>
                </a:solidFill>
              </a:rPr>
              <a:t>a</a:t>
            </a:r>
            <a:r>
              <a:rPr lang="en-US" dirty="0">
                <a:solidFill>
                  <a:srgbClr val="00B050"/>
                </a:solidFill>
              </a:rPr>
              <a:t>ss</a:t>
            </a:r>
            <a:r>
              <a:rPr lang="en-US" spc="-10" dirty="0">
                <a:solidFill>
                  <a:srgbClr val="00B050"/>
                </a:solidFill>
              </a:rPr>
              <a:t>e</a:t>
            </a:r>
            <a:r>
              <a:rPr lang="en-US" dirty="0">
                <a:solidFill>
                  <a:srgbClr val="00B050"/>
                </a:solidFill>
              </a:rPr>
              <a:t>ts </a:t>
            </a:r>
            <a:endParaRPr lang="en-US" spc="-10" dirty="0">
              <a:solidFill>
                <a:srgbClr val="00B050"/>
              </a:solidFill>
            </a:endParaRPr>
          </a:p>
          <a:p>
            <a:pPr marL="241300" marR="388620" indent="-228600">
              <a:lnSpc>
                <a:spcPct val="100000"/>
              </a:lnSpc>
              <a:spcBef>
                <a:spcPts val="865"/>
              </a:spcBef>
            </a:pPr>
            <a:r>
              <a:rPr lang="en-US" spc="-10" dirty="0"/>
              <a:t>   B.  E</a:t>
            </a:r>
            <a:r>
              <a:rPr lang="en-US" dirty="0"/>
              <a:t>st</a:t>
            </a:r>
            <a:r>
              <a:rPr lang="en-US" spc="-10" dirty="0"/>
              <a:t>ab</a:t>
            </a:r>
            <a:r>
              <a:rPr lang="en-US" spc="-5" dirty="0"/>
              <a:t>li</a:t>
            </a:r>
            <a:r>
              <a:rPr lang="en-US" dirty="0"/>
              <a:t>s</a:t>
            </a:r>
            <a:r>
              <a:rPr lang="en-US" spc="-10" dirty="0"/>
              <a:t>hes a</a:t>
            </a:r>
            <a:r>
              <a:rPr lang="en-US" dirty="0"/>
              <a:t>cc</a:t>
            </a:r>
            <a:r>
              <a:rPr lang="en-US" spc="-10" dirty="0"/>
              <a:t>ep</a:t>
            </a:r>
            <a:r>
              <a:rPr lang="en-US" dirty="0"/>
              <a:t>t</a:t>
            </a:r>
            <a:r>
              <a:rPr lang="en-US" spc="-10" dirty="0"/>
              <a:t>ab</a:t>
            </a:r>
            <a:r>
              <a:rPr lang="en-US" spc="-5" dirty="0"/>
              <a:t>l</a:t>
            </a:r>
            <a:r>
              <a:rPr lang="en-US" dirty="0"/>
              <a:t>e</a:t>
            </a:r>
            <a:r>
              <a:rPr lang="en-US" spc="20" dirty="0"/>
              <a:t> </a:t>
            </a:r>
            <a:r>
              <a:rPr lang="en-US" dirty="0"/>
              <a:t>c</a:t>
            </a:r>
            <a:r>
              <a:rPr lang="en-US" spc="-10" dirty="0"/>
              <a:t>on</a:t>
            </a:r>
            <a:r>
              <a:rPr lang="en-US" dirty="0"/>
              <a:t>tr</a:t>
            </a:r>
            <a:r>
              <a:rPr lang="en-US" spc="-10" dirty="0"/>
              <a:t>o</a:t>
            </a:r>
            <a:r>
              <a:rPr lang="en-US" spc="-5" dirty="0"/>
              <a:t>l</a:t>
            </a:r>
            <a:r>
              <a:rPr lang="en-US" dirty="0"/>
              <a:t>s</a:t>
            </a:r>
            <a:r>
              <a:rPr lang="en-US" spc="15" dirty="0"/>
              <a:t> </a:t>
            </a:r>
            <a:r>
              <a:rPr lang="en-US" dirty="0"/>
              <a:t>to</a:t>
            </a:r>
            <a:r>
              <a:rPr lang="en-US" spc="-15" dirty="0"/>
              <a:t> </a:t>
            </a:r>
            <a:r>
              <a:rPr lang="en-US" dirty="0"/>
              <a:t>r</a:t>
            </a:r>
            <a:r>
              <a:rPr lang="en-US" spc="-10" dirty="0"/>
              <a:t>edu</a:t>
            </a:r>
            <a:r>
              <a:rPr lang="en-US" dirty="0"/>
              <a:t>ce</a:t>
            </a:r>
            <a:r>
              <a:rPr lang="en-US" spc="10" dirty="0"/>
              <a:t> </a:t>
            </a:r>
            <a:r>
              <a:rPr lang="en-US" dirty="0"/>
              <a:t>t</a:t>
            </a:r>
            <a:r>
              <a:rPr lang="en-US" spc="-10" dirty="0"/>
              <a:t>he </a:t>
            </a:r>
            <a:r>
              <a:rPr lang="en-US" spc="-5" dirty="0"/>
              <a:t>li</a:t>
            </a:r>
            <a:r>
              <a:rPr lang="en-US" dirty="0"/>
              <a:t>k</a:t>
            </a:r>
            <a:r>
              <a:rPr lang="en-US" spc="-10" dirty="0"/>
              <a:t>e</a:t>
            </a:r>
            <a:r>
              <a:rPr lang="en-US" spc="-5" dirty="0"/>
              <a:t>li</a:t>
            </a:r>
            <a:r>
              <a:rPr lang="en-US" spc="-10" dirty="0"/>
              <a:t>hoo</a:t>
            </a:r>
            <a:r>
              <a:rPr lang="en-US" dirty="0"/>
              <a:t>d</a:t>
            </a:r>
            <a:r>
              <a:rPr lang="en-US" spc="30" dirty="0"/>
              <a:t> </a:t>
            </a:r>
            <a:r>
              <a:rPr lang="en-US" spc="-10" dirty="0"/>
              <a:t>o</a:t>
            </a:r>
            <a:r>
              <a:rPr lang="en-US" dirty="0"/>
              <a:t>f</a:t>
            </a:r>
            <a:r>
              <a:rPr lang="en-US" spc="-5" dirty="0"/>
              <a:t> </a:t>
            </a:r>
            <a:r>
              <a:rPr lang="en-US" dirty="0"/>
              <a:t>a</a:t>
            </a:r>
            <a:r>
              <a:rPr lang="en-US" spc="-5" dirty="0"/>
              <a:t> </a:t>
            </a:r>
            <a:r>
              <a:rPr lang="en-US" dirty="0"/>
              <a:t>s</a:t>
            </a:r>
            <a:r>
              <a:rPr lang="en-US" spc="-10" dirty="0"/>
              <a:t>e</a:t>
            </a:r>
            <a:r>
              <a:rPr lang="en-US" dirty="0"/>
              <a:t>c</a:t>
            </a:r>
            <a:r>
              <a:rPr lang="en-US" spc="-10" dirty="0"/>
              <a:t>u</a:t>
            </a:r>
            <a:r>
              <a:rPr lang="en-US" dirty="0"/>
              <a:t>r</a:t>
            </a:r>
            <a:r>
              <a:rPr lang="en-US" spc="-5" dirty="0"/>
              <a:t>i</a:t>
            </a:r>
            <a:r>
              <a:rPr lang="en-US" dirty="0"/>
              <a:t>ty</a:t>
            </a:r>
            <a:r>
              <a:rPr lang="en-US" spc="15" dirty="0"/>
              <a:t> </a:t>
            </a:r>
            <a:r>
              <a:rPr lang="en-US" spc="-10" dirty="0"/>
              <a:t>b</a:t>
            </a:r>
            <a:r>
              <a:rPr lang="en-US" dirty="0"/>
              <a:t>r</a:t>
            </a:r>
            <a:r>
              <a:rPr lang="en-US" spc="-10" dirty="0"/>
              <a:t>ea</a:t>
            </a:r>
            <a:r>
              <a:rPr lang="en-US" dirty="0"/>
              <a:t>ch</a:t>
            </a:r>
            <a:r>
              <a:rPr lang="en-US" spc="10" dirty="0"/>
              <a:t> </a:t>
            </a:r>
            <a:r>
              <a:rPr lang="en-US" spc="-10" dirty="0"/>
              <a:t>o</a:t>
            </a:r>
            <a:r>
              <a:rPr lang="en-US" dirty="0"/>
              <a:t>r v</a:t>
            </a:r>
            <a:r>
              <a:rPr lang="en-US" spc="-5" dirty="0"/>
              <a:t>i</a:t>
            </a:r>
            <a:r>
              <a:rPr lang="en-US" spc="-10" dirty="0"/>
              <a:t>o</a:t>
            </a:r>
            <a:r>
              <a:rPr lang="en-US" spc="-5" dirty="0"/>
              <a:t>l</a:t>
            </a:r>
            <a:r>
              <a:rPr lang="en-US" spc="-10" dirty="0"/>
              <a:t>a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on</a:t>
            </a:r>
          </a:p>
          <a:p>
            <a:pPr marL="241300" marR="388620" indent="-228600">
              <a:spcBef>
                <a:spcPts val="865"/>
              </a:spcBef>
            </a:pPr>
            <a:r>
              <a:rPr lang="en-US" spc="-10" dirty="0"/>
              <a:t>   C. </a:t>
            </a:r>
            <a:r>
              <a:rPr lang="en-US" spc="-5" dirty="0"/>
              <a:t>Is a </a:t>
            </a:r>
            <a:r>
              <a:rPr lang="en-US" dirty="0"/>
              <a:t>f</a:t>
            </a:r>
            <a:r>
              <a:rPr lang="en-US" spc="-5" dirty="0"/>
              <a:t>l</a:t>
            </a:r>
            <a:r>
              <a:rPr lang="en-US" spc="-10" dirty="0"/>
              <a:t>a</a:t>
            </a:r>
            <a:r>
              <a:rPr lang="en-US" dirty="0"/>
              <a:t>w</a:t>
            </a:r>
            <a:r>
              <a:rPr lang="en-US" spc="10" dirty="0"/>
              <a:t> </a:t>
            </a:r>
            <a:r>
              <a:rPr lang="en-US" spc="-10" dirty="0"/>
              <a:t>o</a:t>
            </a:r>
            <a:r>
              <a:rPr lang="en-US" dirty="0"/>
              <a:t>r </a:t>
            </a:r>
            <a:r>
              <a:rPr lang="en-US" spc="-40" dirty="0"/>
              <a:t>w</a:t>
            </a:r>
            <a:r>
              <a:rPr lang="en-US" spc="-10" dirty="0"/>
              <a:t>ea</a:t>
            </a:r>
            <a:r>
              <a:rPr lang="en-US" dirty="0"/>
              <a:t>k</a:t>
            </a:r>
            <a:r>
              <a:rPr lang="en-US" spc="-10" dirty="0"/>
              <a:t>ne</a:t>
            </a:r>
            <a:r>
              <a:rPr lang="en-US" dirty="0"/>
              <a:t>ss</a:t>
            </a:r>
            <a:r>
              <a:rPr lang="en-US" spc="50" dirty="0"/>
              <a:t> </a:t>
            </a:r>
            <a:r>
              <a:rPr lang="en-US" dirty="0"/>
              <a:t>t</a:t>
            </a:r>
            <a:r>
              <a:rPr lang="en-US" spc="-10" dirty="0"/>
              <a:t>ha</a:t>
            </a:r>
            <a:r>
              <a:rPr lang="en-US" dirty="0"/>
              <a:t>t</a:t>
            </a:r>
            <a:r>
              <a:rPr lang="en-US" spc="5" dirty="0"/>
              <a:t> </a:t>
            </a:r>
            <a:r>
              <a:rPr lang="en-US" dirty="0"/>
              <a:t>c</a:t>
            </a:r>
            <a:r>
              <a:rPr lang="en-US" spc="-10" dirty="0"/>
              <a:t>a</a:t>
            </a:r>
            <a:r>
              <a:rPr lang="en-US" dirty="0"/>
              <a:t>n</a:t>
            </a:r>
            <a:r>
              <a:rPr lang="en-US" spc="-5" dirty="0"/>
              <a:t> </a:t>
            </a:r>
            <a:r>
              <a:rPr lang="en-US" spc="-10" dirty="0"/>
              <a:t>be e</a:t>
            </a:r>
            <a:r>
              <a:rPr lang="en-US" spc="-15" dirty="0"/>
              <a:t>x</a:t>
            </a:r>
            <a:r>
              <a:rPr lang="en-US" spc="-10" dirty="0"/>
              <a:t>p</a:t>
            </a:r>
            <a:r>
              <a:rPr lang="en-US" spc="-5" dirty="0"/>
              <a:t>l</a:t>
            </a:r>
            <a:r>
              <a:rPr lang="en-US" spc="-10" dirty="0"/>
              <a:t>o</a:t>
            </a:r>
            <a:r>
              <a:rPr lang="en-US" spc="-5" dirty="0"/>
              <a:t>i</a:t>
            </a:r>
            <a:r>
              <a:rPr lang="en-US" dirty="0"/>
              <a:t>t</a:t>
            </a:r>
            <a:r>
              <a:rPr lang="en-US" spc="-10" dirty="0"/>
              <a:t>e</a:t>
            </a:r>
            <a:r>
              <a:rPr lang="en-US" dirty="0"/>
              <a:t>d</a:t>
            </a:r>
            <a:r>
              <a:rPr lang="en-US" spc="30" dirty="0"/>
              <a:t> </a:t>
            </a:r>
            <a:r>
              <a:rPr lang="en-US" spc="-10" dirty="0"/>
              <a:t>an</a:t>
            </a:r>
            <a:r>
              <a:rPr lang="en-US" dirty="0"/>
              <a:t>d</a:t>
            </a:r>
            <a:r>
              <a:rPr lang="en-US" spc="-5" dirty="0"/>
              <a:t> </a:t>
            </a:r>
            <a:r>
              <a:rPr lang="en-US" dirty="0"/>
              <a:t>c</a:t>
            </a:r>
            <a:r>
              <a:rPr lang="en-US" spc="-10" dirty="0"/>
              <a:t>ou</a:t>
            </a:r>
            <a:r>
              <a:rPr lang="en-US" spc="-5" dirty="0"/>
              <a:t>l</a:t>
            </a:r>
            <a:r>
              <a:rPr lang="en-US" dirty="0"/>
              <a:t>d</a:t>
            </a:r>
            <a:r>
              <a:rPr lang="en-US" spc="10" dirty="0"/>
              <a:t> </a:t>
            </a:r>
            <a:r>
              <a:rPr lang="en-US" dirty="0"/>
              <a:t>r</a:t>
            </a:r>
            <a:r>
              <a:rPr lang="en-US" spc="-10" dirty="0"/>
              <a:t>e</a:t>
            </a:r>
            <a:r>
              <a:rPr lang="en-US" dirty="0"/>
              <a:t>s</a:t>
            </a:r>
            <a:r>
              <a:rPr lang="en-US" spc="-10" dirty="0"/>
              <a:t>u</a:t>
            </a:r>
            <a:r>
              <a:rPr lang="en-US" spc="-5" dirty="0"/>
              <a:t>l</a:t>
            </a:r>
            <a:r>
              <a:rPr lang="en-US" dirty="0"/>
              <a:t>t</a:t>
            </a:r>
            <a:r>
              <a:rPr lang="en-US" spc="15" dirty="0"/>
              <a:t> </a:t>
            </a:r>
            <a:r>
              <a:rPr lang="en-US" spc="-5" dirty="0"/>
              <a:t>i</a:t>
            </a:r>
            <a:r>
              <a:rPr lang="en-US" dirty="0"/>
              <a:t>n</a:t>
            </a:r>
            <a:r>
              <a:rPr lang="en-US" spc="-5" dirty="0"/>
              <a:t> </a:t>
            </a:r>
            <a:r>
              <a:rPr lang="en-US" dirty="0"/>
              <a:t>a</a:t>
            </a:r>
            <a:r>
              <a:rPr lang="en-US" spc="-5" dirty="0"/>
              <a:t> </a:t>
            </a:r>
            <a:r>
              <a:rPr lang="en-US" spc="-10" dirty="0"/>
              <a:t>b</a:t>
            </a:r>
            <a:r>
              <a:rPr lang="en-US" dirty="0"/>
              <a:t>r</a:t>
            </a:r>
            <a:r>
              <a:rPr lang="en-US" spc="-10" dirty="0"/>
              <a:t>ea</a:t>
            </a:r>
            <a:r>
              <a:rPr lang="en-US" dirty="0"/>
              <a:t>ch</a:t>
            </a:r>
            <a:r>
              <a:rPr lang="en-US" spc="10" dirty="0"/>
              <a:t> </a:t>
            </a:r>
            <a:r>
              <a:rPr lang="en-US" spc="-10" dirty="0"/>
              <a:t>o</a:t>
            </a:r>
            <a:r>
              <a:rPr lang="en-US" dirty="0"/>
              <a:t>r a</a:t>
            </a:r>
            <a:r>
              <a:rPr lang="en-US" spc="-5" dirty="0"/>
              <a:t> </a:t>
            </a:r>
            <a:r>
              <a:rPr lang="en-US" dirty="0"/>
              <a:t>v</a:t>
            </a:r>
            <a:r>
              <a:rPr lang="en-US" spc="-5" dirty="0"/>
              <a:t>i</a:t>
            </a:r>
            <a:r>
              <a:rPr lang="en-US" spc="-10" dirty="0"/>
              <a:t>o</a:t>
            </a:r>
            <a:r>
              <a:rPr lang="en-US" spc="-5" dirty="0"/>
              <a:t>l</a:t>
            </a:r>
            <a:r>
              <a:rPr lang="en-US" spc="-10" dirty="0"/>
              <a:t>a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o</a:t>
            </a:r>
            <a:r>
              <a:rPr lang="en-US" dirty="0"/>
              <a:t>n</a:t>
            </a:r>
            <a:r>
              <a:rPr lang="en-US" spc="20" dirty="0"/>
              <a:t> </a:t>
            </a:r>
            <a:r>
              <a:rPr lang="en-US" spc="-10" dirty="0"/>
              <a:t>o</a:t>
            </a:r>
            <a:r>
              <a:rPr lang="en-US" dirty="0"/>
              <a:t>f</a:t>
            </a:r>
            <a:r>
              <a:rPr lang="en-US" spc="-5" dirty="0"/>
              <a:t> </a:t>
            </a:r>
            <a:r>
              <a:rPr lang="en-US" dirty="0"/>
              <a:t>a s</a:t>
            </a:r>
            <a:r>
              <a:rPr lang="en-US" spc="-25" dirty="0"/>
              <a:t>y</a:t>
            </a:r>
            <a:r>
              <a:rPr lang="en-US" dirty="0"/>
              <a:t>st</a:t>
            </a:r>
            <a:r>
              <a:rPr lang="en-US" spc="-5" dirty="0"/>
              <a:t>e</a:t>
            </a:r>
            <a:r>
              <a:rPr lang="en-US" dirty="0"/>
              <a:t>m</a:t>
            </a:r>
            <a:r>
              <a:rPr lang="en-US" spc="-5" dirty="0"/>
              <a:t>’</a:t>
            </a:r>
            <a:r>
              <a:rPr lang="en-US" dirty="0"/>
              <a:t>s</a:t>
            </a:r>
            <a:r>
              <a:rPr lang="en-US" spc="25" dirty="0"/>
              <a:t> </a:t>
            </a:r>
            <a:r>
              <a:rPr lang="en-US" dirty="0"/>
              <a:t>s</a:t>
            </a:r>
            <a:r>
              <a:rPr lang="en-US" spc="-5" dirty="0"/>
              <a:t>e</a:t>
            </a:r>
            <a:r>
              <a:rPr lang="en-US" dirty="0"/>
              <a:t>c</a:t>
            </a:r>
            <a:r>
              <a:rPr lang="en-US" spc="-5" dirty="0"/>
              <a:t>u</a:t>
            </a:r>
            <a:r>
              <a:rPr lang="en-US" dirty="0"/>
              <a:t>r</a:t>
            </a:r>
            <a:r>
              <a:rPr lang="en-US" spc="-5" dirty="0"/>
              <a:t>i</a:t>
            </a:r>
            <a:r>
              <a:rPr lang="en-US" dirty="0"/>
              <a:t>ty </a:t>
            </a:r>
            <a:r>
              <a:rPr lang="en-US" spc="-5" dirty="0"/>
              <a:t>poli</a:t>
            </a:r>
            <a:r>
              <a:rPr lang="en-US" dirty="0"/>
              <a:t>c</a:t>
            </a:r>
            <a:r>
              <a:rPr lang="en-US" spc="-25" dirty="0"/>
              <a:t>y</a:t>
            </a:r>
            <a:r>
              <a:rPr lang="en-US" dirty="0"/>
              <a:t>.</a:t>
            </a:r>
          </a:p>
          <a:p>
            <a:pPr marL="241300" marR="388620" indent="-228600">
              <a:spcBef>
                <a:spcPts val="865"/>
              </a:spcBef>
            </a:pPr>
            <a:r>
              <a:rPr lang="en-US" dirty="0"/>
              <a:t>   D. Is the identification, assessment and prioritization of risks</a:t>
            </a:r>
          </a:p>
          <a:p>
            <a:pPr marL="241300" marR="388620" indent="-228600">
              <a:lnSpc>
                <a:spcPct val="100000"/>
              </a:lnSpc>
              <a:spcBef>
                <a:spcPts val="865"/>
              </a:spcBef>
            </a:pPr>
            <a:endParaRPr lang="en-US" dirty="0"/>
          </a:p>
          <a:p>
            <a:endParaRPr lang="en-US" kern="0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585704" y="1600200"/>
            <a:ext cx="8834119" cy="138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AutoNum type="arabicPeriod"/>
            </a:pPr>
            <a:r>
              <a:rPr lang="en-US" dirty="0"/>
              <a:t>A t</a:t>
            </a:r>
            <a:r>
              <a:rPr lang="en-US" spc="-10" dirty="0"/>
              <a:t>h</a:t>
            </a:r>
            <a:r>
              <a:rPr lang="en-US" dirty="0"/>
              <a:t>r</a:t>
            </a:r>
            <a:r>
              <a:rPr lang="en-US" spc="-10" dirty="0"/>
              <a:t>ea</a:t>
            </a:r>
            <a:r>
              <a:rPr lang="en-US" dirty="0"/>
              <a:t>t</a:t>
            </a:r>
            <a:r>
              <a:rPr lang="en-US" spc="5" dirty="0"/>
              <a:t> </a:t>
            </a:r>
            <a:r>
              <a:rPr lang="en-US" spc="-5" dirty="0"/>
              <a:t>i</a:t>
            </a:r>
            <a:r>
              <a:rPr lang="en-US" dirty="0"/>
              <a:t>s t</a:t>
            </a:r>
            <a:r>
              <a:rPr lang="en-US" spc="-10" dirty="0"/>
              <a:t>h</a:t>
            </a:r>
            <a:r>
              <a:rPr lang="en-US" dirty="0"/>
              <a:t>e</a:t>
            </a:r>
            <a:r>
              <a:rPr lang="en-US" spc="-5" dirty="0"/>
              <a:t> </a:t>
            </a:r>
            <a:r>
              <a:rPr lang="en-US" spc="-10" dirty="0"/>
              <a:t>po</a:t>
            </a:r>
            <a:r>
              <a:rPr lang="en-US" dirty="0"/>
              <a:t>t</a:t>
            </a:r>
            <a:r>
              <a:rPr lang="en-US" spc="-10" dirty="0"/>
              <a:t>en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a</a:t>
            </a:r>
            <a:r>
              <a:rPr lang="en-US" dirty="0"/>
              <a:t>l</a:t>
            </a:r>
            <a:r>
              <a:rPr lang="en-US" spc="10" dirty="0"/>
              <a:t> </a:t>
            </a:r>
            <a:r>
              <a:rPr lang="en-US" dirty="0"/>
              <a:t>to</a:t>
            </a:r>
            <a:r>
              <a:rPr lang="en-US" spc="-5" dirty="0"/>
              <a:t> </a:t>
            </a:r>
            <a:r>
              <a:rPr lang="en-US" dirty="0"/>
              <a:t>c</a:t>
            </a:r>
            <a:r>
              <a:rPr lang="en-US" spc="-10" dirty="0"/>
              <a:t>au</a:t>
            </a:r>
            <a:r>
              <a:rPr lang="en-US" dirty="0"/>
              <a:t>se</a:t>
            </a:r>
            <a:r>
              <a:rPr lang="en-US" spc="-5" dirty="0"/>
              <a:t> </a:t>
            </a:r>
            <a:r>
              <a:rPr lang="en-US" spc="-10" dirty="0"/>
              <a:t>unau</a:t>
            </a:r>
            <a:r>
              <a:rPr lang="en-US" dirty="0"/>
              <a:t>t</a:t>
            </a:r>
            <a:r>
              <a:rPr lang="en-US" spc="-10" dirty="0"/>
              <a:t>ho</a:t>
            </a:r>
            <a:r>
              <a:rPr lang="en-US" dirty="0"/>
              <a:t>r</a:t>
            </a:r>
            <a:r>
              <a:rPr lang="en-US" spc="-5" dirty="0"/>
              <a:t>i</a:t>
            </a:r>
            <a:r>
              <a:rPr lang="en-US" dirty="0"/>
              <a:t>z</a:t>
            </a:r>
            <a:r>
              <a:rPr lang="en-US" spc="-10" dirty="0"/>
              <a:t>e</a:t>
            </a:r>
            <a:r>
              <a:rPr lang="en-US" dirty="0"/>
              <a:t>d</a:t>
            </a:r>
            <a:r>
              <a:rPr lang="en-US" spc="30" dirty="0"/>
              <a:t> </a:t>
            </a:r>
            <a:r>
              <a:rPr lang="en-US" spc="-10" dirty="0"/>
              <a:t>d</a:t>
            </a:r>
            <a:r>
              <a:rPr lang="en-US" spc="-5" dirty="0"/>
              <a:t>i</a:t>
            </a:r>
            <a:r>
              <a:rPr lang="en-US" dirty="0"/>
              <a:t>sc</a:t>
            </a:r>
            <a:r>
              <a:rPr lang="en-US" spc="-5" dirty="0"/>
              <a:t>l</a:t>
            </a:r>
            <a:r>
              <a:rPr lang="en-US" spc="-10" dirty="0"/>
              <a:t>o</a:t>
            </a:r>
            <a:r>
              <a:rPr lang="en-US" dirty="0"/>
              <a:t>s</a:t>
            </a:r>
            <a:r>
              <a:rPr lang="en-US" spc="-10" dirty="0"/>
              <a:t>u</a:t>
            </a:r>
            <a:r>
              <a:rPr lang="en-US" dirty="0"/>
              <a:t>r</a:t>
            </a:r>
            <a:r>
              <a:rPr lang="en-US" spc="-10" dirty="0"/>
              <a:t>e, una</a:t>
            </a:r>
            <a:r>
              <a:rPr lang="en-US" dirty="0"/>
              <a:t>v</a:t>
            </a:r>
            <a:r>
              <a:rPr lang="en-US" spc="-10" dirty="0"/>
              <a:t>a</a:t>
            </a:r>
            <a:r>
              <a:rPr lang="en-US" spc="-5" dirty="0"/>
              <a:t>il</a:t>
            </a:r>
            <a:r>
              <a:rPr lang="en-US" spc="-10" dirty="0"/>
              <a:t>ab</a:t>
            </a:r>
            <a:r>
              <a:rPr lang="en-US" spc="-5" dirty="0"/>
              <a:t>ili</a:t>
            </a:r>
            <a:r>
              <a:rPr lang="en-US" dirty="0"/>
              <a:t>t</a:t>
            </a:r>
            <a:r>
              <a:rPr lang="en-US" spc="-25" dirty="0"/>
              <a:t>y</a:t>
            </a:r>
            <a:r>
              <a:rPr lang="en-US" dirty="0"/>
              <a:t>,</a:t>
            </a:r>
            <a:r>
              <a:rPr lang="en-US" spc="65" dirty="0"/>
              <a:t> </a:t>
            </a:r>
            <a:r>
              <a:rPr lang="en-US" dirty="0"/>
              <a:t>c</a:t>
            </a:r>
            <a:r>
              <a:rPr lang="en-US" spc="-10" dirty="0"/>
              <a:t>hange</a:t>
            </a:r>
            <a:r>
              <a:rPr lang="en-US" dirty="0"/>
              <a:t>s,</a:t>
            </a:r>
            <a:r>
              <a:rPr lang="en-US" spc="15" dirty="0"/>
              <a:t> </a:t>
            </a:r>
            <a:r>
              <a:rPr lang="en-US" spc="-10" dirty="0"/>
              <a:t>o</a:t>
            </a:r>
            <a:r>
              <a:rPr lang="en-US" dirty="0"/>
              <a:t>r </a:t>
            </a:r>
            <a:r>
              <a:rPr lang="en-US" spc="-10" dirty="0"/>
              <a:t>de</a:t>
            </a:r>
            <a:r>
              <a:rPr lang="en-US" dirty="0"/>
              <a:t>str</a:t>
            </a:r>
            <a:r>
              <a:rPr lang="en-US" spc="-10" dirty="0"/>
              <a:t>u</a:t>
            </a:r>
            <a:r>
              <a:rPr lang="en-US" dirty="0"/>
              <a:t>ct</a:t>
            </a:r>
            <a:r>
              <a:rPr lang="en-US" spc="-5" dirty="0"/>
              <a:t>i</a:t>
            </a:r>
            <a:r>
              <a:rPr lang="en-US" spc="-10" dirty="0"/>
              <a:t>o</a:t>
            </a:r>
            <a:r>
              <a:rPr lang="en-US" dirty="0"/>
              <a:t>n</a:t>
            </a:r>
            <a:r>
              <a:rPr lang="en-US" spc="10" dirty="0"/>
              <a:t> </a:t>
            </a:r>
            <a:r>
              <a:rPr lang="en-US" spc="-10" dirty="0"/>
              <a:t>o</a:t>
            </a:r>
            <a:r>
              <a:rPr lang="en-US" dirty="0"/>
              <a:t>f</a:t>
            </a:r>
            <a:r>
              <a:rPr lang="en-US" spc="-5" dirty="0"/>
              <a:t> </a:t>
            </a:r>
            <a:r>
              <a:rPr lang="en-US" spc="-10" dirty="0"/>
              <a:t>a</a:t>
            </a:r>
            <a:r>
              <a:rPr lang="en-US" dirty="0"/>
              <a:t>n</a:t>
            </a:r>
            <a:r>
              <a:rPr lang="en-US" spc="10" dirty="0"/>
              <a:t> </a:t>
            </a:r>
            <a:r>
              <a:rPr lang="en-US" spc="-10" dirty="0"/>
              <a:t>a</a:t>
            </a:r>
            <a:r>
              <a:rPr lang="en-US" dirty="0"/>
              <a:t>ss</a:t>
            </a:r>
            <a:r>
              <a:rPr lang="en-US" spc="-10" dirty="0"/>
              <a:t>e</a:t>
            </a:r>
            <a:r>
              <a:rPr lang="en-US" dirty="0"/>
              <a:t>t.</a:t>
            </a:r>
            <a:r>
              <a:rPr lang="en-US" kern="0" dirty="0"/>
              <a:t>: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solidFill>
                  <a:srgbClr val="00B050"/>
                </a:solidFill>
              </a:rPr>
              <a:t>True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False</a:t>
            </a:r>
          </a:p>
          <a:p>
            <a:endParaRPr lang="en-US" kern="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833881" y="457200"/>
            <a:ext cx="7081519" cy="892552"/>
          </a:xfrm>
        </p:spPr>
        <p:txBody>
          <a:bodyPr/>
          <a:lstStyle/>
          <a:p>
            <a:r>
              <a:rPr lang="en-US" sz="4000" dirty="0"/>
              <a:t>TEST YOUR KNOWLEDGE   </a:t>
            </a:r>
            <a:br>
              <a:rPr lang="en-US" dirty="0"/>
            </a:b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083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276999"/>
          </a:xfrm>
        </p:spPr>
        <p:txBody>
          <a:bodyPr/>
          <a:lstStyle/>
          <a:p>
            <a:pPr algn="ctr"/>
            <a:r>
              <a:rPr lang="en-US" dirty="0"/>
              <a:t>Module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35940" y="1759386"/>
            <a:ext cx="8836660" cy="2431435"/>
          </a:xfrm>
        </p:spPr>
        <p:txBody>
          <a:bodyPr/>
          <a:lstStyle/>
          <a:p>
            <a:r>
              <a:rPr lang="en-US" sz="2800" u="none" dirty="0"/>
              <a:t>This module will cover topics:</a:t>
            </a:r>
          </a:p>
          <a:p>
            <a:endParaRPr lang="en-US" sz="2800" u="non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Risk Management Framework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What is the RMF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RMF: Categorize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0050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1081" y="2603390"/>
            <a:ext cx="9138919" cy="520810"/>
          </a:xfrm>
          <a:prstGeom prst="rect">
            <a:avLst/>
          </a:prstGeom>
        </p:spPr>
        <p:txBody>
          <a:bodyPr vert="horz" wrap="square" lIns="0" tIns="89053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/>
              <a:t>R</a:t>
            </a:r>
            <a:r>
              <a:rPr sz="2800" spc="-10" dirty="0"/>
              <a:t>i</a:t>
            </a:r>
            <a:r>
              <a:rPr sz="2800" spc="-15" dirty="0"/>
              <a:t>s</a:t>
            </a:r>
            <a:r>
              <a:rPr sz="2800" spc="-20" dirty="0"/>
              <a:t>k</a:t>
            </a:r>
            <a:r>
              <a:rPr sz="2800" spc="15" dirty="0"/>
              <a:t> </a:t>
            </a:r>
            <a:r>
              <a:rPr sz="2800" spc="-30" dirty="0"/>
              <a:t>M</a:t>
            </a:r>
            <a:r>
              <a:rPr sz="2800" spc="-15" dirty="0"/>
              <a:t>a</a:t>
            </a:r>
            <a:r>
              <a:rPr sz="2800" spc="-25" dirty="0"/>
              <a:t>n</a:t>
            </a:r>
            <a:r>
              <a:rPr sz="2800" spc="-15" dirty="0"/>
              <a:t>a</a:t>
            </a:r>
            <a:r>
              <a:rPr sz="2800" spc="-25" dirty="0"/>
              <a:t>g</a:t>
            </a:r>
            <a:r>
              <a:rPr sz="2800" spc="-15" dirty="0"/>
              <a:t>e</a:t>
            </a:r>
            <a:r>
              <a:rPr sz="2800" spc="-30" dirty="0"/>
              <a:t>m</a:t>
            </a:r>
            <a:r>
              <a:rPr sz="2800" spc="-15" dirty="0"/>
              <a:t>e</a:t>
            </a:r>
            <a:r>
              <a:rPr sz="2800" spc="-25" dirty="0"/>
              <a:t>n</a:t>
            </a:r>
            <a:r>
              <a:rPr sz="2800" spc="-10" dirty="0"/>
              <a:t>t</a:t>
            </a:r>
            <a:r>
              <a:rPr sz="2800" spc="40" dirty="0"/>
              <a:t> </a:t>
            </a:r>
            <a:r>
              <a:rPr sz="2800" spc="-25" dirty="0"/>
              <a:t>F</a:t>
            </a:r>
            <a:r>
              <a:rPr sz="2800" spc="-15" dirty="0"/>
              <a:t>ra</a:t>
            </a:r>
            <a:r>
              <a:rPr sz="2800" spc="-30" dirty="0"/>
              <a:t>m</a:t>
            </a:r>
            <a:r>
              <a:rPr sz="2800" spc="-15" dirty="0"/>
              <a:t>e</a:t>
            </a:r>
            <a:r>
              <a:rPr sz="2800" spc="-25" dirty="0"/>
              <a:t>wo</a:t>
            </a:r>
            <a:r>
              <a:rPr sz="2800" spc="-15" dirty="0"/>
              <a:t>rk</a:t>
            </a:r>
            <a:endParaRPr sz="28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759386"/>
            <a:ext cx="8429625" cy="1777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MF,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scr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N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 800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3</a:t>
            </a:r>
            <a:r>
              <a:rPr sz="1800" dirty="0">
                <a:latin typeface="Arial"/>
                <a:cs typeface="Arial"/>
              </a:rPr>
              <a:t>7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1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pp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Ri</a:t>
            </a:r>
            <a:r>
              <a:rPr sz="1800" dirty="0">
                <a:latin typeface="Arial"/>
                <a:cs typeface="Arial"/>
              </a:rPr>
              <a:t>sk 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rk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10" dirty="0">
                <a:latin typeface="Arial"/>
                <a:cs typeface="Arial"/>
              </a:rPr>
              <a:t>on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rk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agen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eng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s.</a:t>
            </a:r>
          </a:p>
          <a:p>
            <a:pPr marL="241300" marR="1447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MF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a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cts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gh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921186"/>
            <a:ext cx="9138919" cy="329899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z="2800" spc="-10" dirty="0"/>
              <a:t>I</a:t>
            </a:r>
            <a:r>
              <a:rPr sz="2800" spc="-25" dirty="0"/>
              <a:t>n</a:t>
            </a:r>
            <a:r>
              <a:rPr sz="2800" spc="-5" dirty="0"/>
              <a:t>t</a:t>
            </a:r>
            <a:r>
              <a:rPr sz="2800" spc="-15" dirty="0"/>
              <a:t>r</a:t>
            </a:r>
            <a:r>
              <a:rPr sz="2800" spc="-25" dirty="0"/>
              <a:t>odu</a:t>
            </a:r>
            <a:r>
              <a:rPr sz="2800" spc="-15" dirty="0"/>
              <a:t>c</a:t>
            </a:r>
            <a:r>
              <a:rPr sz="2800" spc="-10" dirty="0"/>
              <a:t>ti</a:t>
            </a:r>
            <a:r>
              <a:rPr sz="2800" spc="-25" dirty="0"/>
              <a:t>o</a:t>
            </a:r>
            <a:r>
              <a:rPr sz="2800" spc="-20" dirty="0"/>
              <a:t>n</a:t>
            </a:r>
            <a:endParaRPr sz="280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25</a:t>
            </a:fld>
            <a:endParaRPr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756350"/>
            <a:ext cx="8074660" cy="2954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R</a:t>
            </a:r>
            <a:r>
              <a:rPr sz="1800" dirty="0">
                <a:latin typeface="Arial"/>
                <a:cs typeface="Arial"/>
              </a:rPr>
              <a:t>MF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s:</a:t>
            </a:r>
          </a:p>
          <a:p>
            <a:pPr marL="241300" marR="43307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35" dirty="0">
                <a:latin typeface="Arial"/>
                <a:cs typeface="Arial"/>
              </a:rPr>
              <a:t>f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anne</a:t>
            </a:r>
            <a:r>
              <a:rPr sz="1800" spc="-100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.</a:t>
            </a:r>
          </a:p>
          <a:p>
            <a:pPr marL="241300" marR="572135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lang="en-US" sz="1800" spc="-10" dirty="0">
                <a:latin typeface="Arial"/>
                <a:cs typeface="Arial"/>
              </a:rPr>
              <a:t>into FMCSA System Development Life Cycle (SDLC) such as the Enterprise Program Management Review (EPMR) for systems entering the FMCSA CE.</a:t>
            </a:r>
            <a:endParaRPr lang="en-US" sz="1800" dirty="0">
              <a:latin typeface="Arial"/>
              <a:cs typeface="Arial"/>
            </a:endParaRPr>
          </a:p>
          <a:p>
            <a:pPr marL="241300" marR="572135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10" dirty="0">
                <a:latin typeface="Arial"/>
                <a:cs typeface="Arial"/>
              </a:rPr>
              <a:t>un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10" dirty="0">
                <a:latin typeface="Arial"/>
                <a:cs typeface="Arial"/>
              </a:rPr>
              <a:t>gene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unde</a:t>
            </a:r>
            <a:r>
              <a:rPr sz="1800" dirty="0">
                <a:latin typeface="Arial"/>
                <a:cs typeface="Arial"/>
              </a:rPr>
              <a:t>rst</a:t>
            </a:r>
            <a:r>
              <a:rPr sz="1800" spc="-10" dirty="0">
                <a:latin typeface="Arial"/>
                <a:cs typeface="Arial"/>
              </a:rPr>
              <a:t>and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ts.</a:t>
            </a:r>
          </a:p>
          <a:p>
            <a:pPr marL="241300" marR="55880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vi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uppo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j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m </a:t>
            </a:r>
            <a:r>
              <a:rPr sz="1800" spc="-10" dirty="0">
                <a:latin typeface="Arial"/>
                <a:cs typeface="Arial"/>
              </a:rPr>
              <a:t>unde</a:t>
            </a:r>
            <a:r>
              <a:rPr sz="1800" dirty="0">
                <a:latin typeface="Arial"/>
                <a:cs typeface="Arial"/>
              </a:rPr>
              <a:t>rst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921186"/>
            <a:ext cx="9138919" cy="469359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3315"/>
              </a:lnSpc>
            </a:pPr>
            <a:r>
              <a:rPr sz="2800" spc="-30" dirty="0"/>
              <a:t>R</a:t>
            </a:r>
            <a:r>
              <a:rPr sz="2800" spc="-10" dirty="0"/>
              <a:t>i</a:t>
            </a:r>
            <a:r>
              <a:rPr sz="2800" spc="-15" dirty="0"/>
              <a:t>s</a:t>
            </a:r>
            <a:r>
              <a:rPr sz="2800" spc="-20" dirty="0"/>
              <a:t>k</a:t>
            </a:r>
            <a:r>
              <a:rPr sz="2800" spc="5" dirty="0"/>
              <a:t> </a:t>
            </a:r>
            <a:r>
              <a:rPr sz="2800" spc="-30" dirty="0"/>
              <a:t>M</a:t>
            </a:r>
            <a:r>
              <a:rPr sz="2800" spc="-15" dirty="0"/>
              <a:t>a</a:t>
            </a:r>
            <a:r>
              <a:rPr sz="2800" spc="-25" dirty="0"/>
              <a:t>n</a:t>
            </a:r>
            <a:r>
              <a:rPr sz="2800" spc="-15" dirty="0"/>
              <a:t>a</a:t>
            </a:r>
            <a:r>
              <a:rPr sz="2800" spc="-25" dirty="0"/>
              <a:t>g</a:t>
            </a:r>
            <a:r>
              <a:rPr sz="2800" spc="-15" dirty="0"/>
              <a:t>e</a:t>
            </a:r>
            <a:r>
              <a:rPr sz="2800" spc="-30" dirty="0"/>
              <a:t>m</a:t>
            </a:r>
            <a:r>
              <a:rPr sz="2800" spc="-15" dirty="0"/>
              <a:t>e</a:t>
            </a:r>
            <a:r>
              <a:rPr sz="2800" spc="-25" dirty="0"/>
              <a:t>n</a:t>
            </a:r>
            <a:r>
              <a:rPr sz="2800" spc="-10" dirty="0"/>
              <a:t>t</a:t>
            </a:r>
            <a:r>
              <a:rPr sz="2800" spc="50" dirty="0"/>
              <a:t> </a:t>
            </a:r>
            <a:r>
              <a:rPr sz="2800" spc="-25" dirty="0"/>
              <a:t>F</a:t>
            </a:r>
            <a:r>
              <a:rPr sz="2800" spc="-15" dirty="0"/>
              <a:t>ra</a:t>
            </a:r>
            <a:r>
              <a:rPr sz="2800" spc="-30" dirty="0"/>
              <a:t>m</a:t>
            </a:r>
            <a:r>
              <a:rPr sz="2800" spc="-15" dirty="0"/>
              <a:t>e</a:t>
            </a:r>
            <a:r>
              <a:rPr sz="2800" spc="-25" dirty="0"/>
              <a:t>wo</a:t>
            </a:r>
            <a:r>
              <a:rPr sz="2800" spc="-15" dirty="0"/>
              <a:t>rk</a:t>
            </a:r>
            <a:r>
              <a:rPr lang="en-US" sz="2800" spc="-15" dirty="0"/>
              <a:t> </a:t>
            </a:r>
            <a:endParaRPr sz="2800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069339" y="2737286"/>
            <a:ext cx="5836920" cy="802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st</a:t>
            </a:r>
            <a:r>
              <a:rPr sz="1800" spc="-10" dirty="0">
                <a:latin typeface="Arial"/>
                <a:cs typeface="Arial"/>
              </a:rPr>
              <a:t>ep: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dirty="0">
                <a:latin typeface="Arial"/>
                <a:cs typeface="Arial"/>
              </a:rPr>
              <a:t>;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921186"/>
            <a:ext cx="9138919" cy="436875"/>
          </a:xfrm>
          <a:prstGeom prst="rect">
            <a:avLst/>
          </a:prstGeom>
        </p:spPr>
        <p:txBody>
          <a:bodyPr vert="horz" wrap="square" lIns="0" tIns="12785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z="2000" b="0" spc="5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sz="2000" b="0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sz="2000" b="0" spc="5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sz="2000" b="0" dirty="0">
                <a:solidFill>
                  <a:srgbClr val="000000"/>
                </a:solidFill>
                <a:latin typeface="Arial"/>
                <a:cs typeface="Arial"/>
              </a:rPr>
              <a:t>k</a:t>
            </a:r>
            <a:r>
              <a:rPr sz="2000" b="0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000" b="0" spc="-5" dirty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sz="2000" b="0" dirty="0">
                <a:solidFill>
                  <a:srgbClr val="000000"/>
                </a:solidFill>
                <a:latin typeface="Arial"/>
                <a:cs typeface="Arial"/>
              </a:rPr>
              <a:t>anage</a:t>
            </a:r>
            <a:r>
              <a:rPr sz="2000" b="0" spc="-5" dirty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sz="2000" b="0" dirty="0">
                <a:solidFill>
                  <a:srgbClr val="000000"/>
                </a:solidFill>
                <a:latin typeface="Arial"/>
                <a:cs typeface="Arial"/>
              </a:rPr>
              <a:t>ent</a:t>
            </a:r>
            <a:r>
              <a:rPr sz="2000" b="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000" b="0" spc="-5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sz="2000" b="0" dirty="0">
                <a:solidFill>
                  <a:srgbClr val="000000"/>
                </a:solidFill>
                <a:latin typeface="Arial"/>
                <a:cs typeface="Arial"/>
              </a:rPr>
              <a:t>ra</a:t>
            </a:r>
            <a:r>
              <a:rPr sz="2000" b="0" spc="-5" dirty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sz="2000" b="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sz="2000" b="0" spc="5" dirty="0">
                <a:solidFill>
                  <a:srgbClr val="000000"/>
                </a:solidFill>
                <a:latin typeface="Arial"/>
                <a:cs typeface="Arial"/>
              </a:rPr>
              <a:t>w</a:t>
            </a:r>
            <a:r>
              <a:rPr sz="2000" b="0" dirty="0">
                <a:solidFill>
                  <a:srgbClr val="000000"/>
                </a:solidFill>
                <a:latin typeface="Arial"/>
                <a:cs typeface="Arial"/>
              </a:rPr>
              <a:t>ork</a:t>
            </a:r>
            <a:r>
              <a:rPr lang="en-US" sz="2000" b="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1475531"/>
            <a:ext cx="7091680" cy="782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CATEGOR</a:t>
            </a:r>
            <a:r>
              <a:rPr sz="2800" b="1" spc="-10" dirty="0">
                <a:solidFill>
                  <a:srgbClr val="A1261E"/>
                </a:solidFill>
                <a:latin typeface="Arial"/>
                <a:cs typeface="Arial"/>
              </a:rPr>
              <a:t>I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Z</a:t>
            </a:r>
            <a:r>
              <a:rPr sz="2800" b="1" spc="-20" dirty="0">
                <a:solidFill>
                  <a:srgbClr val="A1261E"/>
                </a:solidFill>
                <a:latin typeface="Arial"/>
                <a:cs typeface="Arial"/>
              </a:rPr>
              <a:t>E</a:t>
            </a:r>
            <a:r>
              <a:rPr sz="2800" b="1" spc="40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TH</a:t>
            </a:r>
            <a:r>
              <a:rPr sz="2800" b="1" spc="-20" dirty="0">
                <a:solidFill>
                  <a:srgbClr val="A1261E"/>
                </a:solidFill>
                <a:latin typeface="Arial"/>
                <a:cs typeface="Arial"/>
              </a:rPr>
              <a:t>E</a:t>
            </a:r>
            <a:r>
              <a:rPr sz="2800" b="1" spc="5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SYSTEM</a:t>
            </a:r>
            <a:r>
              <a:rPr sz="2800" b="1" spc="25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30" dirty="0">
                <a:solidFill>
                  <a:srgbClr val="A1261E"/>
                </a:solidFill>
                <a:latin typeface="Arial"/>
                <a:cs typeface="Arial"/>
              </a:rPr>
              <a:t>AN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D</a:t>
            </a:r>
            <a:r>
              <a:rPr sz="2800" b="1" spc="20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SELECT CONTROL</a:t>
            </a:r>
            <a:r>
              <a:rPr sz="2800" b="1" spc="-20" dirty="0">
                <a:solidFill>
                  <a:srgbClr val="A1261E"/>
                </a:solidFill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27</a:t>
            </a:fld>
            <a:endParaRPr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683186"/>
            <a:ext cx="8368030" cy="35291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3026410" indent="-229235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i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k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assess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nt</a:t>
            </a:r>
            <a:r>
              <a:rPr sz="1800" b="1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i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k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is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sks 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agen</a:t>
            </a:r>
            <a:r>
              <a:rPr sz="1800" dirty="0">
                <a:latin typeface="Arial"/>
                <a:cs typeface="Arial"/>
              </a:rPr>
              <a:t>cy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un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age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r</a:t>
            </a:r>
            <a:r>
              <a:rPr sz="1800" spc="-10" dirty="0">
                <a:latin typeface="Arial"/>
                <a:cs typeface="Arial"/>
              </a:rPr>
              <a:t>epu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),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agen</a:t>
            </a:r>
            <a:r>
              <a:rPr sz="1800" dirty="0">
                <a:latin typeface="Arial"/>
                <a:cs typeface="Arial"/>
              </a:rPr>
              <a:t>cy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dua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s.</a:t>
            </a:r>
          </a:p>
          <a:p>
            <a:pPr marL="241300" marR="263525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ana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s.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li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hoo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add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ct.</a:t>
            </a:r>
          </a:p>
          <a:p>
            <a:pPr marL="240665" marR="5080" indent="-228600">
              <a:lnSpc>
                <a:spcPct val="100000"/>
              </a:lnSpc>
              <a:spcBef>
                <a:spcPts val="69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Ri</a:t>
            </a:r>
            <a:r>
              <a:rPr sz="1800" dirty="0">
                <a:latin typeface="Arial"/>
                <a:cs typeface="Arial"/>
              </a:rPr>
              <a:t>sk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ssm</a:t>
            </a:r>
            <a:r>
              <a:rPr sz="1800" spc="-5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houl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iall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ondu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system developm</a:t>
            </a:r>
            <a:r>
              <a:rPr lang="en-US" dirty="0">
                <a:latin typeface="Arial"/>
                <a:cs typeface="Arial"/>
              </a:rPr>
              <a:t>ent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10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pc="-5" dirty="0"/>
              <a:t>C</a:t>
            </a:r>
            <a:r>
              <a:rPr spc="-10" dirty="0"/>
              <a:t>a</a:t>
            </a:r>
            <a:r>
              <a:rPr dirty="0"/>
              <a:t>t</a:t>
            </a:r>
            <a:r>
              <a:rPr spc="-10" dirty="0"/>
              <a:t>e</a:t>
            </a:r>
            <a:r>
              <a:rPr dirty="0"/>
              <a:t>go</a:t>
            </a:r>
            <a:r>
              <a:rPr spc="-5" dirty="0"/>
              <a:t>r</a:t>
            </a:r>
            <a:r>
              <a:rPr dirty="0"/>
              <a:t>ize</a:t>
            </a:r>
            <a:r>
              <a:rPr spc="-5" dirty="0"/>
              <a:t> </a:t>
            </a:r>
            <a:r>
              <a:rPr dirty="0"/>
              <a:t>the</a:t>
            </a:r>
            <a:r>
              <a:rPr spc="-5" dirty="0"/>
              <a:t> S</a:t>
            </a:r>
            <a:r>
              <a:rPr spc="-20" dirty="0"/>
              <a:t>y</a:t>
            </a:r>
            <a:r>
              <a:rPr spc="-10" dirty="0"/>
              <a:t>s</a:t>
            </a:r>
            <a:r>
              <a:rPr dirty="0"/>
              <a:t>t</a:t>
            </a:r>
            <a:r>
              <a:rPr spc="-10" dirty="0"/>
              <a:t>em</a:t>
            </a:r>
          </a:p>
          <a:p>
            <a:pPr marL="12700">
              <a:lnSpc>
                <a:spcPts val="3315"/>
              </a:lnSpc>
            </a:pPr>
            <a:r>
              <a:rPr sz="2800" spc="-30" dirty="0"/>
              <a:t>R</a:t>
            </a:r>
            <a:r>
              <a:rPr sz="2800" spc="-10" dirty="0"/>
              <a:t>i</a:t>
            </a:r>
            <a:r>
              <a:rPr sz="2800" spc="-15" dirty="0"/>
              <a:t>s</a:t>
            </a:r>
            <a:r>
              <a:rPr sz="2800" spc="-20" dirty="0"/>
              <a:t>k</a:t>
            </a:r>
            <a:r>
              <a:rPr sz="2800" spc="-90" dirty="0"/>
              <a:t> </a:t>
            </a:r>
            <a:r>
              <a:rPr sz="2800" spc="-30" dirty="0"/>
              <a:t>A</a:t>
            </a:r>
            <a:r>
              <a:rPr sz="2800" spc="-15" dirty="0"/>
              <a:t>ssess</a:t>
            </a:r>
            <a:r>
              <a:rPr sz="2800" spc="-30" dirty="0"/>
              <a:t>m</a:t>
            </a:r>
            <a:r>
              <a:rPr sz="2800" spc="-15" dirty="0"/>
              <a:t>e</a:t>
            </a:r>
            <a:r>
              <a:rPr sz="2800" spc="-25" dirty="0"/>
              <a:t>n</a:t>
            </a:r>
            <a:r>
              <a:rPr sz="2800" spc="-10" dirty="0"/>
              <a:t>t</a:t>
            </a:r>
            <a:endParaRPr sz="2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28</a:t>
            </a:fld>
            <a:endParaRPr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759386"/>
            <a:ext cx="8593455" cy="2917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FI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19</a:t>
            </a:r>
            <a:r>
              <a:rPr sz="1800" dirty="0">
                <a:latin typeface="Arial"/>
                <a:cs typeface="Arial"/>
              </a:rPr>
              <a:t>9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  <a:endParaRPr sz="1800">
              <a:latin typeface="Arial"/>
              <a:cs typeface="Arial"/>
            </a:endParaRPr>
          </a:p>
          <a:p>
            <a:pPr marL="241300" marR="57404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gh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 ea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ob</a:t>
            </a:r>
            <a:r>
              <a:rPr sz="1800" spc="-5" dirty="0">
                <a:latin typeface="Arial"/>
                <a:cs typeface="Arial"/>
              </a:rPr>
              <a:t>j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s: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FI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20</a:t>
            </a:r>
            <a:r>
              <a:rPr sz="1800" dirty="0">
                <a:latin typeface="Arial"/>
                <a:cs typeface="Arial"/>
              </a:rPr>
              <a:t>0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hed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s,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N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S</a:t>
            </a:r>
            <a:r>
              <a:rPr sz="1800" dirty="0">
                <a:latin typeface="Arial"/>
                <a:cs typeface="Arial"/>
              </a:rPr>
              <a:t>P </a:t>
            </a:r>
            <a:r>
              <a:rPr sz="1800" spc="-10" dirty="0">
                <a:latin typeface="Arial"/>
                <a:cs typeface="Arial"/>
              </a:rPr>
              <a:t>800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5</a:t>
            </a:r>
            <a:r>
              <a:rPr sz="1800" dirty="0">
                <a:latin typeface="Arial"/>
                <a:cs typeface="Arial"/>
              </a:rPr>
              <a:t>3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4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cy 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F</a:t>
            </a:r>
            <a:r>
              <a:rPr sz="1800" spc="-10" dirty="0">
                <a:latin typeface="Arial"/>
                <a:cs typeface="Arial"/>
              </a:rPr>
              <a:t>ede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al 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Or</a:t>
            </a:r>
            <a:r>
              <a:rPr sz="1800" spc="-10" dirty="0">
                <a:latin typeface="Arial"/>
                <a:cs typeface="Arial"/>
              </a:rPr>
              <a:t>gan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en.</a:t>
            </a:r>
            <a:endParaRPr sz="1800">
              <a:latin typeface="Arial"/>
              <a:cs typeface="Arial"/>
            </a:endParaRPr>
          </a:p>
          <a:p>
            <a:pPr marL="240665" marR="156210" indent="-228600" algn="just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IST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SP </a:t>
            </a:r>
            <a:r>
              <a:rPr sz="1800" spc="-5" dirty="0">
                <a:latin typeface="Arial"/>
                <a:cs typeface="Arial"/>
              </a:rPr>
              <a:t>80</a:t>
            </a:r>
            <a:r>
              <a:rPr sz="1800" spc="-10" dirty="0">
                <a:latin typeface="Arial"/>
                <a:cs typeface="Arial"/>
              </a:rPr>
              <a:t>0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6</a:t>
            </a:r>
            <a:r>
              <a:rPr sz="1800" dirty="0">
                <a:latin typeface="Arial"/>
                <a:cs typeface="Arial"/>
              </a:rPr>
              <a:t>0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1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or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79340" y="6385346"/>
            <a:ext cx="224154" cy="20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solidFill>
                  <a:srgbClr val="1F2A7B"/>
                </a:solidFill>
                <a:latin typeface="Arial"/>
                <a:cs typeface="Arial"/>
              </a:rPr>
              <a:t>3</a:t>
            </a:r>
            <a:r>
              <a:rPr sz="1400" dirty="0">
                <a:solidFill>
                  <a:srgbClr val="1F2A7B"/>
                </a:solidFill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pc="-5" dirty="0"/>
              <a:t>C</a:t>
            </a:r>
            <a:r>
              <a:rPr spc="-10" dirty="0"/>
              <a:t>a</a:t>
            </a:r>
            <a:r>
              <a:rPr dirty="0"/>
              <a:t>t</a:t>
            </a:r>
            <a:r>
              <a:rPr spc="-10" dirty="0"/>
              <a:t>e</a:t>
            </a:r>
            <a:r>
              <a:rPr dirty="0"/>
              <a:t>go</a:t>
            </a:r>
            <a:r>
              <a:rPr spc="-5" dirty="0"/>
              <a:t>r</a:t>
            </a:r>
            <a:r>
              <a:rPr dirty="0"/>
              <a:t>ize</a:t>
            </a:r>
            <a:r>
              <a:rPr spc="-5" dirty="0"/>
              <a:t> </a:t>
            </a:r>
            <a:r>
              <a:rPr dirty="0"/>
              <a:t>the</a:t>
            </a:r>
            <a:r>
              <a:rPr spc="-5" dirty="0"/>
              <a:t> S</a:t>
            </a:r>
            <a:r>
              <a:rPr spc="-20" dirty="0"/>
              <a:t>y</a:t>
            </a:r>
            <a:r>
              <a:rPr spc="-10" dirty="0"/>
              <a:t>s</a:t>
            </a:r>
            <a:r>
              <a:rPr dirty="0"/>
              <a:t>t</a:t>
            </a:r>
            <a:r>
              <a:rPr spc="-10" dirty="0"/>
              <a:t>em</a:t>
            </a:r>
          </a:p>
          <a:p>
            <a:pPr marL="12700">
              <a:lnSpc>
                <a:spcPts val="3315"/>
              </a:lnSpc>
            </a:pPr>
            <a:r>
              <a:rPr sz="2800" spc="-30" dirty="0"/>
              <a:t>D</a:t>
            </a:r>
            <a:r>
              <a:rPr sz="2800" spc="-10" dirty="0"/>
              <a:t>ete</a:t>
            </a:r>
            <a:r>
              <a:rPr sz="2800" spc="-15" dirty="0"/>
              <a:t>r</a:t>
            </a:r>
            <a:r>
              <a:rPr sz="2800" spc="-30" dirty="0"/>
              <a:t>m</a:t>
            </a:r>
            <a:r>
              <a:rPr sz="2800" spc="-10" dirty="0"/>
              <a:t>i</a:t>
            </a:r>
            <a:r>
              <a:rPr sz="2800" spc="-25" dirty="0"/>
              <a:t>n</a:t>
            </a:r>
            <a:r>
              <a:rPr sz="2800" spc="-20" dirty="0"/>
              <a:t>e</a:t>
            </a:r>
            <a:r>
              <a:rPr sz="2800" spc="15" dirty="0"/>
              <a:t> </a:t>
            </a:r>
            <a:r>
              <a:rPr sz="2800" spc="-30" dirty="0"/>
              <a:t>R</a:t>
            </a:r>
            <a:r>
              <a:rPr sz="2800" spc="-10" dirty="0"/>
              <a:t>i</a:t>
            </a:r>
            <a:r>
              <a:rPr sz="2800" spc="-15" dirty="0"/>
              <a:t>s</a:t>
            </a:r>
            <a:r>
              <a:rPr sz="2800" spc="-20" dirty="0"/>
              <a:t>k</a:t>
            </a:r>
            <a:r>
              <a:rPr sz="2800" spc="15" dirty="0"/>
              <a:t> </a:t>
            </a:r>
            <a:r>
              <a:rPr sz="2800" spc="-10" dirty="0"/>
              <a:t>I</a:t>
            </a:r>
            <a:r>
              <a:rPr sz="2800" spc="-30" dirty="0"/>
              <a:t>mp</a:t>
            </a:r>
            <a:r>
              <a:rPr sz="2800" spc="-15" dirty="0"/>
              <a:t>ac</a:t>
            </a:r>
            <a:r>
              <a:rPr sz="2800" spc="-10" dirty="0"/>
              <a:t>t</a:t>
            </a:r>
            <a:r>
              <a:rPr sz="2800" spc="5" dirty="0"/>
              <a:t> </a:t>
            </a:r>
            <a:r>
              <a:rPr sz="2800" spc="-25" dirty="0"/>
              <a:t>L</a:t>
            </a:r>
            <a:r>
              <a:rPr sz="2800" spc="-10" dirty="0"/>
              <a:t>evel</a:t>
            </a:r>
            <a:endParaRPr sz="28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719670"/>
            <a:ext cx="8303260" cy="1384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Federal Motor Carrier Safety Administration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lang="en-US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),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u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 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egua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 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ts.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rse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 </a:t>
            </a:r>
            <a:r>
              <a:rPr sz="1800" spc="-10" dirty="0">
                <a:latin typeface="Arial"/>
                <a:cs typeface="Arial"/>
              </a:rPr>
              <a:t>add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sk-</a:t>
            </a:r>
            <a:r>
              <a:rPr sz="1800" spc="-10" dirty="0">
                <a:latin typeface="Arial"/>
                <a:cs typeface="Arial"/>
              </a:rPr>
              <a:t>ba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oa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5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e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 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Int</a:t>
            </a:r>
            <a:r>
              <a:rPr spc="-5" dirty="0"/>
              <a:t>r</a:t>
            </a:r>
            <a:r>
              <a:rPr dirty="0"/>
              <a:t>odu</a:t>
            </a:r>
            <a:r>
              <a:rPr spc="-5" dirty="0"/>
              <a:t>c</a:t>
            </a:r>
            <a:r>
              <a:rPr dirty="0"/>
              <a:t>tion</a:t>
            </a:r>
          </a:p>
          <a:p>
            <a:pPr marL="12700">
              <a:lnSpc>
                <a:spcPts val="3315"/>
              </a:lnSpc>
            </a:pPr>
            <a:r>
              <a:rPr sz="2800" spc="-30" dirty="0"/>
              <a:t>W</a:t>
            </a:r>
            <a:r>
              <a:rPr sz="2800" spc="-15" dirty="0"/>
              <a:t>e</a:t>
            </a:r>
            <a:r>
              <a:rPr sz="2800" spc="-10" dirty="0"/>
              <a:t>l</a:t>
            </a:r>
            <a:r>
              <a:rPr sz="2800" spc="-15" dirty="0"/>
              <a:t>c</a:t>
            </a:r>
            <a:r>
              <a:rPr sz="2800" spc="-30" dirty="0"/>
              <a:t>om</a:t>
            </a:r>
            <a:r>
              <a:rPr sz="2800" spc="-20" dirty="0"/>
              <a:t>e</a:t>
            </a:r>
            <a:r>
              <a:rPr sz="2800" spc="15" dirty="0"/>
              <a:t> </a:t>
            </a:r>
            <a:r>
              <a:rPr sz="2800" spc="-5" dirty="0"/>
              <a:t>t</a:t>
            </a:r>
            <a:r>
              <a:rPr sz="2800" spc="-20" dirty="0"/>
              <a:t>o</a:t>
            </a:r>
            <a:r>
              <a:rPr sz="2800" spc="-5" dirty="0"/>
              <a:t> </a:t>
            </a:r>
            <a:r>
              <a:rPr sz="2800" spc="-10" dirty="0"/>
              <a:t>I</a:t>
            </a:r>
            <a:r>
              <a:rPr sz="2800" spc="-25" dirty="0"/>
              <a:t>n</a:t>
            </a:r>
            <a:r>
              <a:rPr sz="2800" spc="-5" dirty="0"/>
              <a:t>f</a:t>
            </a:r>
            <a:r>
              <a:rPr sz="2800" spc="-25" dirty="0"/>
              <a:t>o</a:t>
            </a:r>
            <a:r>
              <a:rPr sz="2800" spc="-10" dirty="0"/>
              <a:t>r</a:t>
            </a:r>
            <a:r>
              <a:rPr sz="2800" spc="-30" dirty="0"/>
              <a:t>m</a:t>
            </a:r>
            <a:r>
              <a:rPr sz="2800" spc="-10" dirty="0"/>
              <a:t>ati</a:t>
            </a:r>
            <a:r>
              <a:rPr sz="2800" spc="-25" dirty="0"/>
              <a:t>o</a:t>
            </a:r>
            <a:r>
              <a:rPr sz="2800" spc="-20" dirty="0"/>
              <a:t>n</a:t>
            </a:r>
            <a:r>
              <a:rPr sz="2800" spc="20" dirty="0"/>
              <a:t> </a:t>
            </a:r>
            <a:r>
              <a:rPr sz="2800" spc="-25" dirty="0"/>
              <a:t>S</a:t>
            </a:r>
            <a:r>
              <a:rPr sz="2800" spc="-15" dirty="0"/>
              <a:t>ec</a:t>
            </a:r>
            <a:r>
              <a:rPr sz="2800" spc="-25" dirty="0"/>
              <a:t>u</a:t>
            </a:r>
            <a:r>
              <a:rPr sz="2800" spc="-10" dirty="0"/>
              <a:t>ri</a:t>
            </a:r>
            <a:r>
              <a:rPr sz="2800" spc="-5" dirty="0"/>
              <a:t>t</a:t>
            </a:r>
            <a:r>
              <a:rPr sz="2800" spc="-20" dirty="0"/>
              <a:t>y</a:t>
            </a:r>
            <a:r>
              <a:rPr sz="2800" spc="5" dirty="0"/>
              <a:t> </a:t>
            </a:r>
            <a:r>
              <a:rPr sz="2800" spc="-5" dirty="0"/>
              <a:t>f</a:t>
            </a:r>
            <a:r>
              <a:rPr sz="2800" spc="-25" dirty="0"/>
              <a:t>o</a:t>
            </a:r>
            <a:r>
              <a:rPr sz="2800" spc="-15" dirty="0"/>
              <a:t>r</a:t>
            </a:r>
            <a:r>
              <a:rPr sz="2800" spc="5" dirty="0"/>
              <a:t> </a:t>
            </a:r>
            <a:r>
              <a:rPr sz="2800" spc="-30" dirty="0"/>
              <a:t>M</a:t>
            </a:r>
            <a:r>
              <a:rPr sz="2800" spc="-15" dirty="0"/>
              <a:t>a</a:t>
            </a:r>
            <a:r>
              <a:rPr sz="2800" spc="-25" dirty="0"/>
              <a:t>n</a:t>
            </a:r>
            <a:r>
              <a:rPr sz="2800" spc="-15" dirty="0"/>
              <a:t>a</a:t>
            </a:r>
            <a:r>
              <a:rPr sz="2800" spc="-25" dirty="0"/>
              <a:t>g</a:t>
            </a:r>
            <a:r>
              <a:rPr sz="2800" spc="-15" dirty="0"/>
              <a:t>ers</a:t>
            </a:r>
            <a:endParaRPr sz="2800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683186"/>
            <a:ext cx="8248015" cy="4102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FI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19</a:t>
            </a:r>
            <a:r>
              <a:rPr sz="1800" dirty="0">
                <a:latin typeface="Arial"/>
                <a:cs typeface="Arial"/>
              </a:rPr>
              <a:t>9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ct:</a:t>
            </a:r>
            <a:endParaRPr sz="180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10" dirty="0">
                <a:latin typeface="Arial"/>
                <a:cs typeface="Arial"/>
              </a:rPr>
              <a:t>o</a:t>
            </a:r>
            <a:r>
              <a:rPr sz="1800" b="1" spc="35" dirty="0">
                <a:latin typeface="Arial"/>
                <a:cs typeface="Arial"/>
              </a:rPr>
              <a:t>w</a:t>
            </a:r>
            <a:r>
              <a:rPr sz="1800" b="1" dirty="0">
                <a:latin typeface="Arial"/>
                <a:cs typeface="Arial"/>
              </a:rPr>
              <a:t>: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Lo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ss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a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li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gan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onal 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gan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dua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  <a:p>
            <a:pPr marL="241300" marR="2505710" indent="-228600">
              <a:lnSpc>
                <a:spcPct val="100000"/>
              </a:lnSpc>
              <a:spcBef>
                <a:spcPts val="69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dirty="0">
                <a:latin typeface="Arial"/>
                <a:cs typeface="Arial"/>
              </a:rPr>
              <a:t>Mod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: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M</a:t>
            </a:r>
            <a:r>
              <a:rPr sz="1800" spc="-10" dirty="0">
                <a:latin typeface="Arial"/>
                <a:cs typeface="Arial"/>
              </a:rPr>
              <a:t>ode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ss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60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60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 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35" dirty="0">
                <a:latin typeface="Arial"/>
                <a:cs typeface="Arial"/>
              </a:rPr>
              <a:t>f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on 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gan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gan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dua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  <a:p>
            <a:pPr marL="241300" marR="288353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spc="-5" dirty="0">
                <a:latin typeface="Arial"/>
                <a:cs typeface="Arial"/>
              </a:rPr>
              <a:t>H</a:t>
            </a:r>
            <a:r>
              <a:rPr sz="1800" b="1" dirty="0">
                <a:latin typeface="Arial"/>
                <a:cs typeface="Arial"/>
              </a:rPr>
              <a:t>igh: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5" dirty="0">
                <a:latin typeface="Arial"/>
                <a:cs typeface="Arial"/>
              </a:rPr>
              <a:t>Hi</a:t>
            </a:r>
            <a:r>
              <a:rPr sz="1800" spc="-10" dirty="0">
                <a:latin typeface="Arial"/>
                <a:cs typeface="Arial"/>
              </a:rPr>
              <a:t>g</a:t>
            </a:r>
            <a:r>
              <a:rPr sz="1800" dirty="0">
                <a:latin typeface="Arial"/>
                <a:cs typeface="Arial"/>
              </a:rPr>
              <a:t>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ss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60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60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 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oph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rse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35" dirty="0">
                <a:latin typeface="Arial"/>
                <a:cs typeface="Arial"/>
              </a:rPr>
              <a:t>f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gan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gan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onal 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dua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pc="-5" dirty="0"/>
              <a:t>C</a:t>
            </a:r>
            <a:r>
              <a:rPr spc="-10" dirty="0"/>
              <a:t>a</a:t>
            </a:r>
            <a:r>
              <a:rPr dirty="0"/>
              <a:t>t</a:t>
            </a:r>
            <a:r>
              <a:rPr spc="-10" dirty="0"/>
              <a:t>e</a:t>
            </a:r>
            <a:r>
              <a:rPr dirty="0"/>
              <a:t>go</a:t>
            </a:r>
            <a:r>
              <a:rPr spc="-5" dirty="0"/>
              <a:t>r</a:t>
            </a:r>
            <a:r>
              <a:rPr dirty="0"/>
              <a:t>ize</a:t>
            </a:r>
            <a:r>
              <a:rPr spc="-5" dirty="0"/>
              <a:t> </a:t>
            </a:r>
            <a:r>
              <a:rPr dirty="0"/>
              <a:t>the</a:t>
            </a:r>
            <a:r>
              <a:rPr spc="-5" dirty="0"/>
              <a:t> S</a:t>
            </a:r>
            <a:r>
              <a:rPr spc="-20" dirty="0"/>
              <a:t>y</a:t>
            </a:r>
            <a:r>
              <a:rPr spc="-10" dirty="0"/>
              <a:t>s</a:t>
            </a:r>
            <a:r>
              <a:rPr dirty="0"/>
              <a:t>t</a:t>
            </a:r>
            <a:r>
              <a:rPr spc="-10" dirty="0"/>
              <a:t>em</a:t>
            </a:r>
          </a:p>
          <a:p>
            <a:pPr marL="12700">
              <a:lnSpc>
                <a:spcPts val="3315"/>
              </a:lnSpc>
            </a:pPr>
            <a:r>
              <a:rPr sz="2800" spc="-30" dirty="0"/>
              <a:t>R</a:t>
            </a:r>
            <a:r>
              <a:rPr sz="2800" spc="-10" dirty="0"/>
              <a:t>i</a:t>
            </a:r>
            <a:r>
              <a:rPr sz="2800" spc="-15" dirty="0"/>
              <a:t>s</a:t>
            </a:r>
            <a:r>
              <a:rPr sz="2800" spc="-20" dirty="0"/>
              <a:t>k</a:t>
            </a:r>
            <a:r>
              <a:rPr sz="2800" spc="5" dirty="0"/>
              <a:t> </a:t>
            </a:r>
            <a:r>
              <a:rPr sz="2800" spc="-10" dirty="0"/>
              <a:t>I</a:t>
            </a:r>
            <a:r>
              <a:rPr sz="2800" spc="-30" dirty="0"/>
              <a:t>mp</a:t>
            </a:r>
            <a:r>
              <a:rPr sz="2800" spc="-15" dirty="0"/>
              <a:t>ac</a:t>
            </a:r>
            <a:r>
              <a:rPr sz="2800" spc="-10" dirty="0"/>
              <a:t>t</a:t>
            </a:r>
            <a:r>
              <a:rPr sz="2800" spc="-90" dirty="0"/>
              <a:t> </a:t>
            </a:r>
            <a:r>
              <a:rPr sz="2800" spc="-30" dirty="0"/>
              <a:t>A</a:t>
            </a:r>
            <a:r>
              <a:rPr sz="2800" spc="-15" dirty="0"/>
              <a:t>ssess</a:t>
            </a:r>
            <a:r>
              <a:rPr sz="2800" spc="-30" dirty="0"/>
              <a:t>m</a:t>
            </a:r>
            <a:r>
              <a:rPr sz="2800" spc="-15" dirty="0"/>
              <a:t>e</a:t>
            </a:r>
            <a:r>
              <a:rPr sz="2800" spc="-25" dirty="0"/>
              <a:t>n</a:t>
            </a:r>
            <a:r>
              <a:rPr sz="2800" spc="-10" dirty="0"/>
              <a:t>t</a:t>
            </a:r>
            <a:endParaRPr sz="2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30</a:t>
            </a:fld>
            <a:endParaRPr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289040" y="1598930"/>
            <a:ext cx="2973705" cy="299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5" dirty="0">
                <a:latin typeface="Calibri"/>
                <a:cs typeface="Calibri"/>
              </a:rPr>
              <a:t>E</a:t>
            </a:r>
            <a:r>
              <a:rPr sz="1800" b="1" spc="-25" dirty="0">
                <a:latin typeface="Calibri"/>
                <a:cs typeface="Calibri"/>
              </a:rPr>
              <a:t>x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m</a:t>
            </a:r>
            <a:r>
              <a:rPr sz="1800" b="1" spc="5" dirty="0">
                <a:latin typeface="Calibri"/>
                <a:cs typeface="Calibri"/>
              </a:rPr>
              <a:t>p</a:t>
            </a:r>
            <a:r>
              <a:rPr sz="1800" b="1" spc="-5" dirty="0">
                <a:latin typeface="Calibri"/>
                <a:cs typeface="Calibri"/>
              </a:rPr>
              <a:t>l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A </a:t>
            </a:r>
            <a:r>
              <a:rPr sz="1800" spc="-35" dirty="0">
                <a:latin typeface="Calibri"/>
                <a:cs typeface="Calibri"/>
              </a:rPr>
              <a:t>s</a:t>
            </a:r>
            <a:r>
              <a:rPr sz="1800" spc="-25" dirty="0">
                <a:latin typeface="Calibri"/>
                <a:cs typeface="Calibri"/>
              </a:rPr>
              <a:t>y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em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has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3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o m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k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k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app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io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m</a:t>
            </a:r>
            <a:r>
              <a:rPr sz="1800" dirty="0">
                <a:latin typeface="Calibri"/>
                <a:cs typeface="Calibri"/>
              </a:rPr>
              <a:t>pa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ig</a:t>
            </a:r>
            <a:r>
              <a:rPr sz="1800" dirty="0">
                <a:latin typeface="Calibri"/>
                <a:cs typeface="Calibri"/>
              </a:rPr>
              <a:t>h.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15" dirty="0">
                <a:latin typeface="Calibri"/>
                <a:cs typeface="Calibri"/>
              </a:rPr>
              <a:t>E</a:t>
            </a:r>
            <a:r>
              <a:rPr sz="1800" b="1" spc="-25" dirty="0">
                <a:latin typeface="Calibri"/>
                <a:cs typeface="Calibri"/>
              </a:rPr>
              <a:t>x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m</a:t>
            </a:r>
            <a:r>
              <a:rPr sz="1800" b="1" spc="5" dirty="0">
                <a:latin typeface="Calibri"/>
                <a:cs typeface="Calibri"/>
              </a:rPr>
              <a:t>p</a:t>
            </a:r>
            <a:r>
              <a:rPr sz="1800" b="1" spc="-5" dirty="0">
                <a:latin typeface="Calibri"/>
                <a:cs typeface="Calibri"/>
              </a:rPr>
              <a:t>l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  <a:p>
            <a:pPr marL="12700" marR="31750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A </a:t>
            </a:r>
            <a:r>
              <a:rPr sz="1800" spc="-35" dirty="0">
                <a:latin typeface="Calibri"/>
                <a:cs typeface="Calibri"/>
              </a:rPr>
              <a:t>s</a:t>
            </a:r>
            <a:r>
              <a:rPr sz="1800" spc="-25" dirty="0">
                <a:latin typeface="Calibri"/>
                <a:cs typeface="Calibri"/>
              </a:rPr>
              <a:t>y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5" dirty="0">
                <a:latin typeface="Calibri"/>
                <a:cs typeface="Calibri"/>
              </a:rPr>
              <a:t>em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g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z</a:t>
            </a:r>
            <a:r>
              <a:rPr sz="1800" spc="-5" dirty="0">
                <a:latin typeface="Calibri"/>
                <a:cs typeface="Calibri"/>
              </a:rPr>
              <a:t>e</a:t>
            </a:r>
            <a:r>
              <a:rPr sz="1800" spc="-1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15" dirty="0">
                <a:latin typeface="Calibri"/>
                <a:cs typeface="Calibri"/>
              </a:rPr>
              <a:t>ow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a</a:t>
            </a:r>
            <a:r>
              <a:rPr sz="1800" spc="-35" dirty="0">
                <a:latin typeface="Calibri"/>
                <a:cs typeface="Calibri"/>
              </a:rPr>
              <a:t>v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ab</a:t>
            </a:r>
            <a:r>
              <a:rPr sz="1800" spc="-5" dirty="0">
                <a:latin typeface="Calibri"/>
                <a:cs typeface="Calibri"/>
              </a:rPr>
              <a:t>il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45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15" dirty="0">
                <a:latin typeface="Calibri"/>
                <a:cs typeface="Calibri"/>
              </a:rPr>
              <a:t>ow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eg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45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, </a:t>
            </a:r>
            <a:r>
              <a:rPr sz="1800" dirty="0">
                <a:latin typeface="Calibri"/>
                <a:cs typeface="Calibri"/>
              </a:rPr>
              <a:t>bu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en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45" dirty="0">
                <a:latin typeface="Calibri"/>
                <a:cs typeface="Calibri"/>
              </a:rPr>
              <a:t>y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mp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spc="-15" dirty="0">
                <a:latin typeface="Calibri"/>
                <a:cs typeface="Calibri"/>
              </a:rPr>
              <a:t>at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dirty="0">
                <a:latin typeface="Calibri"/>
                <a:cs typeface="Calibri"/>
              </a:rPr>
              <a:t>h.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dirty="0">
                <a:latin typeface="Webdings"/>
                <a:cs typeface="Webdings"/>
              </a:rPr>
              <a:t></a:t>
            </a:r>
            <a:r>
              <a:rPr spc="15" dirty="0"/>
              <a:t>T</a:t>
            </a:r>
            <a:r>
              <a:rPr spc="-10" dirty="0"/>
              <a:t>h</a:t>
            </a:r>
            <a:r>
              <a:rPr dirty="0"/>
              <a:t>e</a:t>
            </a:r>
            <a:r>
              <a:rPr spc="-15" dirty="0"/>
              <a:t> </a:t>
            </a:r>
            <a:r>
              <a:rPr spc="-10" dirty="0"/>
              <a:t>h</a:t>
            </a:r>
            <a:r>
              <a:rPr spc="-5" dirty="0"/>
              <a:t>i</a:t>
            </a:r>
            <a:r>
              <a:rPr spc="-10" dirty="0"/>
              <a:t>g</a:t>
            </a:r>
            <a:r>
              <a:rPr dirty="0"/>
              <a:t>h</a:t>
            </a:r>
            <a:r>
              <a:rPr spc="10" dirty="0"/>
              <a:t> </a:t>
            </a:r>
            <a:r>
              <a:rPr spc="-40" dirty="0"/>
              <a:t>w</a:t>
            </a:r>
            <a:r>
              <a:rPr spc="-10" dirty="0"/>
              <a:t>a</a:t>
            </a:r>
            <a:r>
              <a:rPr dirty="0"/>
              <a:t>t</a:t>
            </a:r>
            <a:r>
              <a:rPr spc="-10" dirty="0"/>
              <a:t>e</a:t>
            </a:r>
            <a:r>
              <a:rPr dirty="0"/>
              <a:t>r</a:t>
            </a:r>
            <a:r>
              <a:rPr spc="40" dirty="0"/>
              <a:t> </a:t>
            </a:r>
            <a:r>
              <a:rPr dirty="0"/>
              <a:t>m</a:t>
            </a:r>
            <a:r>
              <a:rPr spc="-10" dirty="0"/>
              <a:t>a</a:t>
            </a:r>
            <a:r>
              <a:rPr dirty="0"/>
              <a:t>rk c</a:t>
            </a:r>
            <a:r>
              <a:rPr spc="-10" dirty="0"/>
              <a:t>on</a:t>
            </a:r>
            <a:r>
              <a:rPr dirty="0"/>
              <a:t>c</a:t>
            </a:r>
            <a:r>
              <a:rPr spc="-10" dirty="0"/>
              <a:t>ep</a:t>
            </a:r>
            <a:r>
              <a:rPr dirty="0"/>
              <a:t>t</a:t>
            </a:r>
            <a:r>
              <a:rPr spc="15" dirty="0"/>
              <a:t> </a:t>
            </a:r>
            <a:r>
              <a:rPr spc="-5" dirty="0"/>
              <a:t>i</a:t>
            </a:r>
            <a:r>
              <a:rPr dirty="0"/>
              <a:t>s </a:t>
            </a:r>
            <a:r>
              <a:rPr spc="-10" dirty="0"/>
              <a:t>e</a:t>
            </a:r>
            <a:r>
              <a:rPr dirty="0"/>
              <a:t>m</a:t>
            </a:r>
            <a:r>
              <a:rPr spc="-10" dirty="0"/>
              <a:t>p</a:t>
            </a:r>
            <a:r>
              <a:rPr spc="-5" dirty="0"/>
              <a:t>l</a:t>
            </a:r>
            <a:r>
              <a:rPr spc="-10" dirty="0"/>
              <a:t>o</a:t>
            </a:r>
            <a:r>
              <a:rPr spc="-25" dirty="0"/>
              <a:t>y</a:t>
            </a:r>
            <a:r>
              <a:rPr spc="-10" dirty="0"/>
              <a:t>e</a:t>
            </a:r>
            <a:r>
              <a:rPr dirty="0"/>
              <a:t>d</a:t>
            </a:r>
            <a:r>
              <a:rPr spc="45" dirty="0"/>
              <a:t> </a:t>
            </a:r>
            <a:r>
              <a:rPr spc="-10" dirty="0"/>
              <a:t>be</a:t>
            </a:r>
            <a:r>
              <a:rPr dirty="0"/>
              <a:t>c</a:t>
            </a:r>
            <a:r>
              <a:rPr spc="-10" dirty="0"/>
              <a:t>au</a:t>
            </a:r>
            <a:r>
              <a:rPr dirty="0"/>
              <a:t>se</a:t>
            </a:r>
            <a:r>
              <a:rPr spc="10" dirty="0"/>
              <a:t> </a:t>
            </a:r>
            <a:r>
              <a:rPr dirty="0"/>
              <a:t>t</a:t>
            </a:r>
            <a:r>
              <a:rPr spc="-10" dirty="0"/>
              <a:t>he</a:t>
            </a:r>
            <a:r>
              <a:rPr dirty="0"/>
              <a:t>re</a:t>
            </a:r>
            <a:r>
              <a:rPr spc="-5" dirty="0"/>
              <a:t> </a:t>
            </a:r>
            <a:r>
              <a:rPr spc="-10" dirty="0"/>
              <a:t>a</a:t>
            </a:r>
            <a:r>
              <a:rPr dirty="0"/>
              <a:t>re</a:t>
            </a:r>
            <a:r>
              <a:rPr spc="10" dirty="0"/>
              <a:t> </a:t>
            </a:r>
            <a:r>
              <a:rPr dirty="0"/>
              <a:t>s</a:t>
            </a:r>
            <a:r>
              <a:rPr spc="-5" dirty="0"/>
              <a:t>i</a:t>
            </a:r>
            <a:r>
              <a:rPr spc="-10" dirty="0"/>
              <a:t>gn</a:t>
            </a:r>
            <a:r>
              <a:rPr spc="-5" dirty="0"/>
              <a:t>i</a:t>
            </a:r>
            <a:r>
              <a:rPr dirty="0"/>
              <a:t>f</a:t>
            </a:r>
            <a:r>
              <a:rPr spc="-5" dirty="0"/>
              <a:t>i</a:t>
            </a:r>
            <a:r>
              <a:rPr dirty="0"/>
              <a:t>c</a:t>
            </a:r>
            <a:r>
              <a:rPr spc="-10" dirty="0"/>
              <a:t>ant dependen</a:t>
            </a:r>
            <a:r>
              <a:rPr dirty="0"/>
              <a:t>c</a:t>
            </a:r>
            <a:r>
              <a:rPr spc="-5" dirty="0"/>
              <a:t>i</a:t>
            </a:r>
            <a:r>
              <a:rPr spc="-10" dirty="0"/>
              <a:t>e</a:t>
            </a:r>
            <a:r>
              <a:rPr dirty="0"/>
              <a:t>s</a:t>
            </a:r>
            <a:r>
              <a:rPr spc="35" dirty="0"/>
              <a:t> </a:t>
            </a:r>
            <a:r>
              <a:rPr spc="-10" dirty="0"/>
              <a:t>a</a:t>
            </a:r>
            <a:r>
              <a:rPr dirty="0"/>
              <a:t>m</a:t>
            </a:r>
            <a:r>
              <a:rPr spc="-10" dirty="0"/>
              <a:t>on</a:t>
            </a:r>
            <a:r>
              <a:rPr dirty="0"/>
              <a:t>g</a:t>
            </a:r>
            <a:r>
              <a:rPr spc="10" dirty="0"/>
              <a:t> </a:t>
            </a:r>
            <a:r>
              <a:rPr dirty="0"/>
              <a:t>t</a:t>
            </a:r>
            <a:r>
              <a:rPr spc="-10" dirty="0"/>
              <a:t>h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s</a:t>
            </a:r>
            <a:r>
              <a:rPr spc="-10" dirty="0"/>
              <a:t>e</a:t>
            </a:r>
            <a:r>
              <a:rPr dirty="0"/>
              <a:t>c</a:t>
            </a:r>
            <a:r>
              <a:rPr spc="-10" dirty="0"/>
              <a:t>u</a:t>
            </a:r>
            <a:r>
              <a:rPr dirty="0"/>
              <a:t>r</a:t>
            </a:r>
            <a:r>
              <a:rPr spc="-5" dirty="0"/>
              <a:t>i</a:t>
            </a:r>
            <a:r>
              <a:rPr dirty="0"/>
              <a:t>ty </a:t>
            </a:r>
            <a:r>
              <a:rPr spc="-10" dirty="0"/>
              <a:t>ob</a:t>
            </a:r>
            <a:r>
              <a:rPr spc="-5" dirty="0"/>
              <a:t>j</a:t>
            </a:r>
            <a:r>
              <a:rPr spc="-10" dirty="0"/>
              <a:t>e</a:t>
            </a:r>
            <a:r>
              <a:rPr dirty="0"/>
              <a:t>ct</a:t>
            </a:r>
            <a:r>
              <a:rPr spc="-5" dirty="0"/>
              <a:t>i</a:t>
            </a:r>
            <a:r>
              <a:rPr dirty="0"/>
              <a:t>v</a:t>
            </a:r>
            <a:r>
              <a:rPr spc="-10" dirty="0"/>
              <a:t>e</a:t>
            </a:r>
            <a:r>
              <a:rPr dirty="0"/>
              <a:t>s</a:t>
            </a:r>
            <a:r>
              <a:rPr spc="15" dirty="0"/>
              <a:t> </a:t>
            </a:r>
            <a:r>
              <a:rPr spc="-10" dirty="0"/>
              <a:t>o</a:t>
            </a:r>
            <a:r>
              <a:rPr dirty="0"/>
              <a:t>f</a:t>
            </a:r>
            <a:r>
              <a:rPr spc="5" dirty="0"/>
              <a:t> </a:t>
            </a:r>
            <a:r>
              <a:rPr dirty="0"/>
              <a:t>c</a:t>
            </a:r>
            <a:r>
              <a:rPr spc="-10" dirty="0"/>
              <a:t>on</a:t>
            </a:r>
            <a:r>
              <a:rPr dirty="0"/>
              <a:t>f</a:t>
            </a:r>
            <a:r>
              <a:rPr spc="-5" dirty="0"/>
              <a:t>i</a:t>
            </a:r>
            <a:r>
              <a:rPr spc="-10" dirty="0"/>
              <a:t>den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a</a:t>
            </a:r>
            <a:r>
              <a:rPr spc="-5" dirty="0"/>
              <a:t>li</a:t>
            </a:r>
            <a:r>
              <a:rPr dirty="0"/>
              <a:t>t</a:t>
            </a:r>
            <a:r>
              <a:rPr spc="-25" dirty="0"/>
              <a:t>y</a:t>
            </a:r>
            <a:r>
              <a:rPr dirty="0"/>
              <a:t>,</a:t>
            </a:r>
            <a:r>
              <a:rPr spc="55" dirty="0"/>
              <a:t> </a:t>
            </a:r>
            <a:r>
              <a:rPr spc="-5" dirty="0"/>
              <a:t>i</a:t>
            </a:r>
            <a:r>
              <a:rPr spc="-10" dirty="0"/>
              <a:t>n</a:t>
            </a:r>
            <a:r>
              <a:rPr dirty="0"/>
              <a:t>t</a:t>
            </a:r>
            <a:r>
              <a:rPr spc="-10" dirty="0"/>
              <a:t>eg</a:t>
            </a:r>
            <a:r>
              <a:rPr dirty="0"/>
              <a:t>r</a:t>
            </a:r>
            <a:r>
              <a:rPr spc="-5" dirty="0"/>
              <a:t>i</a:t>
            </a:r>
            <a:r>
              <a:rPr dirty="0"/>
              <a:t>t</a:t>
            </a:r>
            <a:r>
              <a:rPr spc="-25" dirty="0"/>
              <a:t>y</a:t>
            </a:r>
            <a:r>
              <a:rPr dirty="0"/>
              <a:t>,</a:t>
            </a:r>
            <a:r>
              <a:rPr spc="30" dirty="0"/>
              <a:t> </a:t>
            </a:r>
            <a:r>
              <a:rPr spc="-10" dirty="0"/>
              <a:t>and a</a:t>
            </a:r>
            <a:r>
              <a:rPr dirty="0"/>
              <a:t>v</a:t>
            </a:r>
            <a:r>
              <a:rPr spc="-10" dirty="0"/>
              <a:t>a</a:t>
            </a:r>
            <a:r>
              <a:rPr spc="-5" dirty="0"/>
              <a:t>il</a:t>
            </a:r>
            <a:r>
              <a:rPr spc="-10" dirty="0"/>
              <a:t>ab</a:t>
            </a:r>
            <a:r>
              <a:rPr spc="-5" dirty="0"/>
              <a:t>ili</a:t>
            </a:r>
            <a:r>
              <a:rPr dirty="0"/>
              <a:t>t</a:t>
            </a:r>
            <a:r>
              <a:rPr spc="-25" dirty="0"/>
              <a:t>y</a:t>
            </a:r>
            <a:r>
              <a:rPr dirty="0"/>
              <a:t>.</a:t>
            </a:r>
            <a:r>
              <a:rPr spc="55" dirty="0"/>
              <a:t> </a:t>
            </a:r>
            <a:r>
              <a:rPr dirty="0"/>
              <a:t>In</a:t>
            </a:r>
            <a:r>
              <a:rPr spc="-5" dirty="0"/>
              <a:t> </a:t>
            </a:r>
            <a:r>
              <a:rPr dirty="0"/>
              <a:t>m</a:t>
            </a:r>
            <a:r>
              <a:rPr spc="-10" dirty="0"/>
              <a:t>o</a:t>
            </a:r>
            <a:r>
              <a:rPr dirty="0"/>
              <a:t>st</a:t>
            </a:r>
            <a:r>
              <a:rPr spc="-5" dirty="0"/>
              <a:t> </a:t>
            </a:r>
            <a:r>
              <a:rPr dirty="0"/>
              <a:t>c</a:t>
            </a:r>
            <a:r>
              <a:rPr spc="-10" dirty="0"/>
              <a:t>a</a:t>
            </a:r>
            <a:r>
              <a:rPr dirty="0"/>
              <a:t>s</a:t>
            </a:r>
            <a:r>
              <a:rPr spc="-10" dirty="0"/>
              <a:t>e</a:t>
            </a:r>
            <a:r>
              <a:rPr dirty="0"/>
              <a:t>s,</a:t>
            </a:r>
            <a:r>
              <a:rPr spc="5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c</a:t>
            </a:r>
            <a:r>
              <a:rPr spc="-10" dirty="0"/>
              <a:t>o</a:t>
            </a:r>
            <a:r>
              <a:rPr dirty="0"/>
              <a:t>m</a:t>
            </a:r>
            <a:r>
              <a:rPr spc="-10" dirty="0"/>
              <a:t>p</a:t>
            </a:r>
            <a:r>
              <a:rPr dirty="0"/>
              <a:t>r</a:t>
            </a:r>
            <a:r>
              <a:rPr spc="-10" dirty="0"/>
              <a:t>o</a:t>
            </a:r>
            <a:r>
              <a:rPr dirty="0"/>
              <a:t>m</a:t>
            </a:r>
            <a:r>
              <a:rPr spc="-5" dirty="0"/>
              <a:t>i</a:t>
            </a:r>
            <a:r>
              <a:rPr dirty="0"/>
              <a:t>se </a:t>
            </a:r>
            <a:r>
              <a:rPr spc="-5" dirty="0"/>
              <a:t>i</a:t>
            </a:r>
            <a:r>
              <a:rPr dirty="0"/>
              <a:t>n</a:t>
            </a:r>
            <a:r>
              <a:rPr spc="-5" dirty="0"/>
              <a:t> </a:t>
            </a:r>
            <a:r>
              <a:rPr spc="-10" dirty="0"/>
              <a:t>on</a:t>
            </a:r>
            <a:r>
              <a:rPr dirty="0"/>
              <a:t>e</a:t>
            </a:r>
            <a:r>
              <a:rPr spc="10" dirty="0"/>
              <a:t> </a:t>
            </a:r>
            <a:r>
              <a:rPr dirty="0"/>
              <a:t>s</a:t>
            </a:r>
            <a:r>
              <a:rPr spc="-10" dirty="0"/>
              <a:t>e</a:t>
            </a:r>
            <a:r>
              <a:rPr dirty="0"/>
              <a:t>c</a:t>
            </a:r>
            <a:r>
              <a:rPr spc="-10" dirty="0"/>
              <a:t>u</a:t>
            </a:r>
            <a:r>
              <a:rPr dirty="0"/>
              <a:t>r</a:t>
            </a:r>
            <a:r>
              <a:rPr spc="-5" dirty="0"/>
              <a:t>i</a:t>
            </a:r>
            <a:r>
              <a:rPr dirty="0"/>
              <a:t>ty </a:t>
            </a:r>
            <a:r>
              <a:rPr spc="-10" dirty="0"/>
              <a:t>ob</a:t>
            </a:r>
            <a:r>
              <a:rPr spc="-5" dirty="0"/>
              <a:t>j</a:t>
            </a:r>
            <a:r>
              <a:rPr spc="-10" dirty="0"/>
              <a:t>e</a:t>
            </a:r>
            <a:r>
              <a:rPr dirty="0"/>
              <a:t>ct</a:t>
            </a:r>
            <a:r>
              <a:rPr spc="-5" dirty="0"/>
              <a:t>i</a:t>
            </a:r>
            <a:r>
              <a:rPr dirty="0"/>
              <a:t>ve</a:t>
            </a:r>
            <a:r>
              <a:rPr spc="20" dirty="0"/>
              <a:t> </a:t>
            </a:r>
            <a:r>
              <a:rPr spc="-10" dirty="0"/>
              <a:t>u</a:t>
            </a:r>
            <a:r>
              <a:rPr spc="-5" dirty="0"/>
              <a:t>l</a:t>
            </a:r>
            <a:r>
              <a:rPr dirty="0"/>
              <a:t>t</a:t>
            </a:r>
            <a:r>
              <a:rPr spc="-5" dirty="0"/>
              <a:t>i</a:t>
            </a:r>
            <a:r>
              <a:rPr dirty="0"/>
              <a:t>m</a:t>
            </a:r>
            <a:r>
              <a:rPr spc="-10" dirty="0"/>
              <a:t>a</a:t>
            </a:r>
            <a:r>
              <a:rPr dirty="0"/>
              <a:t>t</a:t>
            </a:r>
            <a:r>
              <a:rPr spc="-10" dirty="0"/>
              <a:t>e</a:t>
            </a:r>
            <a:r>
              <a:rPr spc="-5" dirty="0"/>
              <a:t>l</a:t>
            </a:r>
            <a:r>
              <a:rPr dirty="0"/>
              <a:t>y </a:t>
            </a:r>
            <a:r>
              <a:rPr spc="-10" dirty="0"/>
              <a:t>a</a:t>
            </a:r>
            <a:r>
              <a:rPr dirty="0"/>
              <a:t>ff</a:t>
            </a:r>
            <a:r>
              <a:rPr spc="-10" dirty="0"/>
              <a:t>e</a:t>
            </a:r>
            <a:r>
              <a:rPr dirty="0"/>
              <a:t>cts</a:t>
            </a:r>
            <a:r>
              <a:rPr spc="-10" dirty="0"/>
              <a:t> </a:t>
            </a:r>
            <a:r>
              <a:rPr dirty="0"/>
              <a:t>t</a:t>
            </a:r>
            <a:r>
              <a:rPr spc="-10" dirty="0"/>
              <a:t>h</a:t>
            </a:r>
            <a:r>
              <a:rPr dirty="0"/>
              <a:t>e</a:t>
            </a:r>
            <a:r>
              <a:rPr spc="-5" dirty="0"/>
              <a:t> </a:t>
            </a:r>
            <a:r>
              <a:rPr spc="-10" dirty="0"/>
              <a:t>o</a:t>
            </a:r>
            <a:r>
              <a:rPr dirty="0"/>
              <a:t>t</a:t>
            </a:r>
            <a:r>
              <a:rPr spc="-10" dirty="0"/>
              <a:t>he</a:t>
            </a:r>
            <a:r>
              <a:rPr dirty="0"/>
              <a:t>r</a:t>
            </a:r>
            <a:r>
              <a:rPr spc="15" dirty="0"/>
              <a:t> </a:t>
            </a:r>
            <a:r>
              <a:rPr dirty="0"/>
              <a:t>s</a:t>
            </a:r>
            <a:r>
              <a:rPr spc="-10" dirty="0"/>
              <a:t>e</a:t>
            </a:r>
            <a:r>
              <a:rPr dirty="0"/>
              <a:t>c</a:t>
            </a:r>
            <a:r>
              <a:rPr spc="-10" dirty="0"/>
              <a:t>u</a:t>
            </a:r>
            <a:r>
              <a:rPr dirty="0"/>
              <a:t>r</a:t>
            </a:r>
            <a:r>
              <a:rPr spc="-5" dirty="0"/>
              <a:t>i</a:t>
            </a:r>
            <a:r>
              <a:rPr dirty="0"/>
              <a:t>ty </a:t>
            </a:r>
            <a:r>
              <a:rPr spc="-10" dirty="0"/>
              <a:t>ob</a:t>
            </a:r>
            <a:r>
              <a:rPr spc="-5" dirty="0"/>
              <a:t>j</a:t>
            </a:r>
            <a:r>
              <a:rPr spc="-10" dirty="0"/>
              <a:t>e</a:t>
            </a:r>
            <a:r>
              <a:rPr dirty="0"/>
              <a:t>ct</a:t>
            </a:r>
            <a:r>
              <a:rPr spc="-5" dirty="0"/>
              <a:t>i</a:t>
            </a:r>
            <a:r>
              <a:rPr dirty="0"/>
              <a:t>v</a:t>
            </a:r>
            <a:r>
              <a:rPr spc="-10" dirty="0"/>
              <a:t>e</a:t>
            </a:r>
            <a:r>
              <a:rPr dirty="0"/>
              <a:t>s</a:t>
            </a:r>
            <a:r>
              <a:rPr spc="15" dirty="0"/>
              <a:t> </a:t>
            </a:r>
            <a:r>
              <a:rPr spc="-10" dirty="0"/>
              <a:t>as </a:t>
            </a:r>
            <a:r>
              <a:rPr spc="-40" dirty="0"/>
              <a:t>w</a:t>
            </a:r>
            <a:r>
              <a:rPr spc="-5" dirty="0"/>
              <a:t>ell</a:t>
            </a:r>
            <a:r>
              <a:rPr dirty="0"/>
              <a:t>.</a:t>
            </a:r>
          </a:p>
          <a:p>
            <a:pPr marL="241300" marR="5715" indent="-228600">
              <a:lnSpc>
                <a:spcPct val="100000"/>
              </a:lnSpc>
              <a:spcBef>
                <a:spcPts val="860"/>
              </a:spcBef>
            </a:pPr>
            <a:r>
              <a:rPr dirty="0">
                <a:latin typeface="Webdings"/>
                <a:cs typeface="Webdings"/>
              </a:rPr>
              <a:t></a:t>
            </a:r>
            <a:r>
              <a:rPr spc="-5" dirty="0"/>
              <a:t>A</a:t>
            </a:r>
            <a:r>
              <a:rPr dirty="0"/>
              <a:t>cc</a:t>
            </a:r>
            <a:r>
              <a:rPr spc="-10" dirty="0"/>
              <a:t>o</a:t>
            </a:r>
            <a:r>
              <a:rPr dirty="0"/>
              <a:t>r</a:t>
            </a:r>
            <a:r>
              <a:rPr spc="-10" dirty="0"/>
              <a:t>d</a:t>
            </a:r>
            <a:r>
              <a:rPr spc="-5" dirty="0"/>
              <a:t>i</a:t>
            </a:r>
            <a:r>
              <a:rPr spc="-10" dirty="0"/>
              <a:t>n</a:t>
            </a:r>
            <a:r>
              <a:rPr dirty="0"/>
              <a:t>g</a:t>
            </a:r>
            <a:r>
              <a:rPr spc="10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dirty="0"/>
              <a:t>FI</a:t>
            </a:r>
            <a:r>
              <a:rPr spc="-5" dirty="0"/>
              <a:t>P</a:t>
            </a:r>
            <a:r>
              <a:rPr dirty="0"/>
              <a:t>S</a:t>
            </a:r>
            <a:r>
              <a:rPr spc="-10" dirty="0"/>
              <a:t> 200</a:t>
            </a:r>
            <a:r>
              <a:rPr dirty="0"/>
              <a:t>,</a:t>
            </a:r>
            <a:r>
              <a:rPr spc="5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“</a:t>
            </a:r>
            <a:r>
              <a:rPr spc="-10" dirty="0"/>
              <a:t>h</a:t>
            </a:r>
            <a:r>
              <a:rPr spc="-5" dirty="0"/>
              <a:t>i</a:t>
            </a:r>
            <a:r>
              <a:rPr spc="-10" dirty="0"/>
              <a:t>g</a:t>
            </a:r>
            <a:r>
              <a:rPr dirty="0"/>
              <a:t>h</a:t>
            </a:r>
            <a:r>
              <a:rPr spc="10" dirty="0"/>
              <a:t> </a:t>
            </a:r>
            <a:r>
              <a:rPr spc="-40" dirty="0"/>
              <a:t>w</a:t>
            </a:r>
            <a:r>
              <a:rPr spc="-10" dirty="0"/>
              <a:t>a</a:t>
            </a:r>
            <a:r>
              <a:rPr dirty="0"/>
              <a:t>t</a:t>
            </a:r>
            <a:r>
              <a:rPr spc="-10" dirty="0"/>
              <a:t>er </a:t>
            </a:r>
            <a:r>
              <a:rPr dirty="0"/>
              <a:t>m</a:t>
            </a:r>
            <a:r>
              <a:rPr spc="-10" dirty="0"/>
              <a:t>a</a:t>
            </a:r>
            <a:r>
              <a:rPr dirty="0"/>
              <a:t>rk” </a:t>
            </a:r>
            <a:r>
              <a:rPr spc="-5" dirty="0"/>
              <a:t>i</a:t>
            </a:r>
            <a:r>
              <a:rPr dirty="0"/>
              <a:t>s t</a:t>
            </a:r>
            <a:r>
              <a:rPr spc="-10" dirty="0"/>
              <a:t>h</a:t>
            </a:r>
            <a:r>
              <a:rPr dirty="0"/>
              <a:t>e</a:t>
            </a:r>
            <a:r>
              <a:rPr spc="-5" dirty="0"/>
              <a:t> </a:t>
            </a:r>
            <a:r>
              <a:rPr spc="-10" dirty="0"/>
              <a:t>h</a:t>
            </a:r>
            <a:r>
              <a:rPr spc="-5" dirty="0"/>
              <a:t>i</a:t>
            </a:r>
            <a:r>
              <a:rPr spc="-10" dirty="0"/>
              <a:t>ghe</a:t>
            </a:r>
            <a:r>
              <a:rPr dirty="0"/>
              <a:t>st</a:t>
            </a:r>
            <a:r>
              <a:rPr spc="15" dirty="0"/>
              <a:t> </a:t>
            </a:r>
            <a:r>
              <a:rPr spc="-10" dirty="0"/>
              <a:t>po</a:t>
            </a:r>
            <a:r>
              <a:rPr dirty="0"/>
              <a:t>t</a:t>
            </a:r>
            <a:r>
              <a:rPr spc="-10" dirty="0"/>
              <a:t>en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a</a:t>
            </a:r>
            <a:r>
              <a:rPr dirty="0"/>
              <a:t>l</a:t>
            </a:r>
            <a:r>
              <a:rPr spc="10" dirty="0"/>
              <a:t> </a:t>
            </a:r>
            <a:r>
              <a:rPr spc="-5" dirty="0"/>
              <a:t>i</a:t>
            </a:r>
            <a:r>
              <a:rPr dirty="0"/>
              <a:t>m</a:t>
            </a:r>
            <a:r>
              <a:rPr spc="-10" dirty="0"/>
              <a:t>pa</a:t>
            </a:r>
            <a:r>
              <a:rPr dirty="0"/>
              <a:t>ct v</a:t>
            </a:r>
            <a:r>
              <a:rPr spc="-10" dirty="0"/>
              <a:t>a</a:t>
            </a:r>
            <a:r>
              <a:rPr spc="-5" dirty="0"/>
              <a:t>l</a:t>
            </a:r>
            <a:r>
              <a:rPr spc="-10" dirty="0"/>
              <a:t>u</a:t>
            </a:r>
            <a:r>
              <a:rPr dirty="0"/>
              <a:t>e</a:t>
            </a:r>
            <a:r>
              <a:rPr spc="10" dirty="0"/>
              <a:t> </a:t>
            </a:r>
            <a:r>
              <a:rPr spc="-10" dirty="0"/>
              <a:t>a</a:t>
            </a:r>
            <a:r>
              <a:rPr dirty="0"/>
              <a:t>ss</a:t>
            </a:r>
            <a:r>
              <a:rPr spc="-5" dirty="0"/>
              <a:t>i</a:t>
            </a:r>
            <a:r>
              <a:rPr spc="-10" dirty="0"/>
              <a:t>gne</a:t>
            </a:r>
            <a:r>
              <a:rPr dirty="0"/>
              <a:t>d</a:t>
            </a:r>
            <a:r>
              <a:rPr spc="20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spc="-10" dirty="0"/>
              <a:t>ea</a:t>
            </a:r>
            <a:r>
              <a:rPr dirty="0"/>
              <a:t>ch</a:t>
            </a:r>
            <a:r>
              <a:rPr spc="10" dirty="0"/>
              <a:t> </a:t>
            </a:r>
            <a:r>
              <a:rPr dirty="0"/>
              <a:t>s</a:t>
            </a:r>
            <a:r>
              <a:rPr spc="-10" dirty="0"/>
              <a:t>e</a:t>
            </a:r>
            <a:r>
              <a:rPr dirty="0"/>
              <a:t>c</a:t>
            </a:r>
            <a:r>
              <a:rPr spc="-10" dirty="0"/>
              <a:t>u</a:t>
            </a:r>
            <a:r>
              <a:rPr dirty="0"/>
              <a:t>r</a:t>
            </a:r>
            <a:r>
              <a:rPr spc="-5" dirty="0"/>
              <a:t>i</a:t>
            </a:r>
            <a:r>
              <a:rPr dirty="0"/>
              <a:t>ty </a:t>
            </a:r>
            <a:r>
              <a:rPr spc="-10" dirty="0"/>
              <a:t>ob</a:t>
            </a:r>
            <a:r>
              <a:rPr spc="-5" dirty="0"/>
              <a:t>j</a:t>
            </a:r>
            <a:r>
              <a:rPr spc="-10" dirty="0"/>
              <a:t>e</a:t>
            </a:r>
            <a:r>
              <a:rPr dirty="0"/>
              <a:t>ct</a:t>
            </a:r>
            <a:r>
              <a:rPr spc="-5" dirty="0"/>
              <a:t>i</a:t>
            </a:r>
            <a:r>
              <a:rPr dirty="0"/>
              <a:t>ve f</a:t>
            </a:r>
            <a:r>
              <a:rPr spc="-10" dirty="0"/>
              <a:t>o</a:t>
            </a:r>
            <a:r>
              <a:rPr dirty="0"/>
              <a:t>r </a:t>
            </a:r>
            <a:r>
              <a:rPr spc="-10" dirty="0"/>
              <a:t>ea</a:t>
            </a:r>
            <a:r>
              <a:rPr dirty="0"/>
              <a:t>ch</a:t>
            </a:r>
            <a:r>
              <a:rPr spc="-5" dirty="0"/>
              <a:t> </a:t>
            </a:r>
            <a:r>
              <a:rPr dirty="0"/>
              <a:t>t</a:t>
            </a:r>
            <a:r>
              <a:rPr spc="-25" dirty="0"/>
              <a:t>y</a:t>
            </a:r>
            <a:r>
              <a:rPr spc="-10" dirty="0"/>
              <a:t>p</a:t>
            </a:r>
            <a:r>
              <a:rPr dirty="0"/>
              <a:t>e</a:t>
            </a:r>
            <a:r>
              <a:rPr spc="20" dirty="0"/>
              <a:t> </a:t>
            </a:r>
            <a:r>
              <a:rPr spc="-10" dirty="0"/>
              <a:t>o</a:t>
            </a:r>
            <a:r>
              <a:rPr dirty="0"/>
              <a:t>f</a:t>
            </a:r>
            <a:r>
              <a:rPr spc="5" dirty="0"/>
              <a:t> </a:t>
            </a:r>
            <a:r>
              <a:rPr spc="-5" dirty="0"/>
              <a:t>i</a:t>
            </a:r>
            <a:r>
              <a:rPr spc="-10" dirty="0"/>
              <a:t>n</a:t>
            </a:r>
            <a:r>
              <a:rPr dirty="0"/>
              <a:t>f</a:t>
            </a:r>
            <a:r>
              <a:rPr spc="-10" dirty="0"/>
              <a:t>o</a:t>
            </a:r>
            <a:r>
              <a:rPr dirty="0"/>
              <a:t>rm</a:t>
            </a:r>
            <a:r>
              <a:rPr spc="-10" dirty="0"/>
              <a:t>a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o</a:t>
            </a:r>
            <a:r>
              <a:rPr dirty="0"/>
              <a:t>n</a:t>
            </a:r>
            <a:r>
              <a:rPr spc="10" dirty="0"/>
              <a:t> </a:t>
            </a:r>
            <a:r>
              <a:rPr dirty="0"/>
              <a:t>r</a:t>
            </a:r>
            <a:r>
              <a:rPr spc="-10" dirty="0"/>
              <a:t>e</a:t>
            </a:r>
            <a:r>
              <a:rPr dirty="0"/>
              <a:t>s</a:t>
            </a:r>
            <a:r>
              <a:rPr spc="-5" dirty="0"/>
              <a:t>i</a:t>
            </a:r>
            <a:r>
              <a:rPr spc="-10" dirty="0"/>
              <a:t>den</a:t>
            </a:r>
            <a:r>
              <a:rPr dirty="0"/>
              <a:t>t</a:t>
            </a:r>
            <a:r>
              <a:rPr spc="15" dirty="0"/>
              <a:t> </a:t>
            </a:r>
            <a:r>
              <a:rPr spc="-10" dirty="0"/>
              <a:t>on </a:t>
            </a:r>
            <a:r>
              <a:rPr dirty="0"/>
              <a:t>t</a:t>
            </a:r>
            <a:r>
              <a:rPr spc="-10" dirty="0"/>
              <a:t>ho</a:t>
            </a:r>
            <a:r>
              <a:rPr dirty="0"/>
              <a:t>se</a:t>
            </a:r>
            <a:r>
              <a:rPr spc="-5" dirty="0"/>
              <a:t> i</a:t>
            </a:r>
            <a:r>
              <a:rPr spc="-10" dirty="0"/>
              <a:t>n</a:t>
            </a:r>
            <a:r>
              <a:rPr dirty="0"/>
              <a:t>f</a:t>
            </a:r>
            <a:r>
              <a:rPr spc="-10" dirty="0"/>
              <a:t>o</a:t>
            </a:r>
            <a:r>
              <a:rPr dirty="0"/>
              <a:t>rm</a:t>
            </a:r>
            <a:r>
              <a:rPr spc="-10" dirty="0"/>
              <a:t>a</a:t>
            </a:r>
            <a:r>
              <a:rPr dirty="0"/>
              <a:t>t</a:t>
            </a:r>
            <a:r>
              <a:rPr spc="-5" dirty="0"/>
              <a:t>i</a:t>
            </a:r>
            <a:r>
              <a:rPr spc="-10" dirty="0"/>
              <a:t>o</a:t>
            </a:r>
            <a:r>
              <a:rPr dirty="0"/>
              <a:t>n</a:t>
            </a:r>
            <a:r>
              <a:rPr spc="20" dirty="0"/>
              <a:t> </a:t>
            </a:r>
            <a:r>
              <a:rPr dirty="0"/>
              <a:t>s</a:t>
            </a:r>
            <a:r>
              <a:rPr spc="-25" dirty="0"/>
              <a:t>y</a:t>
            </a:r>
            <a:r>
              <a:rPr dirty="0"/>
              <a:t>st</a:t>
            </a:r>
            <a:r>
              <a:rPr spc="-10" dirty="0"/>
              <a:t>e</a:t>
            </a:r>
            <a:r>
              <a:rPr dirty="0"/>
              <a:t>ms.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pc="-5" dirty="0"/>
              <a:t>C</a:t>
            </a:r>
            <a:r>
              <a:rPr spc="-10" dirty="0"/>
              <a:t>a</a:t>
            </a:r>
            <a:r>
              <a:rPr dirty="0"/>
              <a:t>t</a:t>
            </a:r>
            <a:r>
              <a:rPr spc="-10" dirty="0"/>
              <a:t>e</a:t>
            </a:r>
            <a:r>
              <a:rPr dirty="0"/>
              <a:t>go</a:t>
            </a:r>
            <a:r>
              <a:rPr spc="-5" dirty="0"/>
              <a:t>r</a:t>
            </a:r>
            <a:r>
              <a:rPr dirty="0"/>
              <a:t>ize</a:t>
            </a:r>
            <a:r>
              <a:rPr spc="-5" dirty="0"/>
              <a:t> </a:t>
            </a:r>
            <a:r>
              <a:rPr dirty="0"/>
              <a:t>the</a:t>
            </a:r>
            <a:r>
              <a:rPr spc="-5" dirty="0"/>
              <a:t> S</a:t>
            </a:r>
            <a:r>
              <a:rPr spc="-20" dirty="0"/>
              <a:t>y</a:t>
            </a:r>
            <a:r>
              <a:rPr spc="-10" dirty="0"/>
              <a:t>s</a:t>
            </a:r>
            <a:r>
              <a:rPr dirty="0"/>
              <a:t>t</a:t>
            </a:r>
            <a:r>
              <a:rPr spc="-10" dirty="0"/>
              <a:t>em</a:t>
            </a:r>
          </a:p>
          <a:p>
            <a:pPr marL="12700">
              <a:lnSpc>
                <a:spcPts val="3315"/>
              </a:lnSpc>
            </a:pPr>
            <a:r>
              <a:rPr sz="2800" spc="-30" dirty="0"/>
              <a:t>H</a:t>
            </a:r>
            <a:r>
              <a:rPr sz="2800" spc="-10" dirty="0"/>
              <a:t>i</a:t>
            </a:r>
            <a:r>
              <a:rPr sz="2800" spc="-25" dirty="0"/>
              <a:t>g</a:t>
            </a:r>
            <a:r>
              <a:rPr sz="2800" spc="-20" dirty="0"/>
              <a:t>h</a:t>
            </a:r>
            <a:r>
              <a:rPr sz="2800" spc="5" dirty="0"/>
              <a:t> </a:t>
            </a:r>
            <a:r>
              <a:rPr sz="2800" spc="-140" dirty="0"/>
              <a:t>W</a:t>
            </a:r>
            <a:r>
              <a:rPr sz="2800" spc="-10" dirty="0"/>
              <a:t>ate</a:t>
            </a:r>
            <a:r>
              <a:rPr sz="2800" spc="-15" dirty="0"/>
              <a:t>r</a:t>
            </a:r>
            <a:r>
              <a:rPr sz="2800" spc="5" dirty="0"/>
              <a:t> </a:t>
            </a:r>
            <a:r>
              <a:rPr sz="2800" spc="-30" dirty="0"/>
              <a:t>M</a:t>
            </a:r>
            <a:r>
              <a:rPr sz="2800" spc="-15" dirty="0"/>
              <a:t>ark</a:t>
            </a:r>
            <a:endParaRPr sz="2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31</a:t>
            </a:fld>
            <a:endParaRPr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 txBox="1">
            <a:spLocks/>
          </p:cNvSpPr>
          <p:nvPr/>
        </p:nvSpPr>
        <p:spPr>
          <a:xfrm>
            <a:off x="614681" y="3733800"/>
            <a:ext cx="8834119" cy="138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/>
              <a:t>2.   Use the lowest watermark when categorizing a system.</a:t>
            </a:r>
          </a:p>
          <a:p>
            <a:r>
              <a:rPr lang="en-US" kern="0" dirty="0"/>
              <a:t>	A. True</a:t>
            </a:r>
          </a:p>
          <a:p>
            <a:r>
              <a:rPr lang="en-US" kern="0" dirty="0"/>
              <a:t>	B. False</a:t>
            </a:r>
          </a:p>
          <a:p>
            <a:endParaRPr lang="en-US" kern="0" dirty="0"/>
          </a:p>
          <a:p>
            <a:endParaRPr lang="en-US" kern="0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624340" y="1633470"/>
            <a:ext cx="8834119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AutoNum type="arabicPeriod"/>
            </a:pPr>
            <a:r>
              <a:rPr lang="en-US" kern="0" dirty="0"/>
              <a:t>RMF is an eight step process starting with categorize.</a:t>
            </a:r>
          </a:p>
          <a:p>
            <a:r>
              <a:rPr lang="en-US" kern="0" dirty="0"/>
              <a:t>	A. True</a:t>
            </a:r>
          </a:p>
          <a:p>
            <a:r>
              <a:rPr lang="en-US" kern="0" dirty="0"/>
              <a:t>	B. False</a:t>
            </a:r>
          </a:p>
          <a:p>
            <a:endParaRPr lang="en-US" kern="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833881" y="457200"/>
            <a:ext cx="7081519" cy="892552"/>
          </a:xfrm>
        </p:spPr>
        <p:txBody>
          <a:bodyPr/>
          <a:lstStyle/>
          <a:p>
            <a:r>
              <a:rPr lang="en-US" sz="4000" dirty="0"/>
              <a:t>TEST YOUR KNOWLEDGE    </a:t>
            </a:r>
            <a:br>
              <a:rPr lang="en-US" dirty="0"/>
            </a:b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1213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 txBox="1">
            <a:spLocks/>
          </p:cNvSpPr>
          <p:nvPr/>
        </p:nvSpPr>
        <p:spPr>
          <a:xfrm>
            <a:off x="699134" y="4133725"/>
            <a:ext cx="8834119" cy="138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/>
              <a:t>2.   Use the lowest watermark when categorizing a system.</a:t>
            </a:r>
          </a:p>
          <a:p>
            <a:r>
              <a:rPr lang="en-US" kern="0" dirty="0"/>
              <a:t>	A. True</a:t>
            </a:r>
          </a:p>
          <a:p>
            <a:r>
              <a:rPr lang="en-US" kern="0" dirty="0"/>
              <a:t>	B. </a:t>
            </a:r>
            <a:r>
              <a:rPr lang="en-US" kern="0" dirty="0">
                <a:solidFill>
                  <a:srgbClr val="00B050"/>
                </a:solidFill>
              </a:rPr>
              <a:t>False</a:t>
            </a:r>
          </a:p>
          <a:p>
            <a:endParaRPr lang="en-US" kern="0" dirty="0"/>
          </a:p>
          <a:p>
            <a:endParaRPr lang="en-US" kern="0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699133" y="2159103"/>
            <a:ext cx="8834119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AutoNum type="arabicPeriod"/>
            </a:pPr>
            <a:r>
              <a:rPr lang="en-US" kern="0" dirty="0"/>
              <a:t>RMF is an eight step process starting with categorize.</a:t>
            </a:r>
          </a:p>
          <a:p>
            <a:r>
              <a:rPr lang="en-US" kern="0" dirty="0"/>
              <a:t>	A. True</a:t>
            </a:r>
          </a:p>
          <a:p>
            <a:r>
              <a:rPr lang="en-US" kern="0" dirty="0"/>
              <a:t>	B. </a:t>
            </a:r>
            <a:r>
              <a:rPr lang="en-US" kern="0" dirty="0">
                <a:solidFill>
                  <a:srgbClr val="00B050"/>
                </a:solidFill>
              </a:rPr>
              <a:t>False</a:t>
            </a:r>
          </a:p>
          <a:p>
            <a:endParaRPr lang="en-US" kern="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828800" y="788926"/>
            <a:ext cx="7081519" cy="892552"/>
          </a:xfrm>
        </p:spPr>
        <p:txBody>
          <a:bodyPr/>
          <a:lstStyle/>
          <a:p>
            <a:r>
              <a:rPr lang="en-US" sz="4000" dirty="0"/>
              <a:t>TEST YOUR KNOWLEDGE     </a:t>
            </a:r>
            <a:br>
              <a:rPr lang="en-US" dirty="0"/>
            </a:b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7010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276999"/>
          </a:xfrm>
        </p:spPr>
        <p:txBody>
          <a:bodyPr/>
          <a:lstStyle/>
          <a:p>
            <a:pPr algn="ctr"/>
            <a:r>
              <a:rPr lang="en-US" dirty="0"/>
              <a:t>Module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35940" y="1759386"/>
            <a:ext cx="8836660" cy="2154436"/>
          </a:xfrm>
        </p:spPr>
        <p:txBody>
          <a:bodyPr/>
          <a:lstStyle/>
          <a:p>
            <a:r>
              <a:rPr lang="en-US" sz="2800" u="none" dirty="0"/>
              <a:t>This module will cover topics:</a:t>
            </a:r>
          </a:p>
          <a:p>
            <a:endParaRPr lang="en-US" sz="2800" u="non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Risk Management Framework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RMF: Control Selection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RMF: Implement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0050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14400" y="2514600"/>
            <a:ext cx="8153400" cy="15004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P </a:t>
            </a:r>
            <a:r>
              <a:rPr sz="1800" spc="-10" dirty="0">
                <a:latin typeface="Arial"/>
                <a:cs typeface="Arial"/>
              </a:rPr>
              <a:t>800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5</a:t>
            </a:r>
            <a:r>
              <a:rPr sz="1800" dirty="0">
                <a:latin typeface="Arial"/>
                <a:cs typeface="Arial"/>
              </a:rPr>
              <a:t>3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4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/m</a:t>
            </a:r>
            <a:r>
              <a:rPr sz="1800" spc="-10" dirty="0">
                <a:latin typeface="Arial"/>
                <a:cs typeface="Arial"/>
              </a:rPr>
              <a:t>ode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/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</a:t>
            </a:r>
            <a:r>
              <a:rPr sz="1800" dirty="0">
                <a:latin typeface="Arial"/>
                <a:cs typeface="Arial"/>
              </a:rPr>
              <a:t>h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dan</a:t>
            </a:r>
            <a:r>
              <a:rPr sz="1800" dirty="0">
                <a:latin typeface="Arial"/>
                <a:cs typeface="Arial"/>
              </a:rPr>
              <a:t>ce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FI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19</a:t>
            </a:r>
            <a:r>
              <a:rPr sz="1800" dirty="0">
                <a:latin typeface="Arial"/>
                <a:cs typeface="Arial"/>
              </a:rPr>
              <a:t>9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FI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200.</a:t>
            </a:r>
            <a:endParaRPr sz="1800" dirty="0">
              <a:latin typeface="Arial"/>
              <a:cs typeface="Arial"/>
            </a:endParaRPr>
          </a:p>
          <a:p>
            <a:pPr marL="241300" marR="2667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 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N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FI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10" dirty="0">
                <a:latin typeface="Arial"/>
                <a:cs typeface="Arial"/>
              </a:rPr>
              <a:t>enda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pc="-5" dirty="0"/>
              <a:t>S</a:t>
            </a:r>
            <a:r>
              <a:rPr spc="-10" dirty="0"/>
              <a:t>e</a:t>
            </a:r>
            <a:r>
              <a:rPr dirty="0"/>
              <a:t>l</a:t>
            </a:r>
            <a:r>
              <a:rPr spc="-10" dirty="0"/>
              <a:t>ec</a:t>
            </a:r>
            <a:r>
              <a:rPr dirty="0"/>
              <a:t>t the</a:t>
            </a:r>
            <a:r>
              <a:rPr spc="-5" dirty="0"/>
              <a:t> C</a:t>
            </a:r>
            <a:r>
              <a:rPr dirty="0"/>
              <a:t>ont</a:t>
            </a:r>
            <a:r>
              <a:rPr spc="-5" dirty="0"/>
              <a:t>r</a:t>
            </a:r>
            <a:r>
              <a:rPr dirty="0"/>
              <a:t>ols</a:t>
            </a:r>
          </a:p>
          <a:p>
            <a:pPr marL="12700">
              <a:lnSpc>
                <a:spcPts val="3315"/>
              </a:lnSpc>
            </a:pPr>
            <a:r>
              <a:rPr sz="2800" spc="-25" dirty="0"/>
              <a:t>Con</a:t>
            </a:r>
            <a:r>
              <a:rPr sz="2800" spc="-5" dirty="0"/>
              <a:t>t</a:t>
            </a:r>
            <a:r>
              <a:rPr sz="2800" spc="-15" dirty="0"/>
              <a:t>r</a:t>
            </a:r>
            <a:r>
              <a:rPr sz="2800" spc="-25" dirty="0"/>
              <a:t>o</a:t>
            </a:r>
            <a:r>
              <a:rPr sz="2800" spc="-10" dirty="0"/>
              <a:t>l</a:t>
            </a:r>
            <a:r>
              <a:rPr sz="2800" spc="25" dirty="0"/>
              <a:t> </a:t>
            </a:r>
            <a:r>
              <a:rPr sz="2800" spc="-25" dirty="0"/>
              <a:t>S</a:t>
            </a:r>
            <a:r>
              <a:rPr sz="2800" spc="-15" dirty="0"/>
              <a:t>e</a:t>
            </a:r>
            <a:r>
              <a:rPr sz="2800" spc="-10" dirty="0"/>
              <a:t>lecti</a:t>
            </a:r>
            <a:r>
              <a:rPr sz="2800" spc="-25" dirty="0"/>
              <a:t>o</a:t>
            </a:r>
            <a:r>
              <a:rPr sz="2800" spc="-20" dirty="0"/>
              <a:t>n</a:t>
            </a:r>
            <a:endParaRPr sz="2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35</a:t>
            </a:fld>
            <a:endParaRPr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9010015" cy="4672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5244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IST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SP </a:t>
            </a:r>
            <a:r>
              <a:rPr sz="1800" spc="-5" dirty="0">
                <a:latin typeface="Arial"/>
                <a:cs typeface="Arial"/>
              </a:rPr>
              <a:t>80</a:t>
            </a:r>
            <a:r>
              <a:rPr sz="1800" spc="-10" dirty="0">
                <a:latin typeface="Arial"/>
                <a:cs typeface="Arial"/>
              </a:rPr>
              <a:t>0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5</a:t>
            </a:r>
            <a:r>
              <a:rPr sz="1800" dirty="0">
                <a:latin typeface="Arial"/>
                <a:cs typeface="Arial"/>
              </a:rPr>
              <a:t>3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4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1</a:t>
            </a:r>
            <a:r>
              <a:rPr sz="1800" dirty="0">
                <a:latin typeface="Arial"/>
                <a:cs typeface="Arial"/>
              </a:rPr>
              <a:t>8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ol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gh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gan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ed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-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Al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houg</a:t>
            </a:r>
            <a:r>
              <a:rPr sz="1800" dirty="0">
                <a:latin typeface="Arial"/>
                <a:cs typeface="Arial"/>
              </a:rPr>
              <a:t>h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gna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ons ha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4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l 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gan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m to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dua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ponen</a:t>
            </a:r>
            <a:r>
              <a:rPr sz="1800" dirty="0">
                <a:latin typeface="Arial"/>
                <a:cs typeface="Arial"/>
              </a:rPr>
              <a:t>ts.</a:t>
            </a:r>
            <a:endParaRPr sz="1800">
              <a:latin typeface="Arial"/>
              <a:cs typeface="Arial"/>
            </a:endParaRPr>
          </a:p>
          <a:p>
            <a:pPr marL="241300" marR="153035" indent="-228600" algn="just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dirty="0">
                <a:latin typeface="Arial"/>
                <a:cs typeface="Arial"/>
              </a:rPr>
              <a:t>M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g</a:t>
            </a:r>
            <a:r>
              <a:rPr sz="1800" b="1" spc="-5" dirty="0">
                <a:latin typeface="Arial"/>
                <a:cs typeface="Arial"/>
              </a:rPr>
              <a:t>eme</a:t>
            </a:r>
            <a:r>
              <a:rPr sz="1800" b="1" dirty="0">
                <a:latin typeface="Arial"/>
                <a:cs typeface="Arial"/>
              </a:rPr>
              <a:t>nt </a:t>
            </a:r>
            <a:r>
              <a:rPr sz="1800" b="1" spc="-5" dirty="0">
                <a:latin typeface="Arial"/>
                <a:cs typeface="Arial"/>
              </a:rPr>
              <a:t>C</a:t>
            </a:r>
            <a:r>
              <a:rPr sz="1800" b="1" dirty="0">
                <a:latin typeface="Arial"/>
                <a:cs typeface="Arial"/>
              </a:rPr>
              <a:t>ont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ol</a:t>
            </a:r>
            <a:r>
              <a:rPr sz="1800" b="1" spc="-5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: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em 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  <a:r>
              <a:rPr sz="1800" spc="15" dirty="0">
                <a:latin typeface="Arial"/>
                <a:cs typeface="Arial"/>
              </a:rPr>
              <a:t> 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 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que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 </a:t>
            </a:r>
            <a:r>
              <a:rPr sz="1800" spc="-10" dirty="0">
                <a:latin typeface="Arial"/>
                <a:cs typeface="Arial"/>
              </a:rPr>
              <a:t>no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add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t,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oug</a:t>
            </a:r>
            <a:r>
              <a:rPr sz="1800" dirty="0">
                <a:latin typeface="Arial"/>
                <a:cs typeface="Arial"/>
              </a:rPr>
              <a:t>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on.</a:t>
            </a:r>
            <a:endParaRPr sz="1800">
              <a:latin typeface="Arial"/>
              <a:cs typeface="Arial"/>
            </a:endParaRPr>
          </a:p>
          <a:p>
            <a:pPr marL="241300" marR="39560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dirty="0">
                <a:latin typeface="Arial"/>
                <a:cs typeface="Arial"/>
              </a:rPr>
              <a:t>Op</a:t>
            </a:r>
            <a:r>
              <a:rPr sz="1800" b="1" spc="-5" dirty="0">
                <a:latin typeface="Arial"/>
                <a:cs typeface="Arial"/>
              </a:rPr>
              <a:t>era</a:t>
            </a:r>
            <a:r>
              <a:rPr sz="1800" b="1" dirty="0">
                <a:latin typeface="Arial"/>
                <a:cs typeface="Arial"/>
              </a:rPr>
              <a:t>tion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5" dirty="0">
                <a:latin typeface="Arial"/>
                <a:cs typeface="Arial"/>
              </a:rPr>
              <a:t> C</a:t>
            </a:r>
            <a:r>
              <a:rPr sz="1800" b="1" dirty="0">
                <a:latin typeface="Arial"/>
                <a:cs typeface="Arial"/>
              </a:rPr>
              <a:t>ont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ol</a:t>
            </a:r>
            <a:r>
              <a:rPr sz="1800" b="1" spc="-5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: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5" dirty="0">
                <a:latin typeface="Arial"/>
                <a:cs typeface="Arial"/>
              </a:rPr>
              <a:t>ue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ela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hani</a:t>
            </a:r>
            <a:r>
              <a:rPr sz="1800" dirty="0">
                <a:latin typeface="Arial"/>
                <a:cs typeface="Arial"/>
              </a:rPr>
              <a:t>sms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peop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oppo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ms).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Oft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y 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re 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s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upo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as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5" dirty="0">
                <a:latin typeface="Arial"/>
                <a:cs typeface="Arial"/>
              </a:rPr>
              <a:t>ec</a:t>
            </a:r>
            <a:r>
              <a:rPr sz="1800" b="1" dirty="0">
                <a:latin typeface="Arial"/>
                <a:cs typeface="Arial"/>
              </a:rPr>
              <a:t>hni</a:t>
            </a:r>
            <a:r>
              <a:rPr sz="1800" b="1" spc="-5" dirty="0">
                <a:latin typeface="Arial"/>
                <a:cs typeface="Arial"/>
              </a:rPr>
              <a:t>ca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5" dirty="0">
                <a:latin typeface="Arial"/>
                <a:cs typeface="Arial"/>
              </a:rPr>
              <a:t> C</a:t>
            </a:r>
            <a:r>
              <a:rPr sz="1800" b="1" dirty="0">
                <a:latin typeface="Arial"/>
                <a:cs typeface="Arial"/>
              </a:rPr>
              <a:t>ont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ol</a:t>
            </a:r>
            <a:r>
              <a:rPr sz="1800" b="1" spc="-5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: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  <a:r>
              <a:rPr sz="1800" spc="15" dirty="0">
                <a:latin typeface="Arial"/>
                <a:cs typeface="Arial"/>
              </a:rPr>
              <a:t> 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unau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ed 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uppo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 app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pc="-5" dirty="0"/>
              <a:t>S</a:t>
            </a:r>
            <a:r>
              <a:rPr spc="-10" dirty="0"/>
              <a:t>e</a:t>
            </a:r>
            <a:r>
              <a:rPr dirty="0"/>
              <a:t>l</a:t>
            </a:r>
            <a:r>
              <a:rPr spc="-10" dirty="0"/>
              <a:t>ec</a:t>
            </a:r>
            <a:r>
              <a:rPr dirty="0"/>
              <a:t>t the</a:t>
            </a:r>
            <a:r>
              <a:rPr spc="-5" dirty="0"/>
              <a:t> C</a:t>
            </a:r>
            <a:r>
              <a:rPr dirty="0"/>
              <a:t>ont</a:t>
            </a:r>
            <a:r>
              <a:rPr spc="-5" dirty="0"/>
              <a:t>r</a:t>
            </a:r>
            <a:r>
              <a:rPr dirty="0"/>
              <a:t>ols</a:t>
            </a:r>
          </a:p>
          <a:p>
            <a:pPr marL="12700">
              <a:lnSpc>
                <a:spcPts val="3315"/>
              </a:lnSpc>
            </a:pPr>
            <a:r>
              <a:rPr sz="2800" spc="-25" dirty="0"/>
              <a:t>S</a:t>
            </a:r>
            <a:r>
              <a:rPr sz="2800" spc="-55" dirty="0"/>
              <a:t>y</a:t>
            </a:r>
            <a:r>
              <a:rPr sz="2800" spc="-15" dirty="0"/>
              <a:t>s</a:t>
            </a:r>
            <a:r>
              <a:rPr sz="2800" spc="-10" dirty="0"/>
              <a:t>t</a:t>
            </a:r>
            <a:r>
              <a:rPr sz="2800" spc="-15" dirty="0"/>
              <a:t>e</a:t>
            </a:r>
            <a:r>
              <a:rPr sz="2800" spc="-25" dirty="0"/>
              <a:t>m</a:t>
            </a:r>
            <a:r>
              <a:rPr sz="2800" spc="45" dirty="0"/>
              <a:t> </a:t>
            </a:r>
            <a:r>
              <a:rPr sz="2800" spc="-25" dirty="0"/>
              <a:t>Con</a:t>
            </a:r>
            <a:r>
              <a:rPr sz="2800" spc="-15" dirty="0"/>
              <a:t>tr</a:t>
            </a:r>
            <a:r>
              <a:rPr sz="2800" spc="-25" dirty="0"/>
              <a:t>o</a:t>
            </a:r>
            <a:r>
              <a:rPr sz="2800" spc="-15" dirty="0"/>
              <a:t>ls</a:t>
            </a:r>
            <a:endParaRPr sz="28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37</a:t>
            </a:fld>
            <a:endParaRPr dirty="0"/>
          </a:p>
        </p:txBody>
      </p:sp>
      <p:graphicFrame>
        <p:nvGraphicFramePr>
          <p:cNvPr id="6" name="Table 5" descr="Security Control Families: Management, Operational, Technical" title="Tabl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695293"/>
              </p:ext>
            </p:extLst>
          </p:nvPr>
        </p:nvGraphicFramePr>
        <p:xfrm>
          <a:off x="383541" y="1249466"/>
          <a:ext cx="9293860" cy="5042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953">
                  <a:extLst>
                    <a:ext uri="{9D8B030D-6E8A-4147-A177-3AD203B41FA5}">
                      <a16:colId xmlns:a16="http://schemas.microsoft.com/office/drawing/2014/main" val="583744451"/>
                    </a:ext>
                  </a:extLst>
                </a:gridCol>
                <a:gridCol w="3102478">
                  <a:extLst>
                    <a:ext uri="{9D8B030D-6E8A-4147-A177-3AD203B41FA5}">
                      <a16:colId xmlns:a16="http://schemas.microsoft.com/office/drawing/2014/main" val="2555468675"/>
                    </a:ext>
                  </a:extLst>
                </a:gridCol>
                <a:gridCol w="3093429">
                  <a:extLst>
                    <a:ext uri="{9D8B030D-6E8A-4147-A177-3AD203B41FA5}">
                      <a16:colId xmlns:a16="http://schemas.microsoft.com/office/drawing/2014/main" val="1704280345"/>
                    </a:ext>
                  </a:extLst>
                </a:gridCol>
              </a:tblGrid>
              <a:tr h="322512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lang="en-US"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lang="en-US"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lang="en-US"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lang="en-US"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Op</a:t>
                      </a:r>
                      <a:r>
                        <a:rPr lang="en-US"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tion</a:t>
                      </a:r>
                      <a:r>
                        <a:rPr lang="en-US"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spc="-1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ec</a:t>
                      </a:r>
                      <a:r>
                        <a:rPr lang="en-US"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hni</a:t>
                      </a:r>
                      <a:r>
                        <a:rPr lang="en-US" sz="18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82601"/>
                  </a:ext>
                </a:extLst>
              </a:tr>
              <a:tr h="4676422">
                <a:tc>
                  <a:txBody>
                    <a:bodyPr/>
                    <a:lstStyle/>
                    <a:p>
                      <a:pPr marL="371475" marR="26924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2110" algn="l"/>
                        </a:tabLst>
                      </a:pPr>
                      <a:r>
                        <a:rPr lang="en-US" sz="1800" dirty="0">
                          <a:latin typeface="Arial"/>
                          <a:cs typeface="Arial"/>
                        </a:rPr>
                        <a:t>S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c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ty</a:t>
                      </a:r>
                      <a:r>
                        <a:rPr lang="en-US" sz="18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Ass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ssm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ts 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an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d</a:t>
                      </a:r>
                      <a:r>
                        <a:rPr lang="en-US" sz="18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u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ho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z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on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  <a:p>
                      <a:pPr marL="37147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2110" algn="l"/>
                        </a:tabLst>
                      </a:pPr>
                      <a:r>
                        <a:rPr lang="en-US" sz="1800" spc="-5" dirty="0">
                          <a:latin typeface="Arial"/>
                          <a:cs typeface="Arial"/>
                        </a:rPr>
                        <a:t>Pl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ann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ng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  <a:p>
                      <a:pPr marL="37147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2110" algn="l"/>
                        </a:tabLst>
                      </a:pPr>
                      <a:r>
                        <a:rPr lang="en-US" sz="1800" spc="-5" dirty="0">
                          <a:latin typeface="Arial"/>
                          <a:cs typeface="Arial"/>
                        </a:rPr>
                        <a:t>Ri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sk</a:t>
                      </a:r>
                      <a:r>
                        <a:rPr lang="en-US" sz="18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Ass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ssm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</a:t>
                      </a:r>
                    </a:p>
                    <a:p>
                      <a:pPr marL="371475" marR="35941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2110" algn="l"/>
                        </a:tabLst>
                      </a:pPr>
                      <a:r>
                        <a:rPr lang="en-US" sz="1800" dirty="0">
                          <a:latin typeface="Arial"/>
                          <a:cs typeface="Arial"/>
                        </a:rPr>
                        <a:t>S</a:t>
                      </a:r>
                      <a:r>
                        <a:rPr lang="en-US" sz="1800" spc="-25" dirty="0">
                          <a:latin typeface="Arial"/>
                          <a:cs typeface="Arial"/>
                        </a:rPr>
                        <a:t>y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st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m</a:t>
                      </a:r>
                      <a:r>
                        <a:rPr lang="en-US" sz="18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an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d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S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rv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c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s 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c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qu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s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on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  <a:p>
                      <a:pPr marL="37147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2110" algn="l"/>
                        </a:tabLst>
                      </a:pPr>
                      <a:r>
                        <a:rPr lang="en-US" sz="18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og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m</a:t>
                      </a:r>
                      <a:r>
                        <a:rPr lang="en-US" sz="1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M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anage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m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ent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70840" marR="93408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lang="en-US" sz="1800" spc="-40" dirty="0">
                          <a:latin typeface="Arial"/>
                          <a:cs typeface="Arial"/>
                        </a:rPr>
                        <a:t>Aw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ene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ss</a:t>
                      </a:r>
                      <a:r>
                        <a:rPr lang="en-US" sz="18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lang="en-US" sz="1800" spc="-60" dirty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ng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  <a:p>
                      <a:pPr marL="370840" marR="114935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lang="en-US" sz="18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on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f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gu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on 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M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anage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m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ent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  <a:p>
                      <a:pPr marL="37084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lang="en-US" sz="18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on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ngen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cy</a:t>
                      </a:r>
                      <a:r>
                        <a:rPr lang="en-US" sz="18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Pl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ann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ng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  <a:p>
                      <a:pPr marL="37084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lang="en-US" sz="1800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c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den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s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pon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se</a:t>
                      </a:r>
                    </a:p>
                    <a:p>
                      <a:pPr marL="37084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lang="en-US" sz="1800" dirty="0">
                          <a:latin typeface="Arial"/>
                          <a:cs typeface="Arial"/>
                        </a:rPr>
                        <a:t>M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enan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ce</a:t>
                      </a:r>
                    </a:p>
                    <a:p>
                      <a:pPr marL="37084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lang="en-US" sz="1800" dirty="0">
                          <a:latin typeface="Arial"/>
                          <a:cs typeface="Arial"/>
                        </a:rPr>
                        <a:t>M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ed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ct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on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  <a:p>
                      <a:pPr marL="370840" marR="104711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lang="en-US" sz="18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h</a:t>
                      </a:r>
                      <a:r>
                        <a:rPr lang="en-US" sz="1800" spc="-25" dirty="0">
                          <a:latin typeface="Arial"/>
                          <a:cs typeface="Arial"/>
                        </a:rPr>
                        <a:t>y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s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c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l</a:t>
                      </a:r>
                      <a:r>
                        <a:rPr lang="en-US" sz="1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v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on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m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en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al 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ct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on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  <a:p>
                      <a:pPr marL="37084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lang="en-US" sz="18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onne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l</a:t>
                      </a:r>
                      <a:r>
                        <a:rPr lang="en-US" sz="18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c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u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ty</a:t>
                      </a:r>
                    </a:p>
                    <a:p>
                      <a:pPr marL="370840" marR="9334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lang="en-US" sz="18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lang="en-US" sz="1800" spc="-25" dirty="0">
                          <a:latin typeface="Arial"/>
                          <a:cs typeface="Arial"/>
                        </a:rPr>
                        <a:t>y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st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m</a:t>
                      </a:r>
                      <a:r>
                        <a:rPr lang="en-US" sz="18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an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d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f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rm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on 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eg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ty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7084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lang="en-US" sz="1800" dirty="0">
                          <a:latin typeface="Arial"/>
                          <a:cs typeface="Arial"/>
                        </a:rPr>
                        <a:t>Acc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ss 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Con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tr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l</a:t>
                      </a:r>
                    </a:p>
                    <a:p>
                      <a:pPr marL="370840" marR="1097280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lang="en-US" sz="1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ud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cc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oun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ab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ili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ty</a:t>
                      </a:r>
                    </a:p>
                    <a:p>
                      <a:pPr marL="370840" marR="77914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lang="en-US" sz="1800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den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f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c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n</a:t>
                      </a:r>
                      <a:r>
                        <a:rPr lang="en-US" sz="1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u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hen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c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on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  <a:p>
                      <a:pPr marL="370840" marR="80708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lang="en-US" sz="18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lang="en-US" sz="1800" spc="-25" dirty="0">
                          <a:latin typeface="Arial"/>
                          <a:cs typeface="Arial"/>
                        </a:rPr>
                        <a:t>y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st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m</a:t>
                      </a:r>
                      <a:r>
                        <a:rPr lang="en-US" sz="18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mm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un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c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ons 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r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t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lang="en-US" sz="1800" dirty="0">
                          <a:latin typeface="Arial"/>
                          <a:cs typeface="Arial"/>
                        </a:rPr>
                        <a:t>ct</a:t>
                      </a:r>
                      <a:r>
                        <a:rPr lang="en-US" sz="18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lang="en-US" sz="1800" spc="-10" dirty="0">
                          <a:latin typeface="Arial"/>
                          <a:cs typeface="Arial"/>
                        </a:rPr>
                        <a:t>on</a:t>
                      </a:r>
                      <a:endParaRPr lang="en-US" sz="1800" dirty="0">
                        <a:latin typeface="Arial"/>
                        <a:cs typeface="Arial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44823"/>
                  </a:ext>
                </a:extLst>
              </a:tr>
            </a:tbl>
          </a:graphicData>
        </a:graphic>
      </p:graphicFrame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304800"/>
            <a:ext cx="9138919" cy="1077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pc="-5" dirty="0"/>
              <a:t>S</a:t>
            </a:r>
            <a:r>
              <a:rPr spc="-10" dirty="0"/>
              <a:t>e</a:t>
            </a:r>
            <a:r>
              <a:rPr dirty="0"/>
              <a:t>l</a:t>
            </a:r>
            <a:r>
              <a:rPr spc="-10" dirty="0"/>
              <a:t>ec</a:t>
            </a:r>
            <a:r>
              <a:rPr dirty="0"/>
              <a:t>t the</a:t>
            </a:r>
            <a:r>
              <a:rPr spc="-5" dirty="0"/>
              <a:t> C</a:t>
            </a:r>
            <a:r>
              <a:rPr dirty="0"/>
              <a:t>ont</a:t>
            </a:r>
            <a:r>
              <a:rPr spc="-5" dirty="0"/>
              <a:t>r</a:t>
            </a:r>
            <a:r>
              <a:rPr dirty="0"/>
              <a:t>ols</a:t>
            </a:r>
          </a:p>
          <a:p>
            <a:pPr marL="12700">
              <a:lnSpc>
                <a:spcPts val="3345"/>
              </a:lnSpc>
            </a:pPr>
            <a:r>
              <a:rPr sz="2800" spc="-25" dirty="0"/>
              <a:t>S</a:t>
            </a:r>
            <a:r>
              <a:rPr sz="2800" spc="-15" dirty="0"/>
              <a:t>ec</a:t>
            </a:r>
            <a:r>
              <a:rPr sz="2800" spc="-25" dirty="0"/>
              <a:t>u</a:t>
            </a:r>
            <a:r>
              <a:rPr sz="2800" spc="-10" dirty="0"/>
              <a:t>ri</a:t>
            </a:r>
            <a:r>
              <a:rPr sz="2800" spc="-5" dirty="0"/>
              <a:t>t</a:t>
            </a:r>
            <a:r>
              <a:rPr sz="2800" spc="-20" dirty="0"/>
              <a:t>y</a:t>
            </a:r>
            <a:r>
              <a:rPr sz="2800" spc="5" dirty="0"/>
              <a:t> </a:t>
            </a:r>
            <a:r>
              <a:rPr sz="2800" spc="-25" dirty="0"/>
              <a:t>Con</a:t>
            </a:r>
            <a:r>
              <a:rPr sz="2800" spc="-15" dirty="0"/>
              <a:t>tr</a:t>
            </a:r>
            <a:r>
              <a:rPr sz="2800" spc="-25" dirty="0"/>
              <a:t>o</a:t>
            </a:r>
            <a:r>
              <a:rPr sz="2800" spc="-10" dirty="0"/>
              <a:t>l</a:t>
            </a:r>
            <a:r>
              <a:rPr sz="2800" spc="25" dirty="0"/>
              <a:t> </a:t>
            </a:r>
            <a:r>
              <a:rPr sz="2800" spc="-25" dirty="0"/>
              <a:t>F</a:t>
            </a:r>
            <a:r>
              <a:rPr sz="2800" spc="-15" dirty="0"/>
              <a:t>a</a:t>
            </a:r>
            <a:r>
              <a:rPr sz="2800" spc="-30" dirty="0"/>
              <a:t>m</a:t>
            </a:r>
            <a:r>
              <a:rPr sz="2800" spc="-10" dirty="0"/>
              <a:t>ili</a:t>
            </a:r>
            <a:r>
              <a:rPr sz="2800" spc="-15" dirty="0"/>
              <a:t>e</a:t>
            </a:r>
            <a:r>
              <a:rPr sz="2800" spc="-20" dirty="0"/>
              <a:t>s</a:t>
            </a:r>
            <a:endParaRPr sz="28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683186"/>
            <a:ext cx="6092825" cy="2987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3302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pes 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t.</a:t>
            </a:r>
            <a:endParaRPr sz="1800">
              <a:latin typeface="Arial"/>
              <a:cs typeface="Arial"/>
            </a:endParaRPr>
          </a:p>
          <a:p>
            <a:pPr marL="241300" marR="70802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ct: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, m</a:t>
            </a:r>
            <a:r>
              <a:rPr sz="1800" spc="-10" dirty="0">
                <a:latin typeface="Arial"/>
                <a:cs typeface="Arial"/>
              </a:rPr>
              <a:t>ode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gh.</a:t>
            </a:r>
            <a:endParaRPr sz="1800">
              <a:latin typeface="Arial"/>
              <a:cs typeface="Arial"/>
            </a:endParaRPr>
          </a:p>
          <a:p>
            <a:pPr marL="584200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Arial"/>
                <a:cs typeface="Arial"/>
              </a:rPr>
              <a:t>– </a:t>
            </a:r>
            <a:r>
              <a:rPr sz="1800" spc="-204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ailabili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241300" marR="930910" indent="-228600">
              <a:lnSpc>
                <a:spcPct val="100000"/>
              </a:lnSpc>
              <a:spcBef>
                <a:spcPts val="55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800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5</a:t>
            </a:r>
            <a:r>
              <a:rPr sz="1800" dirty="0">
                <a:latin typeface="Arial"/>
                <a:cs typeface="Arial"/>
              </a:rPr>
              <a:t>3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35" dirty="0">
                <a:latin typeface="Arial"/>
                <a:cs typeface="Arial"/>
              </a:rPr>
              <a:t>v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4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18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gh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ol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ilie</a:t>
            </a:r>
            <a:r>
              <a:rPr sz="1800" dirty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pc="-5" dirty="0"/>
              <a:t>C</a:t>
            </a:r>
            <a:r>
              <a:rPr spc="-10" dirty="0"/>
              <a:t>a</a:t>
            </a:r>
            <a:r>
              <a:rPr dirty="0"/>
              <a:t>t</a:t>
            </a:r>
            <a:r>
              <a:rPr spc="-10" dirty="0"/>
              <a:t>e</a:t>
            </a:r>
            <a:r>
              <a:rPr dirty="0"/>
              <a:t>go</a:t>
            </a:r>
            <a:r>
              <a:rPr spc="-5" dirty="0"/>
              <a:t>r</a:t>
            </a:r>
            <a:r>
              <a:rPr dirty="0"/>
              <a:t>ize</a:t>
            </a:r>
            <a:r>
              <a:rPr spc="-5" dirty="0"/>
              <a:t> </a:t>
            </a:r>
            <a:r>
              <a:rPr dirty="0"/>
              <a:t>the</a:t>
            </a:r>
            <a:r>
              <a:rPr spc="-5" dirty="0"/>
              <a:t> S</a:t>
            </a:r>
            <a:r>
              <a:rPr spc="-20" dirty="0"/>
              <a:t>y</a:t>
            </a:r>
            <a:r>
              <a:rPr spc="-10" dirty="0"/>
              <a:t>s</a:t>
            </a:r>
            <a:r>
              <a:rPr dirty="0"/>
              <a:t>t</a:t>
            </a:r>
            <a:r>
              <a:rPr spc="-10" dirty="0"/>
              <a:t>e</a:t>
            </a:r>
            <a:r>
              <a:rPr dirty="0"/>
              <a:t>m</a:t>
            </a:r>
            <a:r>
              <a:rPr spc="20" dirty="0"/>
              <a:t> </a:t>
            </a:r>
            <a:r>
              <a:rPr spc="-10" dirty="0"/>
              <a:t>a</a:t>
            </a:r>
            <a:r>
              <a:rPr dirty="0"/>
              <a:t>nd</a:t>
            </a:r>
            <a:r>
              <a:rPr spc="-5" dirty="0"/>
              <a:t> S</a:t>
            </a:r>
            <a:r>
              <a:rPr spc="-10" dirty="0"/>
              <a:t>e</a:t>
            </a:r>
            <a:r>
              <a:rPr dirty="0"/>
              <a:t>l</a:t>
            </a:r>
            <a:r>
              <a:rPr spc="-10" dirty="0"/>
              <a:t>ec</a:t>
            </a:r>
            <a:r>
              <a:rPr dirty="0"/>
              <a:t>t</a:t>
            </a:r>
            <a:r>
              <a:rPr spc="15" dirty="0"/>
              <a:t> </a:t>
            </a:r>
            <a:r>
              <a:rPr spc="-5" dirty="0"/>
              <a:t>C</a:t>
            </a:r>
            <a:r>
              <a:rPr dirty="0"/>
              <a:t>ont</a:t>
            </a:r>
            <a:r>
              <a:rPr spc="-5" dirty="0"/>
              <a:t>r</a:t>
            </a:r>
            <a:r>
              <a:rPr dirty="0"/>
              <a:t>ols</a:t>
            </a:r>
          </a:p>
          <a:p>
            <a:pPr marL="12700">
              <a:lnSpc>
                <a:spcPts val="3315"/>
              </a:lnSpc>
            </a:pPr>
            <a:r>
              <a:rPr sz="2800" spc="-30" dirty="0"/>
              <a:t>R</a:t>
            </a:r>
            <a:r>
              <a:rPr sz="2800" spc="-15" dirty="0"/>
              <a:t>ecap</a:t>
            </a:r>
            <a:endParaRPr sz="2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38</a:t>
            </a:fld>
            <a:endParaRPr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764540" y="2432487"/>
            <a:ext cx="5318125" cy="802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st</a:t>
            </a:r>
            <a:r>
              <a:rPr sz="1800" spc="-10" dirty="0">
                <a:latin typeface="Arial"/>
                <a:cs typeface="Arial"/>
              </a:rPr>
              <a:t>ep: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odu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dirty="0">
                <a:latin typeface="Arial"/>
                <a:cs typeface="Arial"/>
              </a:rPr>
              <a:t>;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ed.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1475531"/>
            <a:ext cx="7425055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329"/>
              </a:lnSpc>
            </a:pPr>
            <a:r>
              <a:rPr sz="2800" b="1" spc="-10" dirty="0">
                <a:solidFill>
                  <a:srgbClr val="A1261E"/>
                </a:solidFill>
                <a:latin typeface="Arial"/>
                <a:cs typeface="Arial"/>
              </a:rPr>
              <a:t>I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MPLEMEN</a:t>
            </a:r>
            <a:r>
              <a:rPr sz="2800" b="1" spc="-20" dirty="0">
                <a:solidFill>
                  <a:srgbClr val="A1261E"/>
                </a:solidFill>
                <a:latin typeface="Arial"/>
                <a:cs typeface="Arial"/>
              </a:rPr>
              <a:t>T</a:t>
            </a:r>
            <a:r>
              <a:rPr sz="2800" b="1" spc="45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30" dirty="0">
                <a:solidFill>
                  <a:srgbClr val="A1261E"/>
                </a:solidFill>
                <a:latin typeface="Arial"/>
                <a:cs typeface="Arial"/>
              </a:rPr>
              <a:t>AN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D</a:t>
            </a:r>
            <a:r>
              <a:rPr sz="2800" b="1" spc="10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ASSES</a:t>
            </a:r>
            <a:r>
              <a:rPr sz="2800" b="1" spc="-20" dirty="0">
                <a:solidFill>
                  <a:srgbClr val="A1261E"/>
                </a:solidFill>
                <a:latin typeface="Arial"/>
                <a:cs typeface="Arial"/>
              </a:rPr>
              <a:t>S</a:t>
            </a:r>
            <a:r>
              <a:rPr sz="2800" b="1" spc="20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TH</a:t>
            </a:r>
            <a:r>
              <a:rPr sz="2800" b="1" spc="-20" dirty="0">
                <a:solidFill>
                  <a:srgbClr val="A1261E"/>
                </a:solidFill>
                <a:latin typeface="Arial"/>
                <a:cs typeface="Arial"/>
              </a:rPr>
              <a:t>E</a:t>
            </a:r>
            <a:r>
              <a:rPr sz="2800" b="1" spc="5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CONTROL</a:t>
            </a:r>
            <a:r>
              <a:rPr sz="2800" b="1" spc="-20" dirty="0">
                <a:solidFill>
                  <a:srgbClr val="A1261E"/>
                </a:solidFill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921186"/>
            <a:ext cx="9138919" cy="436875"/>
          </a:xfrm>
          <a:prstGeom prst="rect">
            <a:avLst/>
          </a:prstGeom>
        </p:spPr>
        <p:txBody>
          <a:bodyPr vert="horz" wrap="square" lIns="0" tIns="12785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z="2000" b="0" spc="5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sz="2000" b="0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sz="2000" b="0" spc="5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sz="2000" b="0" dirty="0">
                <a:solidFill>
                  <a:srgbClr val="000000"/>
                </a:solidFill>
                <a:latin typeface="Arial"/>
                <a:cs typeface="Arial"/>
              </a:rPr>
              <a:t>k</a:t>
            </a:r>
            <a:r>
              <a:rPr sz="2000" b="0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000" b="0" spc="-5" dirty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sz="2000" b="0" dirty="0">
                <a:solidFill>
                  <a:srgbClr val="000000"/>
                </a:solidFill>
                <a:latin typeface="Arial"/>
                <a:cs typeface="Arial"/>
              </a:rPr>
              <a:t>anage</a:t>
            </a:r>
            <a:r>
              <a:rPr sz="2000" b="0" spc="-5" dirty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sz="2000" b="0" dirty="0">
                <a:solidFill>
                  <a:srgbClr val="000000"/>
                </a:solidFill>
                <a:latin typeface="Arial"/>
                <a:cs typeface="Arial"/>
              </a:rPr>
              <a:t>ent</a:t>
            </a:r>
            <a:r>
              <a:rPr sz="2000" b="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000" b="0" spc="-5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sz="2000" b="0" dirty="0">
                <a:solidFill>
                  <a:srgbClr val="000000"/>
                </a:solidFill>
                <a:latin typeface="Arial"/>
                <a:cs typeface="Arial"/>
              </a:rPr>
              <a:t>ra</a:t>
            </a:r>
            <a:r>
              <a:rPr sz="2000" b="0" spc="-5" dirty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sz="2000" b="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sz="2000" b="0" spc="5" dirty="0">
                <a:solidFill>
                  <a:srgbClr val="000000"/>
                </a:solidFill>
                <a:latin typeface="Arial"/>
                <a:cs typeface="Arial"/>
              </a:rPr>
              <a:t>w</a:t>
            </a:r>
            <a:r>
              <a:rPr sz="2000" b="0" dirty="0">
                <a:solidFill>
                  <a:srgbClr val="000000"/>
                </a:solidFill>
                <a:latin typeface="Arial"/>
                <a:cs typeface="Arial"/>
              </a:rPr>
              <a:t>ork</a:t>
            </a:r>
            <a:r>
              <a:rPr lang="en-US" sz="2000" b="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39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683186"/>
            <a:ext cx="8586470" cy="32316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c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rse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u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o:</a:t>
            </a:r>
            <a:endParaRPr sz="1800" dirty="0">
              <a:latin typeface="Arial"/>
              <a:cs typeface="Arial"/>
            </a:endParaRPr>
          </a:p>
          <a:p>
            <a:pPr marL="527685" marR="229870" indent="-286385">
              <a:lnSpc>
                <a:spcPct val="100000"/>
              </a:lnSpc>
              <a:spcBef>
                <a:spcPts val="860"/>
              </a:spcBef>
              <a:buFont typeface="Wingdings"/>
              <a:buChar char=""/>
              <a:tabLst>
                <a:tab pos="528320" algn="l"/>
              </a:tabLst>
            </a:pPr>
            <a:r>
              <a:rPr sz="1800" spc="-5" dirty="0">
                <a:latin typeface="Arial"/>
                <a:cs typeface="Arial"/>
              </a:rPr>
              <a:t>U</a:t>
            </a:r>
            <a:r>
              <a:rPr sz="1800" spc="-10" dirty="0">
                <a:latin typeface="Arial"/>
                <a:cs typeface="Arial"/>
              </a:rPr>
              <a:t>nde</a:t>
            </a:r>
            <a:r>
              <a:rPr sz="1800" dirty="0">
                <a:latin typeface="Arial"/>
                <a:cs typeface="Arial"/>
              </a:rPr>
              <a:t>rst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an 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 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r.</a:t>
            </a:r>
          </a:p>
          <a:p>
            <a:pPr marL="527685" indent="-286385">
              <a:lnSpc>
                <a:spcPct val="100000"/>
              </a:lnSpc>
              <a:spcBef>
                <a:spcPts val="865"/>
              </a:spcBef>
              <a:buFont typeface="Wingdings"/>
              <a:buChar char=""/>
              <a:tabLst>
                <a:tab pos="528320" algn="l"/>
              </a:tabLst>
            </a:pP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ponen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m.</a:t>
            </a:r>
          </a:p>
          <a:p>
            <a:pPr marL="527685" marR="483870" indent="-286385">
              <a:lnSpc>
                <a:spcPct val="100000"/>
              </a:lnSpc>
              <a:spcBef>
                <a:spcPts val="860"/>
              </a:spcBef>
              <a:buFont typeface="Wingdings"/>
              <a:buChar char=""/>
              <a:tabLst>
                <a:tab pos="528320" algn="l"/>
              </a:tabLst>
            </a:pPr>
            <a:r>
              <a:rPr sz="1800" spc="-5" dirty="0">
                <a:latin typeface="Arial"/>
                <a:cs typeface="Arial"/>
              </a:rPr>
              <a:t>U</a:t>
            </a:r>
            <a:r>
              <a:rPr sz="1800" spc="-10" dirty="0">
                <a:latin typeface="Arial"/>
                <a:cs typeface="Arial"/>
              </a:rPr>
              <a:t>nde</a:t>
            </a:r>
            <a:r>
              <a:rPr sz="1800" dirty="0">
                <a:latin typeface="Arial"/>
                <a:cs typeface="Arial"/>
              </a:rPr>
              <a:t>rst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System Development Life Cycle (SDLC</a:t>
            </a:r>
            <a:r>
              <a:rPr lang="en-US" spc="-5" dirty="0">
                <a:latin typeface="Arial"/>
                <a:cs typeface="Arial"/>
              </a:rPr>
              <a:t>)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Ri</a:t>
            </a:r>
            <a:r>
              <a:rPr sz="1800" dirty="0">
                <a:latin typeface="Arial"/>
                <a:cs typeface="Arial"/>
              </a:rPr>
              <a:t>sk 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rk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MF)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w 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y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(I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)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ms.</a:t>
            </a:r>
          </a:p>
          <a:p>
            <a:pPr marL="527685" marR="5080" indent="-286385">
              <a:lnSpc>
                <a:spcPct val="100000"/>
              </a:lnSpc>
              <a:spcBef>
                <a:spcPts val="865"/>
              </a:spcBef>
              <a:buFont typeface="Wingdings"/>
              <a:buChar char=""/>
              <a:tabLst>
                <a:tab pos="528320" algn="l"/>
              </a:tabLst>
            </a:pP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fy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dan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ng,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 beg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end.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Int</a:t>
            </a:r>
            <a:r>
              <a:rPr spc="-5" dirty="0"/>
              <a:t>r</a:t>
            </a:r>
            <a:r>
              <a:rPr dirty="0"/>
              <a:t>odu</a:t>
            </a:r>
            <a:r>
              <a:rPr spc="-5" dirty="0"/>
              <a:t>c</a:t>
            </a:r>
            <a:r>
              <a:rPr dirty="0"/>
              <a:t>tion</a:t>
            </a:r>
          </a:p>
          <a:p>
            <a:pPr marL="12700">
              <a:lnSpc>
                <a:spcPts val="3315"/>
              </a:lnSpc>
            </a:pPr>
            <a:r>
              <a:rPr sz="2800" spc="-25" dirty="0"/>
              <a:t>Ob</a:t>
            </a:r>
            <a:r>
              <a:rPr sz="2800" spc="-10" dirty="0"/>
              <a:t>jecti</a:t>
            </a:r>
            <a:r>
              <a:rPr sz="2800" spc="-15" dirty="0"/>
              <a:t>ves</a:t>
            </a:r>
            <a:endParaRPr sz="28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683186"/>
            <a:ext cx="8290559" cy="3347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665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P</a:t>
            </a:r>
            <a:r>
              <a:rPr sz="1800" spc="-5" dirty="0">
                <a:latin typeface="Arial"/>
                <a:cs typeface="Arial"/>
              </a:rPr>
              <a:t>la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(SSP)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ry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A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 (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O)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A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O.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s:</a:t>
            </a:r>
          </a:p>
          <a:p>
            <a:pPr marL="584200" marR="83185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r,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gene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scr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 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m,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st;</a:t>
            </a: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ini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s;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</a:t>
            </a:r>
            <a:endParaRPr sz="1800" dirty="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SDLC</a:t>
            </a:r>
            <a:r>
              <a:rPr sz="1800" dirty="0">
                <a:latin typeface="Arial"/>
                <a:cs typeface="Arial"/>
              </a:rPr>
              <a:t>.</a:t>
            </a:r>
          </a:p>
          <a:p>
            <a:pPr marL="241300" marR="4000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SS</a:t>
            </a:r>
            <a:r>
              <a:rPr sz="1800" dirty="0">
                <a:latin typeface="Arial"/>
                <a:cs typeface="Arial"/>
              </a:rPr>
              <a:t>P s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upda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annua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.</a:t>
            </a:r>
          </a:p>
          <a:p>
            <a:pPr marL="241300" marR="55181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If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s c</a:t>
            </a:r>
            <a:r>
              <a:rPr sz="1800" spc="-10" dirty="0">
                <a:latin typeface="Arial"/>
                <a:cs typeface="Arial"/>
              </a:rPr>
              <a:t>hange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ft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er 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oup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tc.),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SS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upda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s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m</a:t>
            </a:r>
            <a:r>
              <a:rPr sz="1800" spc="-10" dirty="0">
                <a:latin typeface="Arial"/>
                <a:cs typeface="Arial"/>
              </a:rPr>
              <a:t>ade.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I</a:t>
            </a:r>
            <a:r>
              <a:rPr spc="-5" dirty="0"/>
              <a:t>m</a:t>
            </a:r>
            <a:r>
              <a:rPr dirty="0"/>
              <a:t>pl</a:t>
            </a:r>
            <a:r>
              <a:rPr spc="-5" dirty="0"/>
              <a:t>eme</a:t>
            </a:r>
            <a:r>
              <a:rPr dirty="0"/>
              <a:t>nt the</a:t>
            </a:r>
            <a:r>
              <a:rPr spc="-15" dirty="0"/>
              <a:t> </a:t>
            </a:r>
            <a:r>
              <a:rPr spc="-5" dirty="0"/>
              <a:t>C</a:t>
            </a:r>
            <a:r>
              <a:rPr dirty="0"/>
              <a:t>ont</a:t>
            </a:r>
            <a:r>
              <a:rPr spc="-5" dirty="0"/>
              <a:t>r</a:t>
            </a:r>
            <a:r>
              <a:rPr dirty="0"/>
              <a:t>ols</a:t>
            </a:r>
          </a:p>
          <a:p>
            <a:pPr marL="12700">
              <a:lnSpc>
                <a:spcPts val="3315"/>
              </a:lnSpc>
            </a:pPr>
            <a:r>
              <a:rPr sz="2800" spc="-25" dirty="0"/>
              <a:t>S</a:t>
            </a:r>
            <a:r>
              <a:rPr sz="2800" spc="-55" dirty="0"/>
              <a:t>y</a:t>
            </a:r>
            <a:r>
              <a:rPr sz="2800" spc="-10" dirty="0"/>
              <a:t>ste</a:t>
            </a:r>
            <a:r>
              <a:rPr sz="2800" spc="-25" dirty="0"/>
              <a:t>m</a:t>
            </a:r>
            <a:r>
              <a:rPr sz="2800" spc="45" dirty="0"/>
              <a:t> </a:t>
            </a:r>
            <a:r>
              <a:rPr sz="2800" spc="-25" dirty="0"/>
              <a:t>S</a:t>
            </a:r>
            <a:r>
              <a:rPr sz="2800" spc="-15" dirty="0"/>
              <a:t>ec</a:t>
            </a:r>
            <a:r>
              <a:rPr sz="2800" spc="-25" dirty="0"/>
              <a:t>u</a:t>
            </a:r>
            <a:r>
              <a:rPr sz="2800" spc="-10" dirty="0"/>
              <a:t>ri</a:t>
            </a:r>
            <a:r>
              <a:rPr sz="2800" spc="-5" dirty="0"/>
              <a:t>t</a:t>
            </a:r>
            <a:r>
              <a:rPr sz="2800" spc="-20" dirty="0"/>
              <a:t>y</a:t>
            </a:r>
            <a:r>
              <a:rPr sz="2800" spc="5" dirty="0"/>
              <a:t> </a:t>
            </a:r>
            <a:r>
              <a:rPr sz="2800" spc="-25" dirty="0"/>
              <a:t>P</a:t>
            </a:r>
            <a:r>
              <a:rPr sz="2800" spc="-10" dirty="0"/>
              <a:t>l</a:t>
            </a:r>
            <a:r>
              <a:rPr sz="2800" spc="-15" dirty="0"/>
              <a:t>an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40</a:t>
            </a:fld>
            <a:endParaRPr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683186"/>
            <a:ext cx="5775960" cy="3191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ngen</a:t>
            </a:r>
            <a:r>
              <a:rPr sz="1800" dirty="0">
                <a:latin typeface="Arial"/>
                <a:cs typeface="Arial"/>
              </a:rPr>
              <a:t>cy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aw 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y 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s: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ali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;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s;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B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s;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s;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t;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;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</a:t>
            </a:r>
            <a:endParaRPr sz="1800">
              <a:latin typeface="Arial"/>
              <a:cs typeface="Arial"/>
            </a:endParaRPr>
          </a:p>
          <a:p>
            <a:pPr marL="584200" indent="-228600">
              <a:lnSpc>
                <a:spcPts val="214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B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ck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I</a:t>
            </a:r>
            <a:r>
              <a:rPr spc="-5" dirty="0"/>
              <a:t>m</a:t>
            </a:r>
            <a:r>
              <a:rPr dirty="0"/>
              <a:t>pl</a:t>
            </a:r>
            <a:r>
              <a:rPr spc="-5" dirty="0"/>
              <a:t>eme</a:t>
            </a:r>
            <a:r>
              <a:rPr dirty="0"/>
              <a:t>nt the</a:t>
            </a:r>
            <a:r>
              <a:rPr spc="-15" dirty="0"/>
              <a:t> </a:t>
            </a:r>
            <a:r>
              <a:rPr spc="-5" dirty="0"/>
              <a:t>C</a:t>
            </a:r>
            <a:r>
              <a:rPr dirty="0"/>
              <a:t>ont</a:t>
            </a:r>
            <a:r>
              <a:rPr spc="-5" dirty="0"/>
              <a:t>r</a:t>
            </a:r>
            <a:r>
              <a:rPr dirty="0"/>
              <a:t>ols</a:t>
            </a:r>
          </a:p>
          <a:p>
            <a:pPr marL="12700">
              <a:lnSpc>
                <a:spcPts val="3315"/>
              </a:lnSpc>
            </a:pPr>
            <a:r>
              <a:rPr sz="2800" spc="-25" dirty="0"/>
              <a:t>Con</a:t>
            </a:r>
            <a:r>
              <a:rPr sz="2800" spc="-5" dirty="0"/>
              <a:t>t</a:t>
            </a:r>
            <a:r>
              <a:rPr sz="2800" spc="-10" dirty="0"/>
              <a:t>i</a:t>
            </a:r>
            <a:r>
              <a:rPr sz="2800" spc="-25" dirty="0"/>
              <a:t>ng</a:t>
            </a:r>
            <a:r>
              <a:rPr sz="2800" spc="-15" dirty="0"/>
              <a:t>e</a:t>
            </a:r>
            <a:r>
              <a:rPr sz="2800" spc="-25" dirty="0"/>
              <a:t>n</a:t>
            </a:r>
            <a:r>
              <a:rPr sz="2800" spc="-5" dirty="0"/>
              <a:t>c</a:t>
            </a:r>
            <a:r>
              <a:rPr sz="2800" spc="-20" dirty="0"/>
              <a:t>y</a:t>
            </a:r>
            <a:r>
              <a:rPr sz="2800" spc="40" dirty="0"/>
              <a:t> </a:t>
            </a:r>
            <a:r>
              <a:rPr sz="2800" spc="-25" dirty="0"/>
              <a:t>P</a:t>
            </a:r>
            <a:r>
              <a:rPr sz="2800" spc="-10" dirty="0"/>
              <a:t>l</a:t>
            </a:r>
            <a:r>
              <a:rPr sz="2800" spc="-15" dirty="0"/>
              <a:t>a</a:t>
            </a:r>
            <a:r>
              <a:rPr sz="2800" spc="-20" dirty="0"/>
              <a:t>n</a:t>
            </a:r>
            <a:endParaRPr sz="2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41</a:t>
            </a:fld>
            <a:endParaRPr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3573" y="1683186"/>
            <a:ext cx="8291830" cy="3874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3204" marR="256921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or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ta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y 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ponen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ude:</a:t>
            </a:r>
            <a:endParaRPr sz="1800">
              <a:latin typeface="Arial"/>
              <a:cs typeface="Arial"/>
            </a:endParaRPr>
          </a:p>
          <a:p>
            <a:pPr marL="243204" marR="299275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ol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nd</a:t>
            </a:r>
            <a:r>
              <a:rPr sz="1800" b="1" spc="-5" dirty="0">
                <a:latin typeface="Arial"/>
                <a:cs typeface="Arial"/>
              </a:rPr>
              <a:t> R</a:t>
            </a:r>
            <a:r>
              <a:rPr sz="1800" b="1" spc="-10" dirty="0">
                <a:latin typeface="Arial"/>
                <a:cs typeface="Arial"/>
              </a:rPr>
              <a:t>es</a:t>
            </a:r>
            <a:r>
              <a:rPr sz="1800" b="1" dirty="0">
                <a:latin typeface="Arial"/>
                <a:cs typeface="Arial"/>
              </a:rPr>
              <a:t>pon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ibiliti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- </a:t>
            </a:r>
            <a:r>
              <a:rPr sz="1800" spc="-5" dirty="0">
                <a:latin typeface="Arial"/>
                <a:cs typeface="Arial"/>
              </a:rPr>
              <a:t>Role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-10" dirty="0">
                <a:latin typeface="Arial"/>
                <a:cs typeface="Arial"/>
              </a:rPr>
              <a:t>onne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10" dirty="0">
                <a:latin typeface="Arial"/>
                <a:cs typeface="Arial"/>
              </a:rPr>
              <a:t>g</a:t>
            </a:r>
            <a:r>
              <a:rPr sz="1800" dirty="0">
                <a:latin typeface="Arial"/>
                <a:cs typeface="Arial"/>
              </a:rPr>
              <a:t>.,</a:t>
            </a:r>
            <a:r>
              <a:rPr sz="1800" spc="-5" dirty="0">
                <a:latin typeface="Arial"/>
                <a:cs typeface="Arial"/>
              </a:rPr>
              <a:t> 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rs, 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rs)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240665" marR="31115" indent="-228600">
              <a:lnSpc>
                <a:spcPct val="100000"/>
              </a:lnSpc>
              <a:spcBef>
                <a:spcPts val="105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spc="-5" dirty="0">
                <a:latin typeface="Arial"/>
                <a:cs typeface="Arial"/>
              </a:rPr>
              <a:t>C</a:t>
            </a:r>
            <a:r>
              <a:rPr sz="1800" b="1" dirty="0">
                <a:latin typeface="Arial"/>
                <a:cs typeface="Arial"/>
              </a:rPr>
              <a:t>onfigu</a:t>
            </a:r>
            <a:r>
              <a:rPr sz="1800" b="1" spc="-5" dirty="0">
                <a:latin typeface="Arial"/>
                <a:cs typeface="Arial"/>
              </a:rPr>
              <a:t>ra</a:t>
            </a:r>
            <a:r>
              <a:rPr sz="1800" b="1" dirty="0">
                <a:latin typeface="Arial"/>
                <a:cs typeface="Arial"/>
              </a:rPr>
              <a:t>tion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</a:t>
            </a:r>
            <a:r>
              <a:rPr sz="1800" b="1" dirty="0">
                <a:latin typeface="Arial"/>
                <a:cs typeface="Arial"/>
              </a:rPr>
              <a:t>ont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ol</a:t>
            </a:r>
            <a:r>
              <a:rPr sz="1800" b="1" spc="-5" dirty="0">
                <a:latin typeface="Arial"/>
                <a:cs typeface="Arial"/>
              </a:rPr>
              <a:t> Pr</a:t>
            </a:r>
            <a:r>
              <a:rPr sz="1800" b="1" dirty="0">
                <a:latin typeface="Arial"/>
                <a:cs typeface="Arial"/>
              </a:rPr>
              <a:t>o</a:t>
            </a:r>
            <a:r>
              <a:rPr sz="1800" b="1" spc="-5" dirty="0">
                <a:latin typeface="Arial"/>
                <a:cs typeface="Arial"/>
              </a:rPr>
              <a:t>ces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- 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fy 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 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eque</a:t>
            </a:r>
            <a:r>
              <a:rPr sz="1800" dirty="0">
                <a:latin typeface="Arial"/>
                <a:cs typeface="Arial"/>
              </a:rPr>
              <a:t>sts.</a:t>
            </a:r>
            <a:endParaRPr sz="1800">
              <a:latin typeface="Arial"/>
              <a:cs typeface="Arial"/>
            </a:endParaRPr>
          </a:p>
          <a:p>
            <a:pPr marL="240665" marR="5080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spc="-5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uppl</a:t>
            </a:r>
            <a:r>
              <a:rPr sz="1800" b="1" spc="-5" dirty="0">
                <a:latin typeface="Arial"/>
                <a:cs typeface="Arial"/>
              </a:rPr>
              <a:t>eme</a:t>
            </a:r>
            <a:r>
              <a:rPr sz="1800" b="1" dirty="0">
                <a:latin typeface="Arial"/>
                <a:cs typeface="Arial"/>
              </a:rPr>
              <a:t>nt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5" dirty="0">
                <a:latin typeface="Arial"/>
                <a:cs typeface="Arial"/>
              </a:rPr>
              <a:t> C</a:t>
            </a:r>
            <a:r>
              <a:rPr sz="1800" b="1" dirty="0">
                <a:latin typeface="Arial"/>
                <a:cs typeface="Arial"/>
              </a:rPr>
              <a:t>onfigu</a:t>
            </a:r>
            <a:r>
              <a:rPr sz="1800" b="1" spc="-5" dirty="0">
                <a:latin typeface="Arial"/>
                <a:cs typeface="Arial"/>
              </a:rPr>
              <a:t>ra</a:t>
            </a:r>
            <a:r>
              <a:rPr sz="1800" b="1" dirty="0">
                <a:latin typeface="Arial"/>
                <a:cs typeface="Arial"/>
              </a:rPr>
              <a:t>tion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g</a:t>
            </a:r>
            <a:r>
              <a:rPr sz="1800" b="1" spc="-5" dirty="0">
                <a:latin typeface="Arial"/>
                <a:cs typeface="Arial"/>
              </a:rPr>
              <a:t>eme</a:t>
            </a:r>
            <a:r>
              <a:rPr sz="1800" b="1" dirty="0">
                <a:latin typeface="Arial"/>
                <a:cs typeface="Arial"/>
              </a:rPr>
              <a:t>nt Info</a:t>
            </a:r>
            <a:r>
              <a:rPr sz="1800" b="1" spc="-5" dirty="0">
                <a:latin typeface="Arial"/>
                <a:cs typeface="Arial"/>
              </a:rPr>
              <a:t>rma</a:t>
            </a:r>
            <a:r>
              <a:rPr sz="1800" b="1" dirty="0">
                <a:latin typeface="Arial"/>
                <a:cs typeface="Arial"/>
              </a:rPr>
              <a:t>tion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-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as 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eque</a:t>
            </a:r>
            <a:r>
              <a:rPr sz="1800" dirty="0">
                <a:latin typeface="Arial"/>
                <a:cs typeface="Arial"/>
              </a:rPr>
              <a:t>sts,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ana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ed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s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so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an.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I</a:t>
            </a:r>
            <a:r>
              <a:rPr spc="-5" dirty="0"/>
              <a:t>m</a:t>
            </a:r>
            <a:r>
              <a:rPr dirty="0"/>
              <a:t>pl</a:t>
            </a:r>
            <a:r>
              <a:rPr spc="-5" dirty="0"/>
              <a:t>eme</a:t>
            </a:r>
            <a:r>
              <a:rPr dirty="0"/>
              <a:t>nt the</a:t>
            </a:r>
            <a:r>
              <a:rPr spc="-15" dirty="0"/>
              <a:t> </a:t>
            </a:r>
            <a:r>
              <a:rPr spc="-5" dirty="0"/>
              <a:t>C</a:t>
            </a:r>
            <a:r>
              <a:rPr dirty="0"/>
              <a:t>ont</a:t>
            </a:r>
            <a:r>
              <a:rPr spc="-5" dirty="0"/>
              <a:t>r</a:t>
            </a:r>
            <a:r>
              <a:rPr dirty="0"/>
              <a:t>ols</a:t>
            </a:r>
          </a:p>
          <a:p>
            <a:pPr marL="12700">
              <a:lnSpc>
                <a:spcPts val="3315"/>
              </a:lnSpc>
            </a:pPr>
            <a:r>
              <a:rPr sz="2800" spc="-25" dirty="0"/>
              <a:t>Con</a:t>
            </a:r>
            <a:r>
              <a:rPr sz="2800" spc="-5" dirty="0"/>
              <a:t>f</a:t>
            </a:r>
            <a:r>
              <a:rPr sz="2800" spc="-10" dirty="0"/>
              <a:t>i</a:t>
            </a:r>
            <a:r>
              <a:rPr sz="2800" spc="-25" dirty="0"/>
              <a:t>gu</a:t>
            </a:r>
            <a:r>
              <a:rPr sz="2800" spc="-15" dirty="0"/>
              <a:t>r</a:t>
            </a:r>
            <a:r>
              <a:rPr sz="2800" spc="-10" dirty="0"/>
              <a:t>ati</a:t>
            </a:r>
            <a:r>
              <a:rPr sz="2800" spc="-25" dirty="0"/>
              <a:t>o</a:t>
            </a:r>
            <a:r>
              <a:rPr sz="2800" spc="-20" dirty="0"/>
              <a:t>n</a:t>
            </a:r>
            <a:r>
              <a:rPr sz="2800" spc="40" dirty="0"/>
              <a:t> </a:t>
            </a:r>
            <a:r>
              <a:rPr sz="2800" spc="-30" dirty="0"/>
              <a:t>M</a:t>
            </a:r>
            <a:r>
              <a:rPr sz="2800" spc="-15" dirty="0"/>
              <a:t>a</a:t>
            </a:r>
            <a:r>
              <a:rPr sz="2800" spc="-25" dirty="0"/>
              <a:t>n</a:t>
            </a:r>
            <a:r>
              <a:rPr sz="2800" spc="-15" dirty="0"/>
              <a:t>a</a:t>
            </a:r>
            <a:r>
              <a:rPr sz="2800" spc="-25" dirty="0"/>
              <a:t>g</a:t>
            </a:r>
            <a:r>
              <a:rPr sz="2800" spc="-15" dirty="0"/>
              <a:t>e</a:t>
            </a:r>
            <a:r>
              <a:rPr sz="2800" spc="-30" dirty="0"/>
              <a:t>m</a:t>
            </a:r>
            <a:r>
              <a:rPr sz="2800" spc="-15" dirty="0"/>
              <a:t>e</a:t>
            </a:r>
            <a:r>
              <a:rPr sz="2800" spc="-25" dirty="0"/>
              <a:t>n</a:t>
            </a:r>
            <a:r>
              <a:rPr sz="2800" spc="-10" dirty="0"/>
              <a:t>t</a:t>
            </a:r>
            <a:r>
              <a:rPr sz="2800" spc="50" dirty="0"/>
              <a:t> </a:t>
            </a:r>
            <a:r>
              <a:rPr sz="2800" spc="-25" dirty="0"/>
              <a:t>P</a:t>
            </a:r>
            <a:r>
              <a:rPr sz="2800" spc="-10" dirty="0"/>
              <a:t>l</a:t>
            </a:r>
            <a:r>
              <a:rPr sz="2800" spc="-15" dirty="0"/>
              <a:t>a</a:t>
            </a:r>
            <a:r>
              <a:rPr sz="2800" spc="-20" dirty="0"/>
              <a:t>n</a:t>
            </a:r>
            <a:endParaRPr sz="2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42</a:t>
            </a:fld>
            <a:endParaRPr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I</a:t>
            </a:r>
            <a:r>
              <a:rPr spc="-5" dirty="0"/>
              <a:t>m</a:t>
            </a:r>
            <a:r>
              <a:rPr dirty="0"/>
              <a:t>pl</a:t>
            </a:r>
            <a:r>
              <a:rPr spc="-5" dirty="0"/>
              <a:t>eme</a:t>
            </a:r>
            <a:r>
              <a:rPr dirty="0"/>
              <a:t>nt the</a:t>
            </a:r>
            <a:r>
              <a:rPr spc="-15" dirty="0"/>
              <a:t> </a:t>
            </a:r>
            <a:r>
              <a:rPr spc="-5" dirty="0"/>
              <a:t>C</a:t>
            </a:r>
            <a:r>
              <a:rPr dirty="0"/>
              <a:t>ont</a:t>
            </a:r>
            <a:r>
              <a:rPr spc="-5" dirty="0"/>
              <a:t>r</a:t>
            </a:r>
            <a:r>
              <a:rPr dirty="0"/>
              <a:t>ols</a:t>
            </a:r>
          </a:p>
          <a:p>
            <a:pPr marL="12700">
              <a:lnSpc>
                <a:spcPts val="3315"/>
              </a:lnSpc>
            </a:pPr>
            <a:r>
              <a:rPr sz="2800" spc="-25" dirty="0"/>
              <a:t>P</a:t>
            </a:r>
            <a:r>
              <a:rPr sz="2800" spc="-10" dirty="0"/>
              <a:t>ri</a:t>
            </a:r>
            <a:r>
              <a:rPr sz="2800" spc="-15" dirty="0"/>
              <a:t>vac</a:t>
            </a:r>
            <a:r>
              <a:rPr sz="2800" spc="-20" dirty="0"/>
              <a:t>y</a:t>
            </a:r>
            <a:r>
              <a:rPr sz="2800" spc="5" dirty="0"/>
              <a:t> </a:t>
            </a:r>
            <a:r>
              <a:rPr sz="2800" spc="-10" dirty="0"/>
              <a:t>I</a:t>
            </a:r>
            <a:r>
              <a:rPr sz="2800" spc="-30" dirty="0"/>
              <a:t>mp</a:t>
            </a:r>
            <a:r>
              <a:rPr sz="2800" spc="-15" dirty="0"/>
              <a:t>ac</a:t>
            </a:r>
            <a:r>
              <a:rPr sz="2800" spc="-10" dirty="0"/>
              <a:t>t</a:t>
            </a:r>
            <a:r>
              <a:rPr sz="2800" spc="-90" dirty="0"/>
              <a:t> </a:t>
            </a:r>
            <a:r>
              <a:rPr sz="2800" spc="-30" dirty="0"/>
              <a:t>A</a:t>
            </a:r>
            <a:r>
              <a:rPr sz="2800" spc="-15" dirty="0"/>
              <a:t>ssess</a:t>
            </a:r>
            <a:r>
              <a:rPr sz="2800" spc="-30" dirty="0"/>
              <a:t>m</a:t>
            </a:r>
            <a:r>
              <a:rPr sz="2800" spc="-15" dirty="0"/>
              <a:t>e</a:t>
            </a:r>
            <a:r>
              <a:rPr sz="2800" spc="-25" dirty="0"/>
              <a:t>n</a:t>
            </a:r>
            <a:r>
              <a:rPr sz="2800" spc="-10" dirty="0"/>
              <a:t>t</a:t>
            </a:r>
            <a:endParaRPr sz="28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A Pr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cy Im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pa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ct</a:t>
            </a:r>
            <a:r>
              <a:rPr i="0" u="none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Ass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ssm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en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(PIA)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 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ss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ssm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en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ss</a:t>
            </a:r>
            <a:r>
              <a:rPr i="0" u="none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 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iden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i="0" u="none" spc="-25" dirty="0">
                <a:solidFill>
                  <a:srgbClr val="000000"/>
                </a:solidFill>
                <a:latin typeface="Arial"/>
                <a:cs typeface="Arial"/>
              </a:rPr>
              <a:t>y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g</a:t>
            </a:r>
            <a:r>
              <a:rPr i="0" u="none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an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d m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ga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g</a:t>
            </a:r>
            <a:r>
              <a:rPr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cy</a:t>
            </a:r>
            <a:r>
              <a:rPr i="0" u="none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sks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po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b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y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rm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-25" dirty="0">
                <a:solidFill>
                  <a:srgbClr val="000000"/>
                </a:solidFill>
                <a:latin typeface="Arial"/>
                <a:cs typeface="Arial"/>
              </a:rPr>
              <a:t>y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m.</a:t>
            </a:r>
            <a:r>
              <a:rPr i="0" u="none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It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 r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equ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i="0" u="none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 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ry s</a:t>
            </a:r>
            <a:r>
              <a:rPr i="0" u="none" spc="-25" dirty="0">
                <a:solidFill>
                  <a:srgbClr val="000000"/>
                </a:solidFill>
                <a:latin typeface="Arial"/>
                <a:cs typeface="Arial"/>
              </a:rPr>
              <a:t>y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st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m.</a:t>
            </a:r>
            <a:r>
              <a:rPr i="0" u="none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At</a:t>
            </a:r>
            <a:r>
              <a:rPr i="0" u="none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u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m,</a:t>
            </a:r>
            <a:r>
              <a:rPr i="0" u="none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 m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u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st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ana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i="0" u="none" spc="-25" dirty="0">
                <a:solidFill>
                  <a:srgbClr val="000000"/>
                </a:solidFill>
                <a:latin typeface="Arial"/>
                <a:cs typeface="Arial"/>
              </a:rPr>
              <a:t>y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ze</a:t>
            </a:r>
            <a:r>
              <a:rPr i="0" u="none" spc="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de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scr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b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ll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spc="-40" dirty="0">
                <a:solidFill>
                  <a:srgbClr val="000000"/>
                </a:solidFill>
                <a:latin typeface="Arial"/>
                <a:cs typeface="Arial"/>
              </a:rPr>
              <a:t>w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ng: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i="0" u="none" dirty="0">
                <a:solidFill>
                  <a:srgbClr val="000000"/>
                </a:solidFill>
                <a:latin typeface="Webdings"/>
                <a:cs typeface="Webdings"/>
              </a:rPr>
              <a:t>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W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rm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 to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b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ll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ed;</a:t>
            </a:r>
          </a:p>
          <a:p>
            <a:pPr marL="241300" marR="2316480" indent="-228600">
              <a:lnSpc>
                <a:spcPct val="100000"/>
              </a:lnSpc>
              <a:spcBef>
                <a:spcPts val="860"/>
              </a:spcBef>
            </a:pPr>
            <a:r>
              <a:rPr i="0" u="none" dirty="0">
                <a:solidFill>
                  <a:srgbClr val="000000"/>
                </a:solidFill>
                <a:latin typeface="Webdings"/>
                <a:cs typeface="Webdings"/>
              </a:rPr>
              <a:t>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W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y 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rm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be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g</a:t>
            </a:r>
            <a:r>
              <a:rPr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ll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i="0" u="none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g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.,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to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de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rm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ne e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li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g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ibili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25" dirty="0">
                <a:solidFill>
                  <a:srgbClr val="000000"/>
                </a:solidFill>
                <a:latin typeface="Arial"/>
                <a:cs typeface="Arial"/>
              </a:rPr>
              <a:t>y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);</a:t>
            </a:r>
          </a:p>
          <a:p>
            <a:pPr marL="241300" marR="2648585" indent="-228600">
              <a:lnSpc>
                <a:spcPct val="100000"/>
              </a:lnSpc>
              <a:spcBef>
                <a:spcPts val="865"/>
              </a:spcBef>
            </a:pPr>
            <a:r>
              <a:rPr i="0" u="none" dirty="0">
                <a:solidFill>
                  <a:srgbClr val="000000"/>
                </a:solidFill>
                <a:latin typeface="Webdings"/>
                <a:cs typeface="Webdings"/>
              </a:rPr>
              <a:t>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ende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u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se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i="0" u="none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rm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g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.,</a:t>
            </a:r>
            <a:r>
              <a:rPr i="0" u="none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to</a:t>
            </a:r>
            <a:r>
              <a:rPr i="0" u="none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fy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spc="-15" dirty="0">
                <a:solidFill>
                  <a:srgbClr val="000000"/>
                </a:solidFill>
                <a:latin typeface="Arial"/>
                <a:cs typeface="Arial"/>
              </a:rPr>
              <a:t>x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st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ng da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);</a:t>
            </a:r>
            <a:r>
              <a:rPr i="0" u="none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and</a:t>
            </a:r>
          </a:p>
          <a:p>
            <a:pPr marL="241300" marR="2494915" indent="-228600">
              <a:lnSpc>
                <a:spcPct val="100000"/>
              </a:lnSpc>
              <a:spcBef>
                <a:spcPts val="860"/>
              </a:spcBef>
            </a:pPr>
            <a:r>
              <a:rPr i="0" u="none" dirty="0">
                <a:solidFill>
                  <a:srgbClr val="000000"/>
                </a:solidFill>
                <a:latin typeface="Webdings"/>
                <a:cs typeface="Webdings"/>
              </a:rPr>
              <a:t>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W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th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40" dirty="0">
                <a:solidFill>
                  <a:srgbClr val="000000"/>
                </a:solidFill>
                <a:latin typeface="Arial"/>
                <a:cs typeface="Arial"/>
              </a:rPr>
              <a:t>w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i="0" u="none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rm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40" dirty="0">
                <a:solidFill>
                  <a:srgbClr val="000000"/>
                </a:solidFill>
                <a:latin typeface="Arial"/>
                <a:cs typeface="Arial"/>
              </a:rPr>
              <a:t>w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il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i="0" u="none" spc="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b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g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.,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ano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her agen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cy</a:t>
            </a:r>
            <a:r>
              <a:rPr i="0" u="none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 a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pe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og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mm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i="0" u="none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pu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po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).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43</a:t>
            </a:fld>
            <a:endParaRPr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2513206"/>
            <a:ext cx="8379460" cy="19825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dd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spc="-160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on:</a:t>
            </a:r>
            <a:endParaRPr sz="1800" dirty="0">
              <a:latin typeface="Arial"/>
              <a:cs typeface="Arial"/>
            </a:endParaRPr>
          </a:p>
          <a:p>
            <a:pPr marL="241300" marR="24892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dua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ne pa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 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ed 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s);</a:t>
            </a:r>
          </a:p>
          <a:p>
            <a:pPr marL="241300" marR="56515" indent="-228600">
              <a:lnSpc>
                <a:spcPct val="100000"/>
              </a:lnSpc>
              <a:spcBef>
                <a:spcPts val="69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H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.,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t,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s);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</a:t>
            </a:r>
            <a:endParaRPr sz="1800" dirty="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be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unde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dirty="0">
                <a:latin typeface="Arial"/>
                <a:cs typeface="Arial"/>
              </a:rPr>
              <a:t>Pr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cy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1974.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921186"/>
            <a:ext cx="9138919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I</a:t>
            </a:r>
            <a:r>
              <a:rPr spc="-5" dirty="0"/>
              <a:t>m</a:t>
            </a:r>
            <a:r>
              <a:rPr dirty="0"/>
              <a:t>pl</a:t>
            </a:r>
            <a:r>
              <a:rPr spc="-5" dirty="0"/>
              <a:t>eme</a:t>
            </a:r>
            <a:r>
              <a:rPr dirty="0"/>
              <a:t>nt the</a:t>
            </a:r>
            <a:r>
              <a:rPr spc="-15" dirty="0"/>
              <a:t> </a:t>
            </a:r>
            <a:r>
              <a:rPr spc="-5" dirty="0"/>
              <a:t>C</a:t>
            </a:r>
            <a:r>
              <a:rPr dirty="0"/>
              <a:t>ont</a:t>
            </a:r>
            <a:r>
              <a:rPr spc="-5" dirty="0"/>
              <a:t>r</a:t>
            </a:r>
            <a:r>
              <a:rPr dirty="0"/>
              <a:t>ols</a:t>
            </a:r>
          </a:p>
          <a:p>
            <a:pPr marL="12700">
              <a:lnSpc>
                <a:spcPts val="3315"/>
              </a:lnSpc>
            </a:pPr>
            <a:r>
              <a:rPr sz="2800" spc="-25" dirty="0"/>
              <a:t>P</a:t>
            </a:r>
            <a:r>
              <a:rPr sz="2800" spc="-10" dirty="0"/>
              <a:t>ri</a:t>
            </a:r>
            <a:r>
              <a:rPr sz="2800" spc="-15" dirty="0"/>
              <a:t>vac</a:t>
            </a:r>
            <a:r>
              <a:rPr sz="2800" spc="-20" dirty="0"/>
              <a:t>y</a:t>
            </a:r>
            <a:r>
              <a:rPr sz="2800" spc="5" dirty="0"/>
              <a:t> </a:t>
            </a:r>
            <a:r>
              <a:rPr sz="2800" spc="-10" dirty="0"/>
              <a:t>I</a:t>
            </a:r>
            <a:r>
              <a:rPr sz="2800" spc="-30" dirty="0"/>
              <a:t>mp</a:t>
            </a:r>
            <a:r>
              <a:rPr sz="2800" spc="-15" dirty="0"/>
              <a:t>ac</a:t>
            </a:r>
            <a:r>
              <a:rPr sz="2800" spc="-10" dirty="0"/>
              <a:t>t</a:t>
            </a:r>
            <a:r>
              <a:rPr sz="2800" spc="-90" dirty="0"/>
              <a:t> </a:t>
            </a:r>
            <a:r>
              <a:rPr sz="2800" spc="-30" dirty="0"/>
              <a:t>A</a:t>
            </a:r>
            <a:r>
              <a:rPr sz="2800" spc="-15" dirty="0"/>
              <a:t>ssess</a:t>
            </a:r>
            <a:r>
              <a:rPr sz="2800" spc="-30" dirty="0"/>
              <a:t>m</a:t>
            </a:r>
            <a:r>
              <a:rPr sz="2800" spc="-15" dirty="0"/>
              <a:t>e</a:t>
            </a:r>
            <a:r>
              <a:rPr sz="2800" spc="-25" dirty="0"/>
              <a:t>n</a:t>
            </a:r>
            <a:r>
              <a:rPr sz="2800" spc="-10" dirty="0"/>
              <a:t>t</a:t>
            </a:r>
            <a:r>
              <a:rPr lang="en-US" sz="2800" spc="-10" dirty="0"/>
              <a:t> </a:t>
            </a:r>
            <a:endParaRPr sz="280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44</a:t>
            </a:fld>
            <a:endParaRPr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 txBox="1">
            <a:spLocks/>
          </p:cNvSpPr>
          <p:nvPr/>
        </p:nvSpPr>
        <p:spPr>
          <a:xfrm>
            <a:off x="614681" y="3733800"/>
            <a:ext cx="8834119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/>
              <a:t>2.   Control implementation is documented in the System Security Plan</a:t>
            </a:r>
          </a:p>
          <a:p>
            <a:r>
              <a:rPr lang="en-US" kern="0" dirty="0"/>
              <a:t>	A. True</a:t>
            </a:r>
          </a:p>
          <a:p>
            <a:r>
              <a:rPr lang="en-US" kern="0" dirty="0"/>
              <a:t>	B. False</a:t>
            </a:r>
          </a:p>
          <a:p>
            <a:endParaRPr lang="en-US" kern="0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581411" y="1622738"/>
            <a:ext cx="8834119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AutoNum type="arabicPeriod"/>
            </a:pPr>
            <a:r>
              <a:rPr lang="en-US" kern="0" dirty="0"/>
              <a:t>Controls must be selected prior to implementation. </a:t>
            </a:r>
          </a:p>
          <a:p>
            <a:r>
              <a:rPr lang="en-US" kern="0" dirty="0"/>
              <a:t>	A. True</a:t>
            </a:r>
          </a:p>
          <a:p>
            <a:r>
              <a:rPr lang="en-US" kern="0" dirty="0"/>
              <a:t>	B. False</a:t>
            </a:r>
          </a:p>
          <a:p>
            <a:endParaRPr lang="en-US" kern="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78940" y="404687"/>
            <a:ext cx="6705599" cy="662113"/>
          </a:xfrm>
        </p:spPr>
        <p:txBody>
          <a:bodyPr/>
          <a:lstStyle/>
          <a:p>
            <a:pPr algn="ctr"/>
            <a:r>
              <a:rPr lang="en-US" sz="4000" dirty="0"/>
              <a:t>TEST YOUR KNOWLEDGE                 </a:t>
            </a:r>
            <a:br>
              <a:rPr lang="en-US" dirty="0"/>
            </a:b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1213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 txBox="1">
            <a:spLocks/>
          </p:cNvSpPr>
          <p:nvPr/>
        </p:nvSpPr>
        <p:spPr>
          <a:xfrm>
            <a:off x="614681" y="3733800"/>
            <a:ext cx="8834119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/>
              <a:t>2.   Control implementation is documented in the System Security Plan</a:t>
            </a:r>
          </a:p>
          <a:p>
            <a:r>
              <a:rPr lang="en-US" kern="0" dirty="0"/>
              <a:t>	A. </a:t>
            </a:r>
            <a:r>
              <a:rPr lang="en-US" kern="0" dirty="0">
                <a:solidFill>
                  <a:srgbClr val="00B050"/>
                </a:solidFill>
              </a:rPr>
              <a:t>True</a:t>
            </a:r>
          </a:p>
          <a:p>
            <a:r>
              <a:rPr lang="en-US" kern="0" dirty="0"/>
              <a:t>	B. False</a:t>
            </a:r>
          </a:p>
          <a:p>
            <a:endParaRPr lang="en-US" kern="0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581411" y="1622738"/>
            <a:ext cx="8834119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AutoNum type="arabicPeriod"/>
            </a:pPr>
            <a:r>
              <a:rPr lang="en-US" kern="0" dirty="0"/>
              <a:t>Controls must be selected prior to implementation. </a:t>
            </a:r>
          </a:p>
          <a:p>
            <a:r>
              <a:rPr lang="en-US" kern="0" dirty="0"/>
              <a:t>	A. </a:t>
            </a:r>
            <a:r>
              <a:rPr lang="en-US" kern="0" dirty="0">
                <a:solidFill>
                  <a:srgbClr val="00B050"/>
                </a:solidFill>
              </a:rPr>
              <a:t>True</a:t>
            </a:r>
          </a:p>
          <a:p>
            <a:r>
              <a:rPr lang="en-US" kern="0" dirty="0"/>
              <a:t>	B. False</a:t>
            </a:r>
          </a:p>
          <a:p>
            <a:endParaRPr lang="en-US" kern="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833881" y="457200"/>
            <a:ext cx="6624319" cy="892552"/>
          </a:xfrm>
        </p:spPr>
        <p:txBody>
          <a:bodyPr/>
          <a:lstStyle/>
          <a:p>
            <a:r>
              <a:rPr lang="en-US" sz="4000" dirty="0"/>
              <a:t> TEST YOUR KNOWLEDGE     </a:t>
            </a:r>
            <a:br>
              <a:rPr lang="en-US" dirty="0"/>
            </a:b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5317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276999"/>
          </a:xfrm>
        </p:spPr>
        <p:txBody>
          <a:bodyPr/>
          <a:lstStyle/>
          <a:p>
            <a:pPr algn="ctr"/>
            <a:r>
              <a:rPr lang="en-US" dirty="0"/>
              <a:t>Module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35940" y="1759386"/>
            <a:ext cx="8836660" cy="2431435"/>
          </a:xfrm>
        </p:spPr>
        <p:txBody>
          <a:bodyPr/>
          <a:lstStyle/>
          <a:p>
            <a:r>
              <a:rPr lang="en-US" sz="2800" u="none" dirty="0"/>
              <a:t>This module will cover topics:</a:t>
            </a:r>
          </a:p>
          <a:p>
            <a:endParaRPr lang="en-US" sz="2800" u="non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Risk Management Framework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RMF: Assess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RMF: Monitor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0050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2064186"/>
            <a:ext cx="5661660" cy="38500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271145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A 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5" dirty="0">
                <a:latin typeface="Arial"/>
                <a:cs typeface="Arial"/>
              </a:rPr>
              <a:t>Con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ssm</a:t>
            </a:r>
            <a:r>
              <a:rPr sz="1800" spc="-5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(S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dirty="0">
                <a:latin typeface="Arial"/>
                <a:cs typeface="Arial"/>
              </a:rPr>
              <a:t>A)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al 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aga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s c</a:t>
            </a:r>
            <a:r>
              <a:rPr sz="1800" spc="-10" dirty="0">
                <a:latin typeface="Arial"/>
                <a:cs typeface="Arial"/>
              </a:rPr>
              <a:t>ondu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spc="-5" dirty="0">
                <a:latin typeface="Arial"/>
                <a:cs typeface="Arial"/>
              </a:rPr>
              <a:t>j</a:t>
            </a:r>
            <a:r>
              <a:rPr sz="1800" spc="-10" dirty="0">
                <a:latin typeface="Arial"/>
                <a:cs typeface="Arial"/>
              </a:rPr>
              <a:t>un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ndependen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&amp;E</a:t>
            </a:r>
            <a:r>
              <a:rPr sz="1800" dirty="0">
                <a:latin typeface="Arial"/>
                <a:cs typeface="Arial"/>
              </a:rPr>
              <a:t>),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240665" marR="85090" indent="-228600" algn="just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SC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&amp;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anne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)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 SSP.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 t</a:t>
            </a:r>
            <a:r>
              <a:rPr sz="1800" spc="-5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ssm</a:t>
            </a:r>
            <a:r>
              <a:rPr sz="1800" spc="-5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epo</a:t>
            </a:r>
            <a:r>
              <a:rPr sz="1800" dirty="0">
                <a:latin typeface="Arial"/>
                <a:cs typeface="Arial"/>
              </a:rPr>
              <a:t>rt.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epo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’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sk.</a:t>
            </a:r>
            <a:endParaRPr sz="1800">
              <a:latin typeface="Arial"/>
              <a:cs typeface="Arial"/>
            </a:endParaRPr>
          </a:p>
          <a:p>
            <a:pPr marL="241300" marR="56324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sts c</a:t>
            </a:r>
            <a:r>
              <a:rPr sz="1800" spc="-10" dirty="0">
                <a:latin typeface="Arial"/>
                <a:cs typeface="Arial"/>
              </a:rPr>
              <a:t>ondu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aud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ts, 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sc</a:t>
            </a:r>
            <a:r>
              <a:rPr sz="1800" spc="-10" dirty="0">
                <a:latin typeface="Arial"/>
                <a:cs typeface="Arial"/>
              </a:rPr>
              <a:t>ann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pene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pc="-55" dirty="0"/>
              <a:t>A</a:t>
            </a:r>
            <a:r>
              <a:rPr spc="-10" dirty="0"/>
              <a:t>ss</a:t>
            </a:r>
            <a:r>
              <a:rPr spc="5" dirty="0"/>
              <a:t>e</a:t>
            </a:r>
            <a:r>
              <a:rPr spc="-10" dirty="0"/>
              <a:t>s</a:t>
            </a:r>
            <a:r>
              <a:rPr dirty="0"/>
              <a:t>s</a:t>
            </a:r>
            <a:r>
              <a:rPr spc="5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spc="-5" dirty="0"/>
              <a:t>C</a:t>
            </a:r>
            <a:r>
              <a:rPr dirty="0"/>
              <a:t>ont</a:t>
            </a:r>
            <a:r>
              <a:rPr spc="-5" dirty="0"/>
              <a:t>r</a:t>
            </a:r>
            <a:r>
              <a:rPr dirty="0"/>
              <a:t>ols</a:t>
            </a:r>
          </a:p>
          <a:p>
            <a:pPr marL="12700" marR="5080">
              <a:lnSpc>
                <a:spcPts val="3360"/>
              </a:lnSpc>
              <a:spcBef>
                <a:spcPts val="95"/>
              </a:spcBef>
            </a:pPr>
            <a:r>
              <a:rPr sz="2800" spc="-25" dirty="0"/>
              <a:t>S</a:t>
            </a:r>
            <a:r>
              <a:rPr sz="2800" spc="-15" dirty="0"/>
              <a:t>ec</a:t>
            </a:r>
            <a:r>
              <a:rPr sz="2800" spc="-25" dirty="0"/>
              <a:t>u</a:t>
            </a:r>
            <a:r>
              <a:rPr sz="2800" spc="-10" dirty="0"/>
              <a:t>ri</a:t>
            </a:r>
            <a:r>
              <a:rPr sz="2800" spc="-5" dirty="0"/>
              <a:t>t</a:t>
            </a:r>
            <a:r>
              <a:rPr sz="2800" spc="-20" dirty="0"/>
              <a:t>y</a:t>
            </a:r>
            <a:r>
              <a:rPr sz="2800" spc="5" dirty="0"/>
              <a:t> </a:t>
            </a:r>
            <a:r>
              <a:rPr sz="2800" spc="-25" dirty="0"/>
              <a:t>Con</a:t>
            </a:r>
            <a:r>
              <a:rPr sz="2800" spc="-15" dirty="0"/>
              <a:t>tr</a:t>
            </a:r>
            <a:r>
              <a:rPr sz="2800" spc="-25" dirty="0"/>
              <a:t>o</a:t>
            </a:r>
            <a:r>
              <a:rPr sz="2800" spc="-10" dirty="0"/>
              <a:t>l</a:t>
            </a:r>
            <a:r>
              <a:rPr sz="2800" spc="-70" dirty="0"/>
              <a:t> </a:t>
            </a:r>
            <a:r>
              <a:rPr sz="2800" spc="-30" dirty="0"/>
              <a:t>A</a:t>
            </a:r>
            <a:r>
              <a:rPr sz="2800" spc="-15" dirty="0"/>
              <a:t>ssess</a:t>
            </a:r>
            <a:r>
              <a:rPr sz="2800" spc="-30" dirty="0"/>
              <a:t>m</a:t>
            </a:r>
            <a:r>
              <a:rPr sz="2800" spc="-15" dirty="0"/>
              <a:t>e</a:t>
            </a:r>
            <a:r>
              <a:rPr sz="2800" spc="-25" dirty="0"/>
              <a:t>n</a:t>
            </a:r>
            <a:r>
              <a:rPr sz="2800" spc="-10" dirty="0"/>
              <a:t>t</a:t>
            </a:r>
            <a:r>
              <a:rPr sz="2800" spc="30" dirty="0"/>
              <a:t> </a:t>
            </a:r>
            <a:r>
              <a:rPr sz="2800" spc="-15" dirty="0"/>
              <a:t>a</a:t>
            </a:r>
            <a:r>
              <a:rPr sz="2800" spc="-25" dirty="0"/>
              <a:t>n</a:t>
            </a:r>
            <a:r>
              <a:rPr sz="2800" spc="-20" dirty="0"/>
              <a:t>d</a:t>
            </a:r>
            <a:r>
              <a:rPr sz="2800" spc="20" dirty="0"/>
              <a:t> </a:t>
            </a:r>
            <a:r>
              <a:rPr sz="2800" spc="-25" dirty="0"/>
              <a:t>S</a:t>
            </a:r>
            <a:r>
              <a:rPr sz="2800" spc="-15" dirty="0"/>
              <a:t>ec</a:t>
            </a:r>
            <a:r>
              <a:rPr sz="2800" spc="-25" dirty="0"/>
              <a:t>u</a:t>
            </a:r>
            <a:r>
              <a:rPr sz="2800" spc="-10" dirty="0"/>
              <a:t>ri</a:t>
            </a:r>
            <a:r>
              <a:rPr sz="2800" spc="-5" dirty="0"/>
              <a:t>t</a:t>
            </a:r>
            <a:r>
              <a:rPr sz="2800" spc="-20" dirty="0"/>
              <a:t>y</a:t>
            </a:r>
            <a:r>
              <a:rPr sz="2800" dirty="0"/>
              <a:t> </a:t>
            </a:r>
            <a:r>
              <a:rPr sz="2800" spc="-229" dirty="0"/>
              <a:t>T</a:t>
            </a:r>
            <a:r>
              <a:rPr sz="2800" spc="-15" dirty="0"/>
              <a:t>es</a:t>
            </a:r>
            <a:r>
              <a:rPr sz="2800" spc="-10" dirty="0"/>
              <a:t>t</a:t>
            </a:r>
            <a:r>
              <a:rPr sz="2800" dirty="0"/>
              <a:t> </a:t>
            </a:r>
            <a:r>
              <a:rPr sz="2800" spc="-25" dirty="0"/>
              <a:t>&amp;</a:t>
            </a:r>
            <a:r>
              <a:rPr sz="2800" spc="-10" dirty="0"/>
              <a:t> </a:t>
            </a:r>
            <a:r>
              <a:rPr sz="2800" spc="-25" dirty="0"/>
              <a:t>E</a:t>
            </a:r>
            <a:r>
              <a:rPr sz="2800" spc="-15" dirty="0"/>
              <a:t>va</a:t>
            </a:r>
            <a:r>
              <a:rPr sz="2800" spc="-10" dirty="0"/>
              <a:t>l</a:t>
            </a:r>
            <a:r>
              <a:rPr sz="2800" spc="-25" dirty="0"/>
              <a:t>u</a:t>
            </a:r>
            <a:r>
              <a:rPr sz="2800" spc="-10" dirty="0"/>
              <a:t>ati</a:t>
            </a:r>
            <a:r>
              <a:rPr sz="2800" spc="-25" dirty="0"/>
              <a:t>o</a:t>
            </a:r>
            <a:r>
              <a:rPr sz="2800" spc="-20" dirty="0"/>
              <a:t>n</a:t>
            </a:r>
            <a:endParaRPr sz="2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48</a:t>
            </a:fld>
            <a:endParaRPr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1" y="1683186"/>
            <a:ext cx="5723890" cy="4398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7620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Act</a:t>
            </a:r>
            <a:r>
              <a:rPr sz="1800" spc="-5" dirty="0">
                <a:latin typeface="Arial"/>
                <a:cs typeface="Arial"/>
              </a:rPr>
              <a:t>io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ile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one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(POA&amp;M)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FISMA 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am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5" dirty="0">
                <a:latin typeface="Arial"/>
                <a:cs typeface="Arial"/>
              </a:rPr>
              <a:t>m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m-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el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  <a:p>
            <a:pPr marL="241300" marR="233679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-5" dirty="0">
                <a:latin typeface="Arial"/>
                <a:cs typeface="Arial"/>
              </a:rPr>
              <a:t> P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A&amp;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a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Di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’</a:t>
            </a:r>
            <a:r>
              <a:rPr sz="1800" dirty="0">
                <a:latin typeface="Arial"/>
                <a:cs typeface="Arial"/>
              </a:rPr>
              <a:t>s 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es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add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–ba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  <a:p>
            <a:pPr marL="241300" marR="36131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ry IT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P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A&amp;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 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Al</a:t>
            </a:r>
            <a:r>
              <a:rPr sz="1800" dirty="0">
                <a:latin typeface="Arial"/>
                <a:cs typeface="Arial"/>
              </a:rPr>
              <a:t>l 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ded 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P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A&amp;</a:t>
            </a:r>
            <a:r>
              <a:rPr sz="1800" dirty="0">
                <a:latin typeface="Arial"/>
                <a:cs typeface="Arial"/>
              </a:rPr>
              <a:t>M.</a:t>
            </a:r>
            <a:r>
              <a:rPr sz="1800" spc="-5" dirty="0">
                <a:latin typeface="Arial"/>
                <a:cs typeface="Arial"/>
              </a:rPr>
              <a:t> S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se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 m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as aud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epo</a:t>
            </a:r>
            <a:r>
              <a:rPr sz="1800" dirty="0">
                <a:latin typeface="Arial"/>
                <a:cs typeface="Arial"/>
              </a:rPr>
              <a:t>rts,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pc="-55" dirty="0"/>
              <a:t>A</a:t>
            </a:r>
            <a:r>
              <a:rPr spc="-10" dirty="0"/>
              <a:t>ss</a:t>
            </a:r>
            <a:r>
              <a:rPr spc="5" dirty="0"/>
              <a:t>e</a:t>
            </a:r>
            <a:r>
              <a:rPr spc="-10" dirty="0"/>
              <a:t>s</a:t>
            </a:r>
            <a:r>
              <a:rPr dirty="0"/>
              <a:t>s</a:t>
            </a:r>
            <a:r>
              <a:rPr spc="5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spc="-5" dirty="0"/>
              <a:t>C</a:t>
            </a:r>
            <a:r>
              <a:rPr dirty="0"/>
              <a:t>ont</a:t>
            </a:r>
            <a:r>
              <a:rPr spc="-5" dirty="0"/>
              <a:t>r</a:t>
            </a:r>
            <a:r>
              <a:rPr dirty="0"/>
              <a:t>ols</a:t>
            </a:r>
          </a:p>
          <a:p>
            <a:pPr marL="12700">
              <a:lnSpc>
                <a:spcPts val="3315"/>
              </a:lnSpc>
            </a:pPr>
            <a:r>
              <a:rPr sz="2800" spc="-25" dirty="0"/>
              <a:t>P</a:t>
            </a:r>
            <a:r>
              <a:rPr sz="2800" spc="-10" dirty="0"/>
              <a:t>l</a:t>
            </a:r>
            <a:r>
              <a:rPr sz="2800" spc="-15" dirty="0"/>
              <a:t>a</a:t>
            </a:r>
            <a:r>
              <a:rPr sz="2800" spc="-20" dirty="0"/>
              <a:t>n</a:t>
            </a:r>
            <a:r>
              <a:rPr sz="2800" spc="-5" dirty="0"/>
              <a:t> </a:t>
            </a:r>
            <a:r>
              <a:rPr sz="2800" spc="-25" dirty="0"/>
              <a:t>o</a:t>
            </a:r>
            <a:r>
              <a:rPr sz="2800" spc="-10" dirty="0"/>
              <a:t>f</a:t>
            </a:r>
            <a:r>
              <a:rPr sz="2800" spc="-90" dirty="0"/>
              <a:t> </a:t>
            </a:r>
            <a:r>
              <a:rPr sz="2800" spc="-30" dirty="0"/>
              <a:t>A</a:t>
            </a:r>
            <a:r>
              <a:rPr sz="2800" spc="-10" dirty="0"/>
              <a:t>cti</a:t>
            </a:r>
            <a:r>
              <a:rPr sz="2800" spc="-25" dirty="0"/>
              <a:t>o</a:t>
            </a:r>
            <a:r>
              <a:rPr sz="2800" spc="-20" dirty="0"/>
              <a:t>n</a:t>
            </a:r>
            <a:r>
              <a:rPr sz="2800" spc="20" dirty="0"/>
              <a:t> </a:t>
            </a:r>
            <a:r>
              <a:rPr sz="2800" spc="-15" dirty="0"/>
              <a:t>a</a:t>
            </a:r>
            <a:r>
              <a:rPr sz="2800" spc="-25" dirty="0"/>
              <a:t>n</a:t>
            </a:r>
            <a:r>
              <a:rPr sz="2800" spc="-20" dirty="0"/>
              <a:t>d</a:t>
            </a:r>
            <a:r>
              <a:rPr sz="2800" spc="5" dirty="0"/>
              <a:t> </a:t>
            </a:r>
            <a:r>
              <a:rPr sz="2800" spc="-30" dirty="0"/>
              <a:t>M</a:t>
            </a:r>
            <a:r>
              <a:rPr sz="2800" spc="-10" dirty="0"/>
              <a:t>ilest</a:t>
            </a:r>
            <a:r>
              <a:rPr sz="2800" spc="-25" dirty="0"/>
              <a:t>on</a:t>
            </a:r>
            <a:r>
              <a:rPr sz="2800" spc="-15" dirty="0"/>
              <a:t>es</a:t>
            </a:r>
            <a:endParaRPr sz="2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49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Int</a:t>
            </a:r>
            <a:r>
              <a:rPr spc="-5" dirty="0"/>
              <a:t>r</a:t>
            </a:r>
            <a:r>
              <a:rPr dirty="0"/>
              <a:t>odu</a:t>
            </a:r>
            <a:r>
              <a:rPr spc="-5" dirty="0"/>
              <a:t>c</a:t>
            </a:r>
            <a:r>
              <a:rPr dirty="0"/>
              <a:t>tion</a:t>
            </a:r>
          </a:p>
          <a:p>
            <a:pPr marL="12700">
              <a:lnSpc>
                <a:spcPts val="3315"/>
              </a:lnSpc>
            </a:pPr>
            <a:r>
              <a:rPr sz="2800" spc="-30" dirty="0"/>
              <a:t>W</a:t>
            </a:r>
            <a:r>
              <a:rPr sz="2800" spc="-25" dirty="0"/>
              <a:t>h</a:t>
            </a:r>
            <a:r>
              <a:rPr sz="2800" spc="-15" dirty="0"/>
              <a:t>a</a:t>
            </a:r>
            <a:r>
              <a:rPr sz="2800" spc="-10" dirty="0"/>
              <a:t>t</a:t>
            </a:r>
            <a:r>
              <a:rPr sz="2800" spc="5" dirty="0"/>
              <a:t> </a:t>
            </a:r>
            <a:r>
              <a:rPr sz="2800" spc="-25" dirty="0"/>
              <a:t>h</a:t>
            </a:r>
            <a:r>
              <a:rPr sz="2800" spc="-15" dirty="0"/>
              <a:t>a</a:t>
            </a:r>
            <a:r>
              <a:rPr sz="2800" spc="-25" dirty="0"/>
              <a:t>pp</a:t>
            </a:r>
            <a:r>
              <a:rPr sz="2800" spc="-15" dirty="0"/>
              <a:t>e</a:t>
            </a:r>
            <a:r>
              <a:rPr sz="2800" spc="-25" dirty="0"/>
              <a:t>n</a:t>
            </a:r>
            <a:r>
              <a:rPr sz="2800" spc="-20" dirty="0"/>
              <a:t>s</a:t>
            </a:r>
            <a:r>
              <a:rPr sz="2800" spc="40" dirty="0"/>
              <a:t> </a:t>
            </a:r>
            <a:r>
              <a:rPr sz="2800" spc="-10" dirty="0"/>
              <a:t>i</a:t>
            </a:r>
            <a:r>
              <a:rPr sz="2800" spc="-5" dirty="0"/>
              <a:t>f</a:t>
            </a:r>
            <a:r>
              <a:rPr sz="2800" spc="-20" dirty="0"/>
              <a:t>….</a:t>
            </a:r>
            <a:endParaRPr sz="280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5940" y="1683186"/>
            <a:ext cx="8834119" cy="18928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9554" marR="320675" indent="-228600">
              <a:lnSpc>
                <a:spcPct val="100000"/>
              </a:lnSpc>
            </a:pPr>
            <a:r>
              <a:rPr i="0" u="none" dirty="0">
                <a:solidFill>
                  <a:srgbClr val="000000"/>
                </a:solidFill>
                <a:latin typeface="Webdings"/>
                <a:cs typeface="Webdings"/>
              </a:rPr>
              <a:t>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A st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ry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 appea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rs</a:t>
            </a:r>
            <a:r>
              <a:rPr i="0" u="none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ona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i="0" u="none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ne</a:t>
            </a:r>
            <a:r>
              <a:rPr i="0" u="none" spc="-40" dirty="0">
                <a:solidFill>
                  <a:srgbClr val="000000"/>
                </a:solidFill>
                <a:latin typeface="Arial"/>
                <a:cs typeface="Arial"/>
              </a:rPr>
              <a:t>w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abou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i="0" u="none" spc="-5" dirty="0">
                <a:solidFill>
                  <a:srgbClr val="000000"/>
                </a:solidFill>
                <a:latin typeface="Arial"/>
                <a:cs typeface="Arial"/>
              </a:rPr>
              <a:t>FMCSA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da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ta</a:t>
            </a:r>
            <a:r>
              <a:rPr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be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g</a:t>
            </a:r>
            <a:r>
              <a:rPr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sc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to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unau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z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i="0" u="none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pe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rs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onne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?</a:t>
            </a:r>
          </a:p>
          <a:p>
            <a:pPr marL="249554" marR="45085" indent="-228600">
              <a:lnSpc>
                <a:spcPct val="100000"/>
              </a:lnSpc>
              <a:spcBef>
                <a:spcPts val="860"/>
              </a:spcBef>
            </a:pPr>
            <a:r>
              <a:rPr i="0" u="none" dirty="0">
                <a:solidFill>
                  <a:srgbClr val="000000"/>
                </a:solidFill>
                <a:latin typeface="Webdings"/>
                <a:cs typeface="Webdings"/>
              </a:rPr>
              <a:t></a:t>
            </a:r>
            <a:r>
              <a:rPr i="0" u="none" spc="15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pub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li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i="0" u="none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den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ce</a:t>
            </a:r>
            <a:r>
              <a:rPr i="0" u="none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i="0" u="none" spc="-5" dirty="0">
                <a:solidFill>
                  <a:srgbClr val="000000"/>
                </a:solidFill>
                <a:latin typeface="Arial"/>
                <a:cs typeface="Arial"/>
              </a:rPr>
              <a:t>FMCSA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be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au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se</a:t>
            </a:r>
            <a:r>
              <a:rPr i="0" u="none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u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ty</a:t>
            </a:r>
            <a:r>
              <a:rPr i="0" u="none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b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ch</a:t>
            </a:r>
            <a:r>
              <a:rPr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g</a:t>
            </a:r>
            <a:r>
              <a:rPr i="0" u="none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pe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rs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onal da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a?</a:t>
            </a:r>
          </a:p>
          <a:p>
            <a:pPr marL="249554" marR="5080" indent="-228600">
              <a:lnSpc>
                <a:spcPct val="100000"/>
              </a:lnSpc>
              <a:spcBef>
                <a:spcPts val="860"/>
              </a:spcBef>
            </a:pPr>
            <a:r>
              <a:rPr i="0" u="none" dirty="0">
                <a:solidFill>
                  <a:srgbClr val="000000"/>
                </a:solidFill>
                <a:latin typeface="Webdings"/>
                <a:cs typeface="Webdings"/>
              </a:rPr>
              <a:t>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na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ck 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to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i="0" u="none" spc="-5" dirty="0">
                <a:solidFill>
                  <a:srgbClr val="000000"/>
                </a:solidFill>
                <a:latin typeface="Arial"/>
                <a:cs typeface="Arial"/>
              </a:rPr>
              <a:t>FMCSA</a:t>
            </a:r>
            <a:r>
              <a:rPr i="0" u="none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40" dirty="0">
                <a:solidFill>
                  <a:srgbClr val="000000"/>
                </a:solidFill>
                <a:latin typeface="Arial"/>
                <a:cs typeface="Arial"/>
              </a:rPr>
              <a:t>w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rks</a:t>
            </a:r>
            <a:r>
              <a:rPr i="0" u="none" spc="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l 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rm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i="0" u="none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en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g</a:t>
            </a:r>
            <a:r>
              <a:rPr i="0" u="none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cy</a:t>
            </a:r>
            <a:r>
              <a:rPr i="0" u="none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and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nan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i="0" u="none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u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ty f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 m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illi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i="0" u="none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peop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e?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83186"/>
            <a:ext cx="8705850" cy="3277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tr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sm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A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gna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au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ck</a:t>
            </a:r>
            <a:r>
              <a:rPr sz="1800" spc="-10" dirty="0">
                <a:latin typeface="Arial"/>
                <a:cs typeface="Arial"/>
              </a:rPr>
              <a:t>age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15" dirty="0">
                <a:latin typeface="Arial"/>
                <a:cs typeface="Arial"/>
              </a:rPr>
              <a:t>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gna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em 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A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 dirty="0">
              <a:latin typeface="Arial"/>
              <a:cs typeface="Arial"/>
            </a:endParaRPr>
          </a:p>
          <a:p>
            <a:pPr marL="241300" marR="21717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A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ob</a:t>
            </a:r>
            <a:r>
              <a:rPr sz="1800" spc="-5" dirty="0">
                <a:latin typeface="Arial"/>
                <a:cs typeface="Arial"/>
              </a:rPr>
              <a:t>j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rty 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y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dua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agen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ean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no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r.</a:t>
            </a:r>
          </a:p>
          <a:p>
            <a:pPr marL="241300" marR="142875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A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j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or de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nhe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  <a:r>
              <a:rPr sz="1800" spc="15" dirty="0">
                <a:latin typeface="Arial"/>
                <a:cs typeface="Arial"/>
              </a:rPr>
              <a:t>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Risk Management </a:t>
            </a:r>
            <a:r>
              <a:rPr sz="1800" dirty="0">
                <a:latin typeface="Arial"/>
                <a:cs typeface="Arial"/>
              </a:rPr>
              <a:t>Fr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rk Ov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ed.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pc="-55" dirty="0"/>
              <a:t>A</a:t>
            </a:r>
            <a:r>
              <a:rPr spc="-10" dirty="0"/>
              <a:t>ss</a:t>
            </a:r>
            <a:r>
              <a:rPr spc="5" dirty="0"/>
              <a:t>e</a:t>
            </a:r>
            <a:r>
              <a:rPr spc="-10" dirty="0"/>
              <a:t>s</a:t>
            </a:r>
            <a:r>
              <a:rPr dirty="0"/>
              <a:t>s</a:t>
            </a:r>
            <a:r>
              <a:rPr spc="5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spc="-5" dirty="0"/>
              <a:t>C</a:t>
            </a:r>
            <a:r>
              <a:rPr dirty="0"/>
              <a:t>ont</a:t>
            </a:r>
            <a:r>
              <a:rPr spc="-5" dirty="0"/>
              <a:t>r</a:t>
            </a:r>
            <a:r>
              <a:rPr dirty="0"/>
              <a:t>ols</a:t>
            </a:r>
          </a:p>
          <a:p>
            <a:pPr marL="12700">
              <a:lnSpc>
                <a:spcPts val="3315"/>
              </a:lnSpc>
            </a:pPr>
            <a:r>
              <a:rPr sz="2800" spc="-25" dirty="0"/>
              <a:t>Au</a:t>
            </a:r>
            <a:r>
              <a:rPr sz="2800" spc="-5" dirty="0"/>
              <a:t>t</a:t>
            </a:r>
            <a:r>
              <a:rPr sz="2800" spc="-25" dirty="0"/>
              <a:t>ho</a:t>
            </a:r>
            <a:r>
              <a:rPr sz="2800" spc="-10" dirty="0"/>
              <a:t>rizati</a:t>
            </a:r>
            <a:r>
              <a:rPr sz="2800" spc="-25" dirty="0"/>
              <a:t>o</a:t>
            </a:r>
            <a:r>
              <a:rPr sz="2800" spc="-20" dirty="0"/>
              <a:t>n</a:t>
            </a:r>
            <a:r>
              <a:rPr sz="2800" spc="30" dirty="0"/>
              <a:t> </a:t>
            </a:r>
            <a:r>
              <a:rPr sz="2800" spc="-5" dirty="0"/>
              <a:t>t</a:t>
            </a:r>
            <a:r>
              <a:rPr sz="2800" spc="-20" dirty="0"/>
              <a:t>o</a:t>
            </a:r>
            <a:r>
              <a:rPr sz="2800" spc="-5" dirty="0"/>
              <a:t> </a:t>
            </a:r>
            <a:r>
              <a:rPr sz="2800" spc="-25" dirty="0"/>
              <a:t>Op</a:t>
            </a:r>
            <a:r>
              <a:rPr sz="2800" spc="-15" dirty="0"/>
              <a:t>er</a:t>
            </a:r>
            <a:r>
              <a:rPr sz="2800" spc="-10" dirty="0"/>
              <a:t>at</a:t>
            </a:r>
            <a:r>
              <a:rPr sz="2800" spc="-20" dirty="0"/>
              <a:t>e</a:t>
            </a:r>
            <a:endParaRPr sz="280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40" y="1683186"/>
            <a:ext cx="5903595" cy="2094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286385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na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st</a:t>
            </a:r>
            <a:r>
              <a:rPr sz="1800" spc="-10" dirty="0">
                <a:latin typeface="Arial"/>
                <a:cs typeface="Arial"/>
              </a:rPr>
              <a:t>ep.</a:t>
            </a:r>
            <a:endParaRPr sz="180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A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ue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  <a:endParaRPr sz="1800">
              <a:latin typeface="Arial"/>
              <a:cs typeface="Arial"/>
            </a:endParaRPr>
          </a:p>
          <a:p>
            <a:pPr marL="241300" marR="26479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Ev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ry 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 ha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SSP,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Ri</a:t>
            </a:r>
            <a:r>
              <a:rPr sz="1800" dirty="0">
                <a:latin typeface="Arial"/>
                <a:cs typeface="Arial"/>
              </a:rPr>
              <a:t>sk Ass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ssm</a:t>
            </a:r>
            <a:r>
              <a:rPr sz="1800" spc="-5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t,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A&amp;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so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hen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ed.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I</a:t>
            </a:r>
            <a:r>
              <a:rPr spc="-5" dirty="0"/>
              <a:t>m</a:t>
            </a:r>
            <a:r>
              <a:rPr dirty="0"/>
              <a:t>pl</a:t>
            </a:r>
            <a:r>
              <a:rPr spc="-10" dirty="0"/>
              <a:t>e</a:t>
            </a:r>
            <a:r>
              <a:rPr spc="-5" dirty="0"/>
              <a:t>m</a:t>
            </a:r>
            <a:r>
              <a:rPr spc="-10" dirty="0"/>
              <a:t>e</a:t>
            </a:r>
            <a:r>
              <a:rPr dirty="0"/>
              <a:t>nt </a:t>
            </a:r>
            <a:r>
              <a:rPr spc="-10" dirty="0"/>
              <a:t>a</a:t>
            </a:r>
            <a:r>
              <a:rPr dirty="0"/>
              <a:t>nd</a:t>
            </a:r>
            <a:r>
              <a:rPr spc="-80" dirty="0"/>
              <a:t> </a:t>
            </a:r>
            <a:r>
              <a:rPr spc="-55" dirty="0"/>
              <a:t>A</a:t>
            </a:r>
            <a:r>
              <a:rPr spc="-10" dirty="0"/>
              <a:t>s</a:t>
            </a:r>
            <a:r>
              <a:rPr spc="5" dirty="0"/>
              <a:t>s</a:t>
            </a:r>
            <a:r>
              <a:rPr spc="-10" dirty="0"/>
              <a:t>es</a:t>
            </a:r>
            <a:r>
              <a:rPr dirty="0"/>
              <a:t>s</a:t>
            </a:r>
            <a:r>
              <a:rPr spc="55" dirty="0"/>
              <a:t> </a:t>
            </a:r>
            <a:r>
              <a:rPr dirty="0"/>
              <a:t>the</a:t>
            </a:r>
            <a:r>
              <a:rPr spc="-5" dirty="0"/>
              <a:t> C</a:t>
            </a:r>
            <a:r>
              <a:rPr dirty="0"/>
              <a:t>ont</a:t>
            </a:r>
            <a:r>
              <a:rPr spc="-5" dirty="0"/>
              <a:t>r</a:t>
            </a:r>
            <a:r>
              <a:rPr dirty="0"/>
              <a:t>ols</a:t>
            </a:r>
          </a:p>
          <a:p>
            <a:pPr marL="12700">
              <a:lnSpc>
                <a:spcPts val="3315"/>
              </a:lnSpc>
            </a:pPr>
            <a:r>
              <a:rPr sz="2800" spc="-30" dirty="0"/>
              <a:t>R</a:t>
            </a:r>
            <a:r>
              <a:rPr sz="2800" spc="-15" dirty="0"/>
              <a:t>ecap</a:t>
            </a:r>
            <a:endParaRPr sz="2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51</a:t>
            </a:fld>
            <a:endParaRPr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764540" y="2728355"/>
            <a:ext cx="5191760" cy="802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st</a:t>
            </a:r>
            <a:r>
              <a:rPr sz="1800" spc="-10" dirty="0">
                <a:latin typeface="Arial"/>
                <a:cs typeface="Arial"/>
              </a:rPr>
              <a:t>ep:</a:t>
            </a:r>
            <a:endParaRPr sz="18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dirty="0">
                <a:latin typeface="Arial"/>
                <a:cs typeface="Arial"/>
              </a:rPr>
              <a:t>;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spc="-5" dirty="0">
                <a:latin typeface="Arial"/>
                <a:cs typeface="Arial"/>
              </a:rPr>
              <a:t>Pl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ad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551731"/>
            <a:ext cx="6519545" cy="782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b="1" spc="-30" dirty="0">
                <a:solidFill>
                  <a:srgbClr val="A1261E"/>
                </a:solidFill>
                <a:latin typeface="Arial"/>
                <a:cs typeface="Arial"/>
              </a:rPr>
              <a:t>MON</a:t>
            </a:r>
            <a:r>
              <a:rPr sz="2800" b="1" spc="-10" dirty="0">
                <a:solidFill>
                  <a:srgbClr val="A1261E"/>
                </a:solidFill>
                <a:latin typeface="Arial"/>
                <a:cs typeface="Arial"/>
              </a:rPr>
              <a:t>I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TOR</a:t>
            </a:r>
            <a:r>
              <a:rPr sz="2800" b="1" spc="30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TH</a:t>
            </a:r>
            <a:r>
              <a:rPr sz="2800" b="1" spc="-20" dirty="0">
                <a:solidFill>
                  <a:srgbClr val="A1261E"/>
                </a:solidFill>
                <a:latin typeface="Arial"/>
                <a:cs typeface="Arial"/>
              </a:rPr>
              <a:t>E</a:t>
            </a:r>
            <a:r>
              <a:rPr sz="2800" b="1" spc="5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CONTROL</a:t>
            </a:r>
            <a:r>
              <a:rPr sz="2800" b="1" spc="-20" dirty="0">
                <a:solidFill>
                  <a:srgbClr val="A1261E"/>
                </a:solidFill>
                <a:latin typeface="Arial"/>
                <a:cs typeface="Arial"/>
              </a:rPr>
              <a:t>S</a:t>
            </a:r>
            <a:r>
              <a:rPr sz="2800" b="1" spc="40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&amp;</a:t>
            </a:r>
            <a:r>
              <a:rPr sz="2800" b="1" spc="-5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25" dirty="0">
                <a:solidFill>
                  <a:srgbClr val="A1261E"/>
                </a:solidFill>
                <a:latin typeface="Arial"/>
                <a:cs typeface="Arial"/>
              </a:rPr>
              <a:t>SYSTEM</a:t>
            </a:r>
            <a:r>
              <a:rPr sz="2800" b="1" spc="-10" dirty="0">
                <a:solidFill>
                  <a:srgbClr val="A1261E"/>
                </a:solidFill>
                <a:latin typeface="Arial"/>
                <a:cs typeface="Arial"/>
              </a:rPr>
              <a:t> </a:t>
            </a:r>
            <a:r>
              <a:rPr sz="2800" b="1" spc="-30" dirty="0">
                <a:solidFill>
                  <a:srgbClr val="A1261E"/>
                </a:solidFill>
                <a:latin typeface="Arial"/>
                <a:cs typeface="Arial"/>
              </a:rPr>
              <a:t>D</a:t>
            </a:r>
            <a:r>
              <a:rPr sz="2800" b="1" spc="-10" dirty="0">
                <a:solidFill>
                  <a:srgbClr val="A1261E"/>
                </a:solidFill>
                <a:latin typeface="Arial"/>
                <a:cs typeface="Arial"/>
              </a:rPr>
              <a:t>I</a:t>
            </a:r>
            <a:r>
              <a:rPr sz="2800" b="1" spc="-30" dirty="0">
                <a:solidFill>
                  <a:srgbClr val="A1261E"/>
                </a:solidFill>
                <a:latin typeface="Arial"/>
                <a:cs typeface="Arial"/>
              </a:rPr>
              <a:t>SPOSA</a:t>
            </a:r>
            <a:r>
              <a:rPr sz="2800" b="1" spc="-20" dirty="0">
                <a:solidFill>
                  <a:srgbClr val="A1261E"/>
                </a:solidFill>
                <a:latin typeface="Arial"/>
                <a:cs typeface="Arial"/>
              </a:rPr>
              <a:t>L</a:t>
            </a:r>
            <a:endParaRPr sz="2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921186"/>
            <a:ext cx="9138919" cy="513819"/>
          </a:xfrm>
          <a:prstGeom prst="rect">
            <a:avLst/>
          </a:prstGeom>
        </p:spPr>
        <p:txBody>
          <a:bodyPr vert="horz" wrap="square" lIns="0" tIns="20405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z="2000" b="0" spc="5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sz="2000" b="0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sz="2000" b="0" spc="5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sz="2000" b="0" dirty="0">
                <a:solidFill>
                  <a:srgbClr val="000000"/>
                </a:solidFill>
                <a:latin typeface="Arial"/>
                <a:cs typeface="Arial"/>
              </a:rPr>
              <a:t>k</a:t>
            </a:r>
            <a:r>
              <a:rPr sz="2000" b="0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000" b="0" spc="-5" dirty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sz="2000" b="0" dirty="0">
                <a:solidFill>
                  <a:srgbClr val="000000"/>
                </a:solidFill>
                <a:latin typeface="Arial"/>
                <a:cs typeface="Arial"/>
              </a:rPr>
              <a:t>anage</a:t>
            </a:r>
            <a:r>
              <a:rPr sz="2000" b="0" spc="-5" dirty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sz="2000" b="0" dirty="0">
                <a:solidFill>
                  <a:srgbClr val="000000"/>
                </a:solidFill>
                <a:latin typeface="Arial"/>
                <a:cs typeface="Arial"/>
              </a:rPr>
              <a:t>ent</a:t>
            </a:r>
            <a:r>
              <a:rPr sz="2000" b="0" spc="-5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000" b="0" spc="-5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sz="2000" b="0" dirty="0">
                <a:solidFill>
                  <a:srgbClr val="000000"/>
                </a:solidFill>
                <a:latin typeface="Arial"/>
                <a:cs typeface="Arial"/>
              </a:rPr>
              <a:t>ra</a:t>
            </a:r>
            <a:r>
              <a:rPr sz="2000" b="0" spc="-5" dirty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sz="2000" b="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sz="2000" b="0" spc="5" dirty="0">
                <a:solidFill>
                  <a:srgbClr val="000000"/>
                </a:solidFill>
                <a:latin typeface="Arial"/>
                <a:cs typeface="Arial"/>
              </a:rPr>
              <a:t>w</a:t>
            </a:r>
            <a:r>
              <a:rPr sz="2000" b="0" dirty="0">
                <a:solidFill>
                  <a:srgbClr val="000000"/>
                </a:solidFill>
                <a:latin typeface="Arial"/>
                <a:cs typeface="Arial"/>
              </a:rPr>
              <a:t>ork</a:t>
            </a:r>
            <a:r>
              <a:rPr lang="en-US" sz="2000" b="0" dirty="0">
                <a:solidFill>
                  <a:srgbClr val="000000"/>
                </a:solidFill>
                <a:latin typeface="Arial"/>
                <a:cs typeface="Arial"/>
              </a:rPr>
              <a:t>   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52</a:t>
            </a:fld>
            <a:endParaRPr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683186"/>
            <a:ext cx="6104255" cy="3277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ant 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enhan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upg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ades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ponen</a:t>
            </a:r>
            <a:r>
              <a:rPr sz="1800" dirty="0">
                <a:latin typeface="Arial"/>
                <a:cs typeface="Arial"/>
              </a:rPr>
              <a:t>ts.</a:t>
            </a:r>
          </a:p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y c</a:t>
            </a:r>
            <a:r>
              <a:rPr sz="1800" spc="-10" dirty="0">
                <a:latin typeface="Arial"/>
                <a:cs typeface="Arial"/>
              </a:rPr>
              <a:t>hang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nua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al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ccr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on.</a:t>
            </a:r>
            <a:endParaRPr sz="1800" dirty="0">
              <a:latin typeface="Arial"/>
              <a:cs typeface="Arial"/>
            </a:endParaRPr>
          </a:p>
          <a:p>
            <a:pPr marL="241300" marR="486409" indent="-228600" algn="just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-10" dirty="0">
                <a:latin typeface="Arial"/>
                <a:cs typeface="Arial"/>
              </a:rPr>
              <a:t>dhe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lang="en-US" spc="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hange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 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Monitor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spc="-5" dirty="0"/>
              <a:t>C</a:t>
            </a:r>
            <a:r>
              <a:rPr dirty="0"/>
              <a:t>ont</a:t>
            </a:r>
            <a:r>
              <a:rPr spc="-5" dirty="0"/>
              <a:t>r</a:t>
            </a:r>
            <a:r>
              <a:rPr dirty="0"/>
              <a:t>ols</a:t>
            </a:r>
          </a:p>
          <a:p>
            <a:pPr marL="12700">
              <a:lnSpc>
                <a:spcPts val="3315"/>
              </a:lnSpc>
            </a:pPr>
            <a:r>
              <a:rPr sz="2800" spc="-25" dirty="0"/>
              <a:t>Con</a:t>
            </a:r>
            <a:r>
              <a:rPr sz="2800" spc="-5" dirty="0"/>
              <a:t>f</a:t>
            </a:r>
            <a:r>
              <a:rPr sz="2800" spc="-10" dirty="0"/>
              <a:t>i</a:t>
            </a:r>
            <a:r>
              <a:rPr sz="2800" spc="-25" dirty="0"/>
              <a:t>gu</a:t>
            </a:r>
            <a:r>
              <a:rPr sz="2800" spc="-15" dirty="0"/>
              <a:t>r</a:t>
            </a:r>
            <a:r>
              <a:rPr sz="2800" spc="-10" dirty="0"/>
              <a:t>ati</a:t>
            </a:r>
            <a:r>
              <a:rPr sz="2800" spc="-25" dirty="0"/>
              <a:t>o</a:t>
            </a:r>
            <a:r>
              <a:rPr sz="2800" spc="-20" dirty="0"/>
              <a:t>n</a:t>
            </a:r>
            <a:r>
              <a:rPr sz="2800" spc="40" dirty="0"/>
              <a:t> </a:t>
            </a:r>
            <a:r>
              <a:rPr sz="2800" spc="-30" dirty="0"/>
              <a:t>M</a:t>
            </a:r>
            <a:r>
              <a:rPr sz="2800" spc="-15" dirty="0"/>
              <a:t>a</a:t>
            </a:r>
            <a:r>
              <a:rPr sz="2800" spc="-25" dirty="0"/>
              <a:t>n</a:t>
            </a:r>
            <a:r>
              <a:rPr sz="2800" spc="-15" dirty="0"/>
              <a:t>a</a:t>
            </a:r>
            <a:r>
              <a:rPr sz="2800" spc="-25" dirty="0"/>
              <a:t>g</a:t>
            </a:r>
            <a:r>
              <a:rPr sz="2800" spc="-15" dirty="0"/>
              <a:t>e</a:t>
            </a:r>
            <a:r>
              <a:rPr sz="2800" spc="-30" dirty="0"/>
              <a:t>m</a:t>
            </a:r>
            <a:r>
              <a:rPr sz="2800" spc="-15" dirty="0"/>
              <a:t>e</a:t>
            </a:r>
            <a:r>
              <a:rPr sz="2800" spc="-25" dirty="0"/>
              <a:t>n</a:t>
            </a:r>
            <a:r>
              <a:rPr sz="2800" spc="-10" dirty="0"/>
              <a:t>t</a:t>
            </a:r>
            <a:endParaRPr sz="2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53</a:t>
            </a:fld>
            <a:endParaRPr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683186"/>
            <a:ext cx="6066155" cy="2807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em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ponen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up</a:t>
            </a:r>
            <a:r>
              <a:rPr sz="1800" dirty="0">
                <a:latin typeface="Arial"/>
                <a:cs typeface="Arial"/>
              </a:rPr>
              <a:t>-to-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tc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s.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 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tch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int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ining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35" dirty="0">
                <a:latin typeface="Arial"/>
                <a:cs typeface="Arial"/>
              </a:rPr>
              <a:t>w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n</a:t>
            </a:r>
            <a:r>
              <a:rPr sz="1800" b="1" spc="-10" dirty="0">
                <a:latin typeface="Arial"/>
                <a:cs typeface="Arial"/>
              </a:rPr>
              <a:t>ess </a:t>
            </a:r>
            <a:r>
              <a:rPr sz="1800" b="1" dirty="0">
                <a:latin typeface="Arial"/>
                <a:cs typeface="Arial"/>
              </a:rPr>
              <a:t>of</a:t>
            </a:r>
            <a:r>
              <a:rPr sz="1800" b="1" spc="-10" dirty="0">
                <a:latin typeface="Arial"/>
                <a:cs typeface="Arial"/>
              </a:rPr>
              <a:t> s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m</a:t>
            </a:r>
            <a:r>
              <a:rPr sz="1800" b="1" spc="35" dirty="0">
                <a:latin typeface="Arial"/>
                <a:cs typeface="Arial"/>
              </a:rPr>
              <a:t> 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dirty="0">
                <a:latin typeface="Arial"/>
                <a:cs typeface="Arial"/>
              </a:rPr>
              <a:t>uln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biliti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2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nd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il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ble</a:t>
            </a:r>
            <a:r>
              <a:rPr sz="1800" b="1" spc="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c</a:t>
            </a:r>
            <a:r>
              <a:rPr sz="1800" b="1" dirty="0">
                <a:latin typeface="Arial"/>
                <a:cs typeface="Arial"/>
              </a:rPr>
              <a:t>h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or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tc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ft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and app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  <a:p>
            <a:pPr marL="241300" marR="369570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tc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s s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es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d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b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fo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plo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nt</a:t>
            </a:r>
            <a:r>
              <a:rPr sz="1800" b="1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odu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cts to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Monitor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spc="-5" dirty="0"/>
              <a:t>C</a:t>
            </a:r>
            <a:r>
              <a:rPr dirty="0"/>
              <a:t>ont</a:t>
            </a:r>
            <a:r>
              <a:rPr spc="-5" dirty="0"/>
              <a:t>r</a:t>
            </a:r>
            <a:r>
              <a:rPr dirty="0"/>
              <a:t>ols</a:t>
            </a:r>
          </a:p>
          <a:p>
            <a:pPr marL="12700">
              <a:lnSpc>
                <a:spcPts val="3315"/>
              </a:lnSpc>
            </a:pPr>
            <a:r>
              <a:rPr sz="2800" spc="-25" dirty="0"/>
              <a:t>P</a:t>
            </a:r>
            <a:r>
              <a:rPr sz="2800" spc="-10" dirty="0"/>
              <a:t>atc</a:t>
            </a:r>
            <a:r>
              <a:rPr sz="2800" spc="-20" dirty="0"/>
              <a:t>h</a:t>
            </a:r>
            <a:r>
              <a:rPr sz="2800" spc="5" dirty="0"/>
              <a:t> </a:t>
            </a:r>
            <a:r>
              <a:rPr sz="2800" spc="-30" dirty="0"/>
              <a:t>M</a:t>
            </a:r>
            <a:r>
              <a:rPr sz="2800" spc="-15" dirty="0"/>
              <a:t>a</a:t>
            </a:r>
            <a:r>
              <a:rPr sz="2800" spc="-25" dirty="0"/>
              <a:t>n</a:t>
            </a:r>
            <a:r>
              <a:rPr sz="2800" spc="-15" dirty="0"/>
              <a:t>a</a:t>
            </a:r>
            <a:r>
              <a:rPr sz="2800" spc="-25" dirty="0"/>
              <a:t>g</a:t>
            </a:r>
            <a:r>
              <a:rPr sz="2800" spc="-15" dirty="0"/>
              <a:t>e</a:t>
            </a:r>
            <a:r>
              <a:rPr sz="2800" spc="-30" dirty="0"/>
              <a:t>m</a:t>
            </a:r>
            <a:r>
              <a:rPr sz="2800" spc="-15" dirty="0"/>
              <a:t>e</a:t>
            </a:r>
            <a:r>
              <a:rPr sz="2800" spc="-25" dirty="0"/>
              <a:t>n</a:t>
            </a:r>
            <a:r>
              <a:rPr sz="2800" spc="-10" dirty="0"/>
              <a:t>t</a:t>
            </a:r>
            <a:endParaRPr sz="2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54</a:t>
            </a:fld>
            <a:endParaRPr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683186"/>
            <a:ext cx="5794375" cy="297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19939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FISMA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nuou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hey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 dirty="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ongo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 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ng:</a:t>
            </a:r>
            <a:endParaRPr sz="1800" dirty="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r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ie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;</a:t>
            </a: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ng;</a:t>
            </a:r>
            <a:endParaRPr sz="1800" dirty="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aud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t;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</a:t>
            </a:r>
            <a:endParaRPr sz="1800" dirty="0">
              <a:latin typeface="Arial"/>
              <a:cs typeface="Arial"/>
            </a:endParaRPr>
          </a:p>
          <a:p>
            <a:pPr marL="584200" indent="-228600">
              <a:lnSpc>
                <a:spcPts val="214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ft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/</a:t>
            </a:r>
            <a:r>
              <a:rPr sz="1800" spc="-5" dirty="0">
                <a:latin typeface="Arial"/>
                <a:cs typeface="Arial"/>
              </a:rPr>
              <a:t>H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5" dirty="0">
                <a:latin typeface="Arial"/>
                <a:cs typeface="Arial"/>
              </a:rPr>
              <a:t>d</a:t>
            </a:r>
            <a:r>
              <a:rPr sz="1800" spc="-2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Monitor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spc="-5" dirty="0"/>
              <a:t>C</a:t>
            </a:r>
            <a:r>
              <a:rPr dirty="0"/>
              <a:t>ont</a:t>
            </a:r>
            <a:r>
              <a:rPr spc="-5" dirty="0"/>
              <a:t>r</a:t>
            </a:r>
            <a:r>
              <a:rPr dirty="0"/>
              <a:t>ols</a:t>
            </a:r>
          </a:p>
          <a:p>
            <a:pPr marL="12700">
              <a:lnSpc>
                <a:spcPts val="3315"/>
              </a:lnSpc>
            </a:pPr>
            <a:r>
              <a:rPr sz="2800" spc="-25" dirty="0"/>
              <a:t>Con</a:t>
            </a:r>
            <a:r>
              <a:rPr sz="2800" spc="-5" dirty="0"/>
              <a:t>t</a:t>
            </a:r>
            <a:r>
              <a:rPr sz="2800" spc="-10" dirty="0"/>
              <a:t>i</a:t>
            </a:r>
            <a:r>
              <a:rPr sz="2800" spc="-25" dirty="0"/>
              <a:t>nuou</a:t>
            </a:r>
            <a:r>
              <a:rPr sz="2800" spc="-20" dirty="0"/>
              <a:t>s</a:t>
            </a:r>
            <a:r>
              <a:rPr sz="2800" spc="65" dirty="0"/>
              <a:t> </a:t>
            </a:r>
            <a:r>
              <a:rPr sz="2800" spc="-25" dirty="0"/>
              <a:t>Mon</a:t>
            </a:r>
            <a:r>
              <a:rPr sz="2800" spc="-10" dirty="0"/>
              <a:t>it</a:t>
            </a:r>
            <a:r>
              <a:rPr sz="2800" spc="-25" dirty="0"/>
              <a:t>o</a:t>
            </a:r>
            <a:r>
              <a:rPr sz="2800" spc="-10" dirty="0"/>
              <a:t>ri</a:t>
            </a:r>
            <a:r>
              <a:rPr sz="2800" spc="-25" dirty="0"/>
              <a:t>n</a:t>
            </a:r>
            <a:r>
              <a:rPr sz="2800" spc="-20" dirty="0"/>
              <a:t>g</a:t>
            </a:r>
            <a:endParaRPr sz="2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55</a:t>
            </a:fld>
            <a:endParaRPr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99440" y="3481752"/>
            <a:ext cx="8163559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lang="en-US" spc="-10" dirty="0">
                <a:latin typeface="Arial"/>
                <a:cs typeface="Arial"/>
              </a:rPr>
              <a:t>2.  Ongo</a:t>
            </a:r>
            <a:r>
              <a:rPr lang="en-US" spc="-5" dirty="0">
                <a:latin typeface="Arial"/>
                <a:cs typeface="Arial"/>
              </a:rPr>
              <a:t>i</a:t>
            </a:r>
            <a:r>
              <a:rPr lang="en-US" spc="-10" dirty="0">
                <a:latin typeface="Arial"/>
                <a:cs typeface="Arial"/>
              </a:rPr>
              <a:t>n</a:t>
            </a:r>
            <a:r>
              <a:rPr lang="en-US" dirty="0">
                <a:latin typeface="Arial"/>
                <a:cs typeface="Arial"/>
              </a:rPr>
              <a:t>g</a:t>
            </a:r>
            <a:r>
              <a:rPr lang="en-US" spc="20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m</a:t>
            </a:r>
            <a:r>
              <a:rPr lang="en-US" spc="-10" dirty="0">
                <a:latin typeface="Arial"/>
                <a:cs typeface="Arial"/>
              </a:rPr>
              <a:t>on</a:t>
            </a:r>
            <a:r>
              <a:rPr lang="en-US" spc="-5" dirty="0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t</a:t>
            </a:r>
            <a:r>
              <a:rPr lang="en-US" spc="-10" dirty="0">
                <a:latin typeface="Arial"/>
                <a:cs typeface="Arial"/>
              </a:rPr>
              <a:t>o</a:t>
            </a:r>
            <a:r>
              <a:rPr lang="en-US" dirty="0">
                <a:latin typeface="Arial"/>
                <a:cs typeface="Arial"/>
              </a:rPr>
              <a:t>r</a:t>
            </a:r>
            <a:r>
              <a:rPr lang="en-US" spc="-5" dirty="0">
                <a:latin typeface="Arial"/>
                <a:cs typeface="Arial"/>
              </a:rPr>
              <a:t>i</a:t>
            </a:r>
            <a:r>
              <a:rPr lang="en-US" spc="-10" dirty="0">
                <a:latin typeface="Arial"/>
                <a:cs typeface="Arial"/>
              </a:rPr>
              <a:t>n</a:t>
            </a:r>
            <a:r>
              <a:rPr lang="en-US" dirty="0">
                <a:latin typeface="Arial"/>
                <a:cs typeface="Arial"/>
              </a:rPr>
              <a:t>g</a:t>
            </a:r>
            <a:r>
              <a:rPr lang="en-US" spc="20" dirty="0">
                <a:latin typeface="Arial"/>
                <a:cs typeface="Arial"/>
              </a:rPr>
              <a:t> </a:t>
            </a:r>
            <a:r>
              <a:rPr lang="en-US" spc="-10" dirty="0">
                <a:latin typeface="Arial"/>
                <a:cs typeface="Arial"/>
              </a:rPr>
              <a:t>o</a:t>
            </a:r>
            <a:r>
              <a:rPr lang="en-US" dirty="0">
                <a:latin typeface="Arial"/>
                <a:cs typeface="Arial"/>
              </a:rPr>
              <a:t>f</a:t>
            </a:r>
            <a:r>
              <a:rPr lang="en-US" spc="-5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s</a:t>
            </a:r>
            <a:r>
              <a:rPr lang="en-US" spc="-10" dirty="0">
                <a:latin typeface="Arial"/>
                <a:cs typeface="Arial"/>
              </a:rPr>
              <a:t>e</a:t>
            </a:r>
            <a:r>
              <a:rPr lang="en-US" dirty="0">
                <a:latin typeface="Arial"/>
                <a:cs typeface="Arial"/>
              </a:rPr>
              <a:t>c</a:t>
            </a:r>
            <a:r>
              <a:rPr lang="en-US" spc="-10" dirty="0">
                <a:latin typeface="Arial"/>
                <a:cs typeface="Arial"/>
              </a:rPr>
              <a:t>u</a:t>
            </a:r>
            <a:r>
              <a:rPr lang="en-US" dirty="0">
                <a:latin typeface="Arial"/>
                <a:cs typeface="Arial"/>
              </a:rPr>
              <a:t>r</a:t>
            </a:r>
            <a:r>
              <a:rPr lang="en-US" spc="-5" dirty="0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ty</a:t>
            </a:r>
            <a:r>
              <a:rPr lang="en-US" spc="15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c</a:t>
            </a:r>
            <a:r>
              <a:rPr lang="en-US" spc="-10" dirty="0">
                <a:latin typeface="Arial"/>
                <a:cs typeface="Arial"/>
              </a:rPr>
              <a:t>on</a:t>
            </a:r>
            <a:r>
              <a:rPr lang="en-US" dirty="0">
                <a:latin typeface="Arial"/>
                <a:cs typeface="Arial"/>
              </a:rPr>
              <a:t>tr</a:t>
            </a:r>
            <a:r>
              <a:rPr lang="en-US" spc="-10" dirty="0">
                <a:latin typeface="Arial"/>
                <a:cs typeface="Arial"/>
              </a:rPr>
              <a:t>o</a:t>
            </a:r>
            <a:r>
              <a:rPr lang="en-US" spc="-5" dirty="0">
                <a:latin typeface="Arial"/>
                <a:cs typeface="Arial"/>
              </a:rPr>
              <a:t>l</a:t>
            </a:r>
            <a:r>
              <a:rPr lang="en-US" dirty="0">
                <a:latin typeface="Arial"/>
                <a:cs typeface="Arial"/>
              </a:rPr>
              <a:t>s c</a:t>
            </a:r>
            <a:r>
              <a:rPr lang="en-US" spc="-10" dirty="0">
                <a:latin typeface="Arial"/>
                <a:cs typeface="Arial"/>
              </a:rPr>
              <a:t>a</a:t>
            </a:r>
            <a:r>
              <a:rPr lang="en-US" dirty="0">
                <a:latin typeface="Arial"/>
                <a:cs typeface="Arial"/>
              </a:rPr>
              <a:t>n</a:t>
            </a:r>
            <a:r>
              <a:rPr lang="en-US" spc="10" dirty="0">
                <a:latin typeface="Arial"/>
                <a:cs typeface="Arial"/>
              </a:rPr>
              <a:t> </a:t>
            </a:r>
            <a:r>
              <a:rPr lang="en-US" spc="-10" dirty="0">
                <a:latin typeface="Arial"/>
                <a:cs typeface="Arial"/>
              </a:rPr>
              <a:t>be a</a:t>
            </a:r>
            <a:r>
              <a:rPr lang="en-US" dirty="0">
                <a:latin typeface="Arial"/>
                <a:cs typeface="Arial"/>
              </a:rPr>
              <a:t>cc</a:t>
            </a:r>
            <a:r>
              <a:rPr lang="en-US" spc="-10" dirty="0">
                <a:latin typeface="Arial"/>
                <a:cs typeface="Arial"/>
              </a:rPr>
              <a:t>o</a:t>
            </a:r>
            <a:r>
              <a:rPr lang="en-US" dirty="0">
                <a:latin typeface="Arial"/>
                <a:cs typeface="Arial"/>
              </a:rPr>
              <a:t>m</a:t>
            </a:r>
            <a:r>
              <a:rPr lang="en-US" spc="-10" dirty="0">
                <a:latin typeface="Arial"/>
                <a:cs typeface="Arial"/>
              </a:rPr>
              <a:t>p</a:t>
            </a:r>
            <a:r>
              <a:rPr lang="en-US" spc="-5" dirty="0">
                <a:latin typeface="Arial"/>
                <a:cs typeface="Arial"/>
              </a:rPr>
              <a:t>li</a:t>
            </a:r>
            <a:r>
              <a:rPr lang="en-US" dirty="0">
                <a:latin typeface="Arial"/>
                <a:cs typeface="Arial"/>
              </a:rPr>
              <a:t>s</a:t>
            </a:r>
            <a:r>
              <a:rPr lang="en-US" spc="-10" dirty="0">
                <a:latin typeface="Arial"/>
                <a:cs typeface="Arial"/>
              </a:rPr>
              <a:t>he</a:t>
            </a:r>
            <a:r>
              <a:rPr lang="en-US" dirty="0">
                <a:latin typeface="Arial"/>
                <a:cs typeface="Arial"/>
              </a:rPr>
              <a:t>d</a:t>
            </a:r>
            <a:r>
              <a:rPr lang="en-US" spc="20" dirty="0">
                <a:latin typeface="Arial"/>
                <a:cs typeface="Arial"/>
              </a:rPr>
              <a:t> </a:t>
            </a:r>
            <a:r>
              <a:rPr lang="en-US" spc="-10" dirty="0">
                <a:latin typeface="Arial"/>
                <a:cs typeface="Arial"/>
              </a:rPr>
              <a:t>b</a:t>
            </a:r>
            <a:r>
              <a:rPr lang="en-US" dirty="0">
                <a:latin typeface="Arial"/>
                <a:cs typeface="Arial"/>
              </a:rPr>
              <a:t>y  (Select all that apply:</a:t>
            </a:r>
          </a:p>
          <a:p>
            <a:pPr marL="355600">
              <a:lnSpc>
                <a:spcPct val="100000"/>
              </a:lnSpc>
              <a:spcBef>
                <a:spcPts val="860"/>
              </a:spcBef>
              <a:tabLst>
                <a:tab pos="584200" algn="l"/>
              </a:tabLst>
            </a:pPr>
            <a:r>
              <a:rPr lang="en-US" dirty="0">
                <a:latin typeface="Arial"/>
                <a:cs typeface="Arial"/>
              </a:rPr>
              <a:t>	A. S</a:t>
            </a:r>
            <a:r>
              <a:rPr lang="en-US" spc="-5" dirty="0">
                <a:latin typeface="Arial"/>
                <a:cs typeface="Arial"/>
              </a:rPr>
              <a:t>e</a:t>
            </a:r>
            <a:r>
              <a:rPr lang="en-US" dirty="0">
                <a:latin typeface="Arial"/>
                <a:cs typeface="Arial"/>
              </a:rPr>
              <a:t>c</a:t>
            </a:r>
            <a:r>
              <a:rPr lang="en-US" spc="-5" dirty="0">
                <a:latin typeface="Arial"/>
                <a:cs typeface="Arial"/>
              </a:rPr>
              <a:t>u</a:t>
            </a:r>
            <a:r>
              <a:rPr lang="en-US" dirty="0">
                <a:latin typeface="Arial"/>
                <a:cs typeface="Arial"/>
              </a:rPr>
              <a:t>r</a:t>
            </a:r>
            <a:r>
              <a:rPr lang="en-US" spc="-5" dirty="0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ty r</a:t>
            </a:r>
            <a:r>
              <a:rPr lang="en-US" spc="-5" dirty="0">
                <a:latin typeface="Arial"/>
                <a:cs typeface="Arial"/>
              </a:rPr>
              <a:t>e</a:t>
            </a:r>
            <a:r>
              <a:rPr lang="en-US" dirty="0">
                <a:latin typeface="Arial"/>
                <a:cs typeface="Arial"/>
              </a:rPr>
              <a:t>v</a:t>
            </a:r>
            <a:r>
              <a:rPr lang="en-US" spc="-5" dirty="0">
                <a:latin typeface="Arial"/>
                <a:cs typeface="Arial"/>
              </a:rPr>
              <a:t>ie</a:t>
            </a:r>
            <a:r>
              <a:rPr lang="en-US" spc="-40" dirty="0">
                <a:latin typeface="Arial"/>
                <a:cs typeface="Arial"/>
              </a:rPr>
              <a:t>w</a:t>
            </a:r>
            <a:r>
              <a:rPr lang="en-US" dirty="0">
                <a:latin typeface="Arial"/>
                <a:cs typeface="Arial"/>
              </a:rPr>
              <a:t>;</a:t>
            </a:r>
          </a:p>
          <a:p>
            <a:pPr marL="355600">
              <a:lnSpc>
                <a:spcPct val="100000"/>
              </a:lnSpc>
              <a:spcBef>
                <a:spcPts val="865"/>
              </a:spcBef>
              <a:tabLst>
                <a:tab pos="584200" algn="l"/>
              </a:tabLst>
            </a:pPr>
            <a:r>
              <a:rPr lang="en-US" spc="-5" dirty="0">
                <a:latin typeface="Arial"/>
                <a:cs typeface="Arial"/>
              </a:rPr>
              <a:t>	B. S</a:t>
            </a:r>
            <a:r>
              <a:rPr lang="en-US" spc="-10" dirty="0">
                <a:latin typeface="Arial"/>
                <a:cs typeface="Arial"/>
              </a:rPr>
              <a:t>e</a:t>
            </a:r>
            <a:r>
              <a:rPr lang="en-US" dirty="0">
                <a:latin typeface="Arial"/>
                <a:cs typeface="Arial"/>
              </a:rPr>
              <a:t>c</a:t>
            </a:r>
            <a:r>
              <a:rPr lang="en-US" spc="-10" dirty="0">
                <a:latin typeface="Arial"/>
                <a:cs typeface="Arial"/>
              </a:rPr>
              <a:t>u</a:t>
            </a:r>
            <a:r>
              <a:rPr lang="en-US" dirty="0">
                <a:latin typeface="Arial"/>
                <a:cs typeface="Arial"/>
              </a:rPr>
              <a:t>r</a:t>
            </a:r>
            <a:r>
              <a:rPr lang="en-US" spc="-5" dirty="0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ty t</a:t>
            </a:r>
            <a:r>
              <a:rPr lang="en-US" spc="-10" dirty="0">
                <a:latin typeface="Arial"/>
                <a:cs typeface="Arial"/>
              </a:rPr>
              <a:t>e</a:t>
            </a:r>
            <a:r>
              <a:rPr lang="en-US" dirty="0">
                <a:latin typeface="Arial"/>
                <a:cs typeface="Arial"/>
              </a:rPr>
              <a:t>st</a:t>
            </a:r>
            <a:r>
              <a:rPr lang="en-US" spc="-5" dirty="0">
                <a:latin typeface="Arial"/>
                <a:cs typeface="Arial"/>
              </a:rPr>
              <a:t>i</a:t>
            </a:r>
            <a:r>
              <a:rPr lang="en-US" spc="-10" dirty="0">
                <a:latin typeface="Arial"/>
                <a:cs typeface="Arial"/>
              </a:rPr>
              <a:t>ng</a:t>
            </a:r>
            <a:endParaRPr lang="en-US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865"/>
              </a:spcBef>
              <a:tabLst>
                <a:tab pos="584200" algn="l"/>
              </a:tabLst>
            </a:pPr>
            <a:r>
              <a:rPr lang="en-US" spc="-5" dirty="0">
                <a:latin typeface="Arial"/>
                <a:cs typeface="Arial"/>
              </a:rPr>
              <a:t>	C. E</a:t>
            </a:r>
            <a:r>
              <a:rPr lang="en-US" dirty="0">
                <a:latin typeface="Arial"/>
                <a:cs typeface="Arial"/>
              </a:rPr>
              <a:t>v</a:t>
            </a:r>
            <a:r>
              <a:rPr lang="en-US" spc="-10" dirty="0">
                <a:latin typeface="Arial"/>
                <a:cs typeface="Arial"/>
              </a:rPr>
              <a:t>a</a:t>
            </a:r>
            <a:r>
              <a:rPr lang="en-US" spc="-5" dirty="0">
                <a:latin typeface="Arial"/>
                <a:cs typeface="Arial"/>
              </a:rPr>
              <a:t>l</a:t>
            </a:r>
            <a:r>
              <a:rPr lang="en-US" spc="-10" dirty="0">
                <a:latin typeface="Arial"/>
                <a:cs typeface="Arial"/>
              </a:rPr>
              <a:t>ua</a:t>
            </a:r>
            <a:r>
              <a:rPr lang="en-US" dirty="0">
                <a:latin typeface="Arial"/>
                <a:cs typeface="Arial"/>
              </a:rPr>
              <a:t>t</a:t>
            </a:r>
            <a:r>
              <a:rPr lang="en-US" spc="-5" dirty="0">
                <a:latin typeface="Arial"/>
                <a:cs typeface="Arial"/>
              </a:rPr>
              <a:t>i</a:t>
            </a:r>
            <a:r>
              <a:rPr lang="en-US" spc="-10" dirty="0">
                <a:latin typeface="Arial"/>
                <a:cs typeface="Arial"/>
              </a:rPr>
              <a:t>o</a:t>
            </a:r>
            <a:r>
              <a:rPr lang="en-US" dirty="0">
                <a:latin typeface="Arial"/>
                <a:cs typeface="Arial"/>
              </a:rPr>
              <a:t>n</a:t>
            </a:r>
            <a:r>
              <a:rPr lang="en-US" spc="20" dirty="0">
                <a:latin typeface="Arial"/>
                <a:cs typeface="Arial"/>
              </a:rPr>
              <a:t> </a:t>
            </a:r>
            <a:r>
              <a:rPr lang="en-US" spc="-10" dirty="0">
                <a:latin typeface="Arial"/>
                <a:cs typeface="Arial"/>
              </a:rPr>
              <a:t>o</a:t>
            </a:r>
            <a:r>
              <a:rPr lang="en-US" dirty="0">
                <a:latin typeface="Arial"/>
                <a:cs typeface="Arial"/>
              </a:rPr>
              <a:t>r</a:t>
            </a:r>
            <a:r>
              <a:rPr lang="en-US" spc="5" dirty="0">
                <a:latin typeface="Arial"/>
                <a:cs typeface="Arial"/>
              </a:rPr>
              <a:t> </a:t>
            </a:r>
            <a:r>
              <a:rPr lang="en-US" spc="-10" dirty="0">
                <a:latin typeface="Arial"/>
                <a:cs typeface="Arial"/>
              </a:rPr>
              <a:t>aud</a:t>
            </a:r>
            <a:r>
              <a:rPr lang="en-US" spc="-5" dirty="0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t</a:t>
            </a:r>
          </a:p>
          <a:p>
            <a:pPr marL="355600">
              <a:lnSpc>
                <a:spcPct val="100000"/>
              </a:lnSpc>
              <a:spcBef>
                <a:spcPts val="865"/>
              </a:spcBef>
              <a:tabLst>
                <a:tab pos="584200" algn="l"/>
              </a:tabLst>
            </a:pPr>
            <a:r>
              <a:rPr lang="en-US" spc="-5" dirty="0">
                <a:latin typeface="Arial"/>
                <a:cs typeface="Arial"/>
              </a:rPr>
              <a:t>	D. S</a:t>
            </a:r>
            <a:r>
              <a:rPr lang="en-US" spc="-10" dirty="0">
                <a:latin typeface="Arial"/>
                <a:cs typeface="Arial"/>
              </a:rPr>
              <a:t>o</a:t>
            </a:r>
            <a:r>
              <a:rPr lang="en-US" dirty="0">
                <a:latin typeface="Arial"/>
                <a:cs typeface="Arial"/>
              </a:rPr>
              <a:t>ft</a:t>
            </a:r>
            <a:r>
              <a:rPr lang="en-US" spc="-40" dirty="0">
                <a:latin typeface="Arial"/>
                <a:cs typeface="Arial"/>
              </a:rPr>
              <a:t>w</a:t>
            </a:r>
            <a:r>
              <a:rPr lang="en-US" spc="-10" dirty="0">
                <a:latin typeface="Arial"/>
                <a:cs typeface="Arial"/>
              </a:rPr>
              <a:t>a</a:t>
            </a:r>
            <a:r>
              <a:rPr lang="en-US" dirty="0">
                <a:latin typeface="Arial"/>
                <a:cs typeface="Arial"/>
              </a:rPr>
              <a:t>r</a:t>
            </a:r>
            <a:r>
              <a:rPr lang="en-US" spc="-10" dirty="0">
                <a:latin typeface="Arial"/>
                <a:cs typeface="Arial"/>
              </a:rPr>
              <a:t>e</a:t>
            </a:r>
            <a:r>
              <a:rPr lang="en-US" dirty="0">
                <a:latin typeface="Arial"/>
                <a:cs typeface="Arial"/>
              </a:rPr>
              <a:t>/</a:t>
            </a:r>
            <a:r>
              <a:rPr lang="en-US" spc="-5" dirty="0">
                <a:latin typeface="Arial"/>
                <a:cs typeface="Arial"/>
              </a:rPr>
              <a:t>H</a:t>
            </a:r>
            <a:r>
              <a:rPr lang="en-US" spc="-10" dirty="0">
                <a:latin typeface="Arial"/>
                <a:cs typeface="Arial"/>
              </a:rPr>
              <a:t>a</a:t>
            </a:r>
            <a:r>
              <a:rPr lang="en-US" dirty="0">
                <a:latin typeface="Arial"/>
                <a:cs typeface="Arial"/>
              </a:rPr>
              <a:t>r</a:t>
            </a:r>
            <a:r>
              <a:rPr lang="en-US" spc="5" dirty="0">
                <a:latin typeface="Arial"/>
                <a:cs typeface="Arial"/>
              </a:rPr>
              <a:t>d</a:t>
            </a:r>
            <a:r>
              <a:rPr lang="en-US" spc="-20" dirty="0">
                <a:latin typeface="Arial"/>
                <a:cs typeface="Arial"/>
              </a:rPr>
              <a:t>w</a:t>
            </a:r>
            <a:r>
              <a:rPr lang="en-US" spc="-10" dirty="0">
                <a:latin typeface="Arial"/>
                <a:cs typeface="Arial"/>
              </a:rPr>
              <a:t>a</a:t>
            </a:r>
            <a:r>
              <a:rPr lang="en-US" dirty="0">
                <a:latin typeface="Arial"/>
                <a:cs typeface="Arial"/>
              </a:rPr>
              <a:t>re</a:t>
            </a:r>
            <a:r>
              <a:rPr lang="en-US" spc="55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t</a:t>
            </a:r>
            <a:r>
              <a:rPr lang="en-US" spc="-10" dirty="0">
                <a:latin typeface="Arial"/>
                <a:cs typeface="Arial"/>
              </a:rPr>
              <a:t>oo</a:t>
            </a:r>
            <a:r>
              <a:rPr lang="en-US" spc="-5" dirty="0">
                <a:latin typeface="Arial"/>
                <a:cs typeface="Arial"/>
              </a:rPr>
              <a:t>l</a:t>
            </a:r>
            <a:r>
              <a:rPr lang="en-US" dirty="0">
                <a:latin typeface="Arial"/>
                <a:cs typeface="Arial"/>
              </a:rPr>
              <a:t>s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614681" y="1600200"/>
            <a:ext cx="8834119" cy="138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AutoNum type="arabicPeriod"/>
            </a:pPr>
            <a:r>
              <a:rPr lang="en-US" spc="-5" dirty="0"/>
              <a:t>E</a:t>
            </a:r>
            <a:r>
              <a:rPr lang="en-US" dirty="0"/>
              <a:t>ff</a:t>
            </a:r>
            <a:r>
              <a:rPr lang="en-US" spc="-10" dirty="0"/>
              <a:t>e</a:t>
            </a:r>
            <a:r>
              <a:rPr lang="en-US" dirty="0"/>
              <a:t>ct</a:t>
            </a:r>
            <a:r>
              <a:rPr lang="en-US" spc="-5" dirty="0"/>
              <a:t>i</a:t>
            </a:r>
            <a:r>
              <a:rPr lang="en-US" dirty="0"/>
              <a:t>ve </a:t>
            </a:r>
            <a:r>
              <a:rPr lang="en-US" spc="-10" dirty="0"/>
              <a:t>pa</a:t>
            </a:r>
            <a:r>
              <a:rPr lang="en-US" dirty="0"/>
              <a:t>tch</a:t>
            </a:r>
            <a:r>
              <a:rPr lang="en-US" spc="-5" dirty="0"/>
              <a:t> </a:t>
            </a:r>
            <a:r>
              <a:rPr lang="en-US" dirty="0"/>
              <a:t>m</a:t>
            </a:r>
            <a:r>
              <a:rPr lang="en-US" spc="-10" dirty="0"/>
              <a:t>anage</a:t>
            </a:r>
            <a:r>
              <a:rPr lang="en-US" dirty="0"/>
              <a:t>m</a:t>
            </a:r>
            <a:r>
              <a:rPr lang="en-US" spc="-10" dirty="0"/>
              <a:t>en</a:t>
            </a:r>
            <a:r>
              <a:rPr lang="en-US" dirty="0"/>
              <a:t>t</a:t>
            </a:r>
            <a:r>
              <a:rPr lang="en-US" spc="30" dirty="0"/>
              <a:t> </a:t>
            </a:r>
            <a:r>
              <a:rPr lang="en-US" spc="-10" dirty="0"/>
              <a:t>en</a:t>
            </a:r>
            <a:r>
              <a:rPr lang="en-US" dirty="0"/>
              <a:t>t</a:t>
            </a:r>
            <a:r>
              <a:rPr lang="en-US" spc="-10" dirty="0"/>
              <a:t>a</a:t>
            </a:r>
            <a:r>
              <a:rPr lang="en-US" spc="-5" dirty="0"/>
              <a:t>il</a:t>
            </a:r>
            <a:r>
              <a:rPr lang="en-US" dirty="0"/>
              <a:t>s</a:t>
            </a:r>
            <a:r>
              <a:rPr lang="en-US" spc="20" dirty="0"/>
              <a:t> </a:t>
            </a:r>
            <a:r>
              <a:rPr lang="en-US" spc="-5" dirty="0"/>
              <a:t>m</a:t>
            </a:r>
            <a:r>
              <a:rPr lang="en-US" spc="-10" dirty="0"/>
              <a:t>a</a:t>
            </a:r>
            <a:r>
              <a:rPr lang="en-US" dirty="0"/>
              <a:t>int</a:t>
            </a:r>
            <a:r>
              <a:rPr lang="en-US" spc="-10" dirty="0"/>
              <a:t>a</a:t>
            </a:r>
            <a:r>
              <a:rPr lang="en-US" dirty="0"/>
              <a:t>ining</a:t>
            </a:r>
            <a:r>
              <a:rPr lang="en-US" spc="-20" dirty="0"/>
              <a:t> </a:t>
            </a:r>
            <a:r>
              <a:rPr lang="en-US" spc="-10" dirty="0"/>
              <a:t>a</a:t>
            </a:r>
            <a:r>
              <a:rPr lang="en-US" dirty="0"/>
              <a:t>n</a:t>
            </a:r>
            <a:r>
              <a:rPr lang="en-US" spc="5" dirty="0"/>
              <a:t> </a:t>
            </a:r>
            <a:r>
              <a:rPr lang="en-US" spc="-10" dirty="0"/>
              <a:t>a</a:t>
            </a:r>
            <a:r>
              <a:rPr lang="en-US" spc="35" dirty="0"/>
              <a:t>w</a:t>
            </a:r>
            <a:r>
              <a:rPr lang="en-US" spc="-10" dirty="0"/>
              <a:t>a</a:t>
            </a:r>
            <a:r>
              <a:rPr lang="en-US" spc="-5" dirty="0"/>
              <a:t>r</a:t>
            </a:r>
            <a:r>
              <a:rPr lang="en-US" spc="-10" dirty="0"/>
              <a:t>e</a:t>
            </a:r>
            <a:r>
              <a:rPr lang="en-US" dirty="0"/>
              <a:t>n</a:t>
            </a:r>
            <a:r>
              <a:rPr lang="en-US" spc="-10" dirty="0"/>
              <a:t>ess </a:t>
            </a:r>
            <a:r>
              <a:rPr lang="en-US" dirty="0"/>
              <a:t>of</a:t>
            </a:r>
            <a:r>
              <a:rPr lang="en-US" spc="-10" dirty="0"/>
              <a:t> s</a:t>
            </a:r>
            <a:r>
              <a:rPr lang="en-US" spc="-20" dirty="0"/>
              <a:t>y</a:t>
            </a:r>
            <a:r>
              <a:rPr lang="en-US" spc="-10" dirty="0"/>
              <a:t>s</a:t>
            </a:r>
            <a:r>
              <a:rPr lang="en-US" dirty="0"/>
              <a:t>t</a:t>
            </a:r>
            <a:r>
              <a:rPr lang="en-US" spc="-10" dirty="0"/>
              <a:t>e</a:t>
            </a:r>
            <a:r>
              <a:rPr lang="en-US" dirty="0"/>
              <a:t>m</a:t>
            </a:r>
            <a:r>
              <a:rPr lang="en-US" spc="35" dirty="0"/>
              <a:t> </a:t>
            </a:r>
            <a:r>
              <a:rPr lang="en-US" spc="-45" dirty="0"/>
              <a:t>v</a:t>
            </a:r>
            <a:r>
              <a:rPr lang="en-US" dirty="0"/>
              <a:t>uln</a:t>
            </a:r>
            <a:r>
              <a:rPr lang="en-US" spc="-10" dirty="0"/>
              <a:t>e</a:t>
            </a:r>
            <a:r>
              <a:rPr lang="en-US" spc="-5" dirty="0"/>
              <a:t>r</a:t>
            </a:r>
            <a:r>
              <a:rPr lang="en-US" spc="-10" dirty="0"/>
              <a:t>a</a:t>
            </a:r>
            <a:r>
              <a:rPr lang="en-US" dirty="0"/>
              <a:t>biliti</a:t>
            </a:r>
            <a:r>
              <a:rPr lang="en-US" spc="-10" dirty="0"/>
              <a:t>e</a:t>
            </a:r>
            <a:r>
              <a:rPr lang="en-US" dirty="0"/>
              <a:t>s</a:t>
            </a:r>
            <a:r>
              <a:rPr lang="en-US" spc="20" dirty="0"/>
              <a:t> </a:t>
            </a:r>
            <a:r>
              <a:rPr lang="en-US" spc="-10" dirty="0"/>
              <a:t>a</a:t>
            </a:r>
            <a:r>
              <a:rPr lang="en-US" dirty="0"/>
              <a:t>nd</a:t>
            </a:r>
            <a:r>
              <a:rPr lang="en-US" spc="-5" dirty="0"/>
              <a:t> </a:t>
            </a:r>
            <a:r>
              <a:rPr lang="en-US" spc="-10" dirty="0"/>
              <a:t>a</a:t>
            </a:r>
            <a:r>
              <a:rPr lang="en-US" spc="-45" dirty="0"/>
              <a:t>v</a:t>
            </a:r>
            <a:r>
              <a:rPr lang="en-US" spc="-10" dirty="0"/>
              <a:t>a</a:t>
            </a:r>
            <a:r>
              <a:rPr lang="en-US" dirty="0"/>
              <a:t>il</a:t>
            </a:r>
            <a:r>
              <a:rPr lang="en-US" spc="-10" dirty="0"/>
              <a:t>a</a:t>
            </a:r>
            <a:r>
              <a:rPr lang="en-US" dirty="0"/>
              <a:t>ble</a:t>
            </a:r>
            <a:r>
              <a:rPr lang="en-US" spc="30" dirty="0"/>
              <a:t> </a:t>
            </a:r>
            <a:r>
              <a:rPr lang="en-US" dirty="0"/>
              <a:t>p</a:t>
            </a:r>
            <a:r>
              <a:rPr lang="en-US" spc="-10" dirty="0"/>
              <a:t>a</a:t>
            </a:r>
            <a:r>
              <a:rPr lang="en-US" dirty="0"/>
              <a:t>t</a:t>
            </a:r>
            <a:r>
              <a:rPr lang="en-US" spc="-10" dirty="0"/>
              <a:t>c</a:t>
            </a:r>
            <a:r>
              <a:rPr lang="en-US" dirty="0"/>
              <a:t>h</a:t>
            </a:r>
            <a:r>
              <a:rPr lang="en-US" spc="-10" dirty="0"/>
              <a:t>e</a:t>
            </a:r>
            <a:r>
              <a:rPr lang="en-US" dirty="0"/>
              <a:t>s</a:t>
            </a:r>
            <a:r>
              <a:rPr lang="en-US" spc="5" dirty="0"/>
              <a:t> </a:t>
            </a:r>
            <a:r>
              <a:rPr lang="en-US" dirty="0"/>
              <a:t>f</a:t>
            </a:r>
            <a:r>
              <a:rPr lang="en-US" spc="-10" dirty="0"/>
              <a:t>or </a:t>
            </a:r>
            <a:r>
              <a:rPr lang="en-US" dirty="0"/>
              <a:t>m</a:t>
            </a:r>
            <a:r>
              <a:rPr lang="en-US" spc="-5" dirty="0"/>
              <a:t>i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ga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on. </a:t>
            </a:r>
          </a:p>
          <a:p>
            <a:r>
              <a:rPr lang="en-US" kern="0" dirty="0"/>
              <a:t>	A. True</a:t>
            </a:r>
          </a:p>
          <a:p>
            <a:r>
              <a:rPr lang="en-US" kern="0" dirty="0"/>
              <a:t>	B. False</a:t>
            </a:r>
          </a:p>
          <a:p>
            <a:endParaRPr lang="en-US" kern="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833881" y="457200"/>
            <a:ext cx="7081519" cy="892552"/>
          </a:xfrm>
        </p:spPr>
        <p:txBody>
          <a:bodyPr/>
          <a:lstStyle/>
          <a:p>
            <a:r>
              <a:rPr lang="en-US" sz="4000" dirty="0"/>
              <a:t>  TEST YOUR KNOWLEDGE</a:t>
            </a:r>
            <a:br>
              <a:rPr lang="en-US" dirty="0"/>
            </a:b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12134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99440" y="3481752"/>
            <a:ext cx="8163559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lang="en-US" spc="-10" dirty="0">
                <a:latin typeface="Arial"/>
                <a:cs typeface="Arial"/>
              </a:rPr>
              <a:t>2.  Ongo</a:t>
            </a:r>
            <a:r>
              <a:rPr lang="en-US" spc="-5" dirty="0">
                <a:latin typeface="Arial"/>
                <a:cs typeface="Arial"/>
              </a:rPr>
              <a:t>i</a:t>
            </a:r>
            <a:r>
              <a:rPr lang="en-US" spc="-10" dirty="0">
                <a:latin typeface="Arial"/>
                <a:cs typeface="Arial"/>
              </a:rPr>
              <a:t>n</a:t>
            </a:r>
            <a:r>
              <a:rPr lang="en-US" dirty="0">
                <a:latin typeface="Arial"/>
                <a:cs typeface="Arial"/>
              </a:rPr>
              <a:t>g</a:t>
            </a:r>
            <a:r>
              <a:rPr lang="en-US" spc="20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m</a:t>
            </a:r>
            <a:r>
              <a:rPr lang="en-US" spc="-10" dirty="0">
                <a:latin typeface="Arial"/>
                <a:cs typeface="Arial"/>
              </a:rPr>
              <a:t>on</a:t>
            </a:r>
            <a:r>
              <a:rPr lang="en-US" spc="-5" dirty="0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t</a:t>
            </a:r>
            <a:r>
              <a:rPr lang="en-US" spc="-10" dirty="0">
                <a:latin typeface="Arial"/>
                <a:cs typeface="Arial"/>
              </a:rPr>
              <a:t>o</a:t>
            </a:r>
            <a:r>
              <a:rPr lang="en-US" dirty="0">
                <a:latin typeface="Arial"/>
                <a:cs typeface="Arial"/>
              </a:rPr>
              <a:t>r</a:t>
            </a:r>
            <a:r>
              <a:rPr lang="en-US" spc="-5" dirty="0">
                <a:latin typeface="Arial"/>
                <a:cs typeface="Arial"/>
              </a:rPr>
              <a:t>i</a:t>
            </a:r>
            <a:r>
              <a:rPr lang="en-US" spc="-10" dirty="0">
                <a:latin typeface="Arial"/>
                <a:cs typeface="Arial"/>
              </a:rPr>
              <a:t>n</a:t>
            </a:r>
            <a:r>
              <a:rPr lang="en-US" dirty="0">
                <a:latin typeface="Arial"/>
                <a:cs typeface="Arial"/>
              </a:rPr>
              <a:t>g</a:t>
            </a:r>
            <a:r>
              <a:rPr lang="en-US" spc="20" dirty="0">
                <a:latin typeface="Arial"/>
                <a:cs typeface="Arial"/>
              </a:rPr>
              <a:t> </a:t>
            </a:r>
            <a:r>
              <a:rPr lang="en-US" spc="-10" dirty="0">
                <a:latin typeface="Arial"/>
                <a:cs typeface="Arial"/>
              </a:rPr>
              <a:t>o</a:t>
            </a:r>
            <a:r>
              <a:rPr lang="en-US" dirty="0">
                <a:latin typeface="Arial"/>
                <a:cs typeface="Arial"/>
              </a:rPr>
              <a:t>f</a:t>
            </a:r>
            <a:r>
              <a:rPr lang="en-US" spc="-5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s</a:t>
            </a:r>
            <a:r>
              <a:rPr lang="en-US" spc="-10" dirty="0">
                <a:latin typeface="Arial"/>
                <a:cs typeface="Arial"/>
              </a:rPr>
              <a:t>e</a:t>
            </a:r>
            <a:r>
              <a:rPr lang="en-US" dirty="0">
                <a:latin typeface="Arial"/>
                <a:cs typeface="Arial"/>
              </a:rPr>
              <a:t>c</a:t>
            </a:r>
            <a:r>
              <a:rPr lang="en-US" spc="-10" dirty="0">
                <a:latin typeface="Arial"/>
                <a:cs typeface="Arial"/>
              </a:rPr>
              <a:t>u</a:t>
            </a:r>
            <a:r>
              <a:rPr lang="en-US" dirty="0">
                <a:latin typeface="Arial"/>
                <a:cs typeface="Arial"/>
              </a:rPr>
              <a:t>r</a:t>
            </a:r>
            <a:r>
              <a:rPr lang="en-US" spc="-5" dirty="0">
                <a:latin typeface="Arial"/>
                <a:cs typeface="Arial"/>
              </a:rPr>
              <a:t>i</a:t>
            </a:r>
            <a:r>
              <a:rPr lang="en-US" dirty="0">
                <a:latin typeface="Arial"/>
                <a:cs typeface="Arial"/>
              </a:rPr>
              <a:t>ty</a:t>
            </a:r>
            <a:r>
              <a:rPr lang="en-US" spc="15" dirty="0"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c</a:t>
            </a:r>
            <a:r>
              <a:rPr lang="en-US" spc="-10" dirty="0">
                <a:latin typeface="Arial"/>
                <a:cs typeface="Arial"/>
              </a:rPr>
              <a:t>on</a:t>
            </a:r>
            <a:r>
              <a:rPr lang="en-US" dirty="0">
                <a:latin typeface="Arial"/>
                <a:cs typeface="Arial"/>
              </a:rPr>
              <a:t>tr</a:t>
            </a:r>
            <a:r>
              <a:rPr lang="en-US" spc="-10" dirty="0">
                <a:latin typeface="Arial"/>
                <a:cs typeface="Arial"/>
              </a:rPr>
              <a:t>o</a:t>
            </a:r>
            <a:r>
              <a:rPr lang="en-US" spc="-5" dirty="0">
                <a:latin typeface="Arial"/>
                <a:cs typeface="Arial"/>
              </a:rPr>
              <a:t>l</a:t>
            </a:r>
            <a:r>
              <a:rPr lang="en-US" dirty="0">
                <a:latin typeface="Arial"/>
                <a:cs typeface="Arial"/>
              </a:rPr>
              <a:t>s c</a:t>
            </a:r>
            <a:r>
              <a:rPr lang="en-US" spc="-10" dirty="0">
                <a:latin typeface="Arial"/>
                <a:cs typeface="Arial"/>
              </a:rPr>
              <a:t>a</a:t>
            </a:r>
            <a:r>
              <a:rPr lang="en-US" dirty="0">
                <a:latin typeface="Arial"/>
                <a:cs typeface="Arial"/>
              </a:rPr>
              <a:t>n</a:t>
            </a:r>
            <a:r>
              <a:rPr lang="en-US" spc="10" dirty="0">
                <a:latin typeface="Arial"/>
                <a:cs typeface="Arial"/>
              </a:rPr>
              <a:t> </a:t>
            </a:r>
            <a:r>
              <a:rPr lang="en-US" spc="-10" dirty="0">
                <a:latin typeface="Arial"/>
                <a:cs typeface="Arial"/>
              </a:rPr>
              <a:t>be a</a:t>
            </a:r>
            <a:r>
              <a:rPr lang="en-US" dirty="0">
                <a:latin typeface="Arial"/>
                <a:cs typeface="Arial"/>
              </a:rPr>
              <a:t>cc</a:t>
            </a:r>
            <a:r>
              <a:rPr lang="en-US" spc="-10" dirty="0">
                <a:latin typeface="Arial"/>
                <a:cs typeface="Arial"/>
              </a:rPr>
              <a:t>o</a:t>
            </a:r>
            <a:r>
              <a:rPr lang="en-US" dirty="0">
                <a:latin typeface="Arial"/>
                <a:cs typeface="Arial"/>
              </a:rPr>
              <a:t>m</a:t>
            </a:r>
            <a:r>
              <a:rPr lang="en-US" spc="-10" dirty="0">
                <a:latin typeface="Arial"/>
                <a:cs typeface="Arial"/>
              </a:rPr>
              <a:t>p</a:t>
            </a:r>
            <a:r>
              <a:rPr lang="en-US" spc="-5" dirty="0">
                <a:latin typeface="Arial"/>
                <a:cs typeface="Arial"/>
              </a:rPr>
              <a:t>li</a:t>
            </a:r>
            <a:r>
              <a:rPr lang="en-US" dirty="0">
                <a:latin typeface="Arial"/>
                <a:cs typeface="Arial"/>
              </a:rPr>
              <a:t>s</a:t>
            </a:r>
            <a:r>
              <a:rPr lang="en-US" spc="-10" dirty="0">
                <a:latin typeface="Arial"/>
                <a:cs typeface="Arial"/>
              </a:rPr>
              <a:t>he</a:t>
            </a:r>
            <a:r>
              <a:rPr lang="en-US" dirty="0">
                <a:latin typeface="Arial"/>
                <a:cs typeface="Arial"/>
              </a:rPr>
              <a:t>d</a:t>
            </a:r>
            <a:r>
              <a:rPr lang="en-US" spc="20" dirty="0">
                <a:latin typeface="Arial"/>
                <a:cs typeface="Arial"/>
              </a:rPr>
              <a:t> </a:t>
            </a:r>
            <a:r>
              <a:rPr lang="en-US" spc="-10" dirty="0">
                <a:latin typeface="Arial"/>
                <a:cs typeface="Arial"/>
              </a:rPr>
              <a:t>b</a:t>
            </a:r>
            <a:r>
              <a:rPr lang="en-US" dirty="0">
                <a:latin typeface="Arial"/>
                <a:cs typeface="Arial"/>
              </a:rPr>
              <a:t>y  (Select all that apply:</a:t>
            </a:r>
          </a:p>
          <a:p>
            <a:pPr marL="355600">
              <a:lnSpc>
                <a:spcPct val="100000"/>
              </a:lnSpc>
              <a:spcBef>
                <a:spcPts val="860"/>
              </a:spcBef>
              <a:tabLst>
                <a:tab pos="584200" algn="l"/>
              </a:tabLst>
            </a:pPr>
            <a:r>
              <a:rPr lang="en-US" dirty="0">
                <a:latin typeface="Arial"/>
                <a:cs typeface="Arial"/>
              </a:rPr>
              <a:t>	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A. S</a:t>
            </a:r>
            <a:r>
              <a:rPr lang="en-US" spc="-5" dirty="0">
                <a:solidFill>
                  <a:srgbClr val="00B050"/>
                </a:solidFill>
                <a:latin typeface="Arial"/>
                <a:cs typeface="Arial"/>
              </a:rPr>
              <a:t>e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c</a:t>
            </a:r>
            <a:r>
              <a:rPr lang="en-US" spc="-5" dirty="0">
                <a:solidFill>
                  <a:srgbClr val="00B050"/>
                </a:solidFill>
                <a:latin typeface="Arial"/>
                <a:cs typeface="Arial"/>
              </a:rPr>
              <a:t>u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r</a:t>
            </a:r>
            <a:r>
              <a:rPr lang="en-US" spc="-5" dirty="0">
                <a:solidFill>
                  <a:srgbClr val="00B050"/>
                </a:solidFill>
                <a:latin typeface="Arial"/>
                <a:cs typeface="Arial"/>
              </a:rPr>
              <a:t>i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ty r</a:t>
            </a:r>
            <a:r>
              <a:rPr lang="en-US" spc="-5" dirty="0">
                <a:solidFill>
                  <a:srgbClr val="00B050"/>
                </a:solidFill>
                <a:latin typeface="Arial"/>
                <a:cs typeface="Arial"/>
              </a:rPr>
              <a:t>e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v</a:t>
            </a:r>
            <a:r>
              <a:rPr lang="en-US" spc="-5" dirty="0">
                <a:solidFill>
                  <a:srgbClr val="00B050"/>
                </a:solidFill>
                <a:latin typeface="Arial"/>
                <a:cs typeface="Arial"/>
              </a:rPr>
              <a:t>ie</a:t>
            </a:r>
            <a:r>
              <a:rPr lang="en-US" spc="-40" dirty="0">
                <a:solidFill>
                  <a:srgbClr val="00B050"/>
                </a:solidFill>
                <a:latin typeface="Arial"/>
                <a:cs typeface="Arial"/>
              </a:rPr>
              <a:t>w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;</a:t>
            </a:r>
          </a:p>
          <a:p>
            <a:pPr marL="355600">
              <a:lnSpc>
                <a:spcPct val="100000"/>
              </a:lnSpc>
              <a:spcBef>
                <a:spcPts val="865"/>
              </a:spcBef>
              <a:tabLst>
                <a:tab pos="584200" algn="l"/>
              </a:tabLst>
            </a:pPr>
            <a:r>
              <a:rPr lang="en-US" spc="-5" dirty="0">
                <a:solidFill>
                  <a:srgbClr val="00B050"/>
                </a:solidFill>
                <a:latin typeface="Arial"/>
                <a:cs typeface="Arial"/>
              </a:rPr>
              <a:t>	B. S</a:t>
            </a:r>
            <a:r>
              <a:rPr lang="en-US" spc="-10" dirty="0">
                <a:solidFill>
                  <a:srgbClr val="00B050"/>
                </a:solidFill>
                <a:latin typeface="Arial"/>
                <a:cs typeface="Arial"/>
              </a:rPr>
              <a:t>e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c</a:t>
            </a:r>
            <a:r>
              <a:rPr lang="en-US" spc="-10" dirty="0">
                <a:solidFill>
                  <a:srgbClr val="00B050"/>
                </a:solidFill>
                <a:latin typeface="Arial"/>
                <a:cs typeface="Arial"/>
              </a:rPr>
              <a:t>u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r</a:t>
            </a:r>
            <a:r>
              <a:rPr lang="en-US" spc="-5" dirty="0">
                <a:solidFill>
                  <a:srgbClr val="00B050"/>
                </a:solidFill>
                <a:latin typeface="Arial"/>
                <a:cs typeface="Arial"/>
              </a:rPr>
              <a:t>i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ty t</a:t>
            </a:r>
            <a:r>
              <a:rPr lang="en-US" spc="-10" dirty="0">
                <a:solidFill>
                  <a:srgbClr val="00B050"/>
                </a:solidFill>
                <a:latin typeface="Arial"/>
                <a:cs typeface="Arial"/>
              </a:rPr>
              <a:t>e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st</a:t>
            </a:r>
            <a:r>
              <a:rPr lang="en-US" spc="-5" dirty="0">
                <a:solidFill>
                  <a:srgbClr val="00B050"/>
                </a:solidFill>
                <a:latin typeface="Arial"/>
                <a:cs typeface="Arial"/>
              </a:rPr>
              <a:t>i</a:t>
            </a:r>
            <a:r>
              <a:rPr lang="en-US" spc="-10" dirty="0">
                <a:solidFill>
                  <a:srgbClr val="00B050"/>
                </a:solidFill>
                <a:latin typeface="Arial"/>
                <a:cs typeface="Arial"/>
              </a:rPr>
              <a:t>ng</a:t>
            </a:r>
            <a:endParaRPr lang="en-US" dirty="0">
              <a:solidFill>
                <a:srgbClr val="00B050"/>
              </a:solidFill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865"/>
              </a:spcBef>
              <a:tabLst>
                <a:tab pos="584200" algn="l"/>
              </a:tabLst>
            </a:pPr>
            <a:r>
              <a:rPr lang="en-US" spc="-5" dirty="0">
                <a:solidFill>
                  <a:srgbClr val="00B050"/>
                </a:solidFill>
                <a:latin typeface="Arial"/>
                <a:cs typeface="Arial"/>
              </a:rPr>
              <a:t>	C. E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v</a:t>
            </a:r>
            <a:r>
              <a:rPr lang="en-US" spc="-10" dirty="0">
                <a:solidFill>
                  <a:srgbClr val="00B050"/>
                </a:solidFill>
                <a:latin typeface="Arial"/>
                <a:cs typeface="Arial"/>
              </a:rPr>
              <a:t>a</a:t>
            </a:r>
            <a:r>
              <a:rPr lang="en-US" spc="-5" dirty="0">
                <a:solidFill>
                  <a:srgbClr val="00B050"/>
                </a:solidFill>
                <a:latin typeface="Arial"/>
                <a:cs typeface="Arial"/>
              </a:rPr>
              <a:t>l</a:t>
            </a:r>
            <a:r>
              <a:rPr lang="en-US" spc="-10" dirty="0">
                <a:solidFill>
                  <a:srgbClr val="00B050"/>
                </a:solidFill>
                <a:latin typeface="Arial"/>
                <a:cs typeface="Arial"/>
              </a:rPr>
              <a:t>ua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t</a:t>
            </a:r>
            <a:r>
              <a:rPr lang="en-US" spc="-5" dirty="0">
                <a:solidFill>
                  <a:srgbClr val="00B050"/>
                </a:solidFill>
                <a:latin typeface="Arial"/>
                <a:cs typeface="Arial"/>
              </a:rPr>
              <a:t>i</a:t>
            </a:r>
            <a:r>
              <a:rPr lang="en-US" spc="-10" dirty="0">
                <a:solidFill>
                  <a:srgbClr val="00B050"/>
                </a:solidFill>
                <a:latin typeface="Arial"/>
                <a:cs typeface="Arial"/>
              </a:rPr>
              <a:t>o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n</a:t>
            </a:r>
            <a:r>
              <a:rPr lang="en-US" spc="20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lang="en-US" spc="-10" dirty="0">
                <a:solidFill>
                  <a:srgbClr val="00B050"/>
                </a:solidFill>
                <a:latin typeface="Arial"/>
                <a:cs typeface="Arial"/>
              </a:rPr>
              <a:t>o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r</a:t>
            </a:r>
            <a:r>
              <a:rPr lang="en-US" spc="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lang="en-US" spc="-10" dirty="0">
                <a:solidFill>
                  <a:srgbClr val="00B050"/>
                </a:solidFill>
                <a:latin typeface="Arial"/>
                <a:cs typeface="Arial"/>
              </a:rPr>
              <a:t>aud</a:t>
            </a:r>
            <a:r>
              <a:rPr lang="en-US" spc="-5" dirty="0">
                <a:solidFill>
                  <a:srgbClr val="00B050"/>
                </a:solidFill>
                <a:latin typeface="Arial"/>
                <a:cs typeface="Arial"/>
              </a:rPr>
              <a:t>i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t</a:t>
            </a:r>
          </a:p>
          <a:p>
            <a:pPr marL="355600">
              <a:lnSpc>
                <a:spcPct val="100000"/>
              </a:lnSpc>
              <a:spcBef>
                <a:spcPts val="865"/>
              </a:spcBef>
              <a:tabLst>
                <a:tab pos="584200" algn="l"/>
              </a:tabLst>
            </a:pPr>
            <a:r>
              <a:rPr lang="en-US" spc="-5" dirty="0">
                <a:solidFill>
                  <a:srgbClr val="00B050"/>
                </a:solidFill>
                <a:latin typeface="Arial"/>
                <a:cs typeface="Arial"/>
              </a:rPr>
              <a:t>	D. S</a:t>
            </a:r>
            <a:r>
              <a:rPr lang="en-US" spc="-10" dirty="0">
                <a:solidFill>
                  <a:srgbClr val="00B050"/>
                </a:solidFill>
                <a:latin typeface="Arial"/>
                <a:cs typeface="Arial"/>
              </a:rPr>
              <a:t>o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ft</a:t>
            </a:r>
            <a:r>
              <a:rPr lang="en-US" spc="-40" dirty="0">
                <a:solidFill>
                  <a:srgbClr val="00B050"/>
                </a:solidFill>
                <a:latin typeface="Arial"/>
                <a:cs typeface="Arial"/>
              </a:rPr>
              <a:t>w</a:t>
            </a:r>
            <a:r>
              <a:rPr lang="en-US" spc="-10" dirty="0">
                <a:solidFill>
                  <a:srgbClr val="00B050"/>
                </a:solidFill>
                <a:latin typeface="Arial"/>
                <a:cs typeface="Arial"/>
              </a:rPr>
              <a:t>a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r</a:t>
            </a:r>
            <a:r>
              <a:rPr lang="en-US" spc="-10" dirty="0">
                <a:solidFill>
                  <a:srgbClr val="00B050"/>
                </a:solidFill>
                <a:latin typeface="Arial"/>
                <a:cs typeface="Arial"/>
              </a:rPr>
              <a:t>e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/</a:t>
            </a:r>
            <a:r>
              <a:rPr lang="en-US" spc="-5" dirty="0">
                <a:solidFill>
                  <a:srgbClr val="00B050"/>
                </a:solidFill>
                <a:latin typeface="Arial"/>
                <a:cs typeface="Arial"/>
              </a:rPr>
              <a:t>H</a:t>
            </a:r>
            <a:r>
              <a:rPr lang="en-US" spc="-10" dirty="0">
                <a:solidFill>
                  <a:srgbClr val="00B050"/>
                </a:solidFill>
                <a:latin typeface="Arial"/>
                <a:cs typeface="Arial"/>
              </a:rPr>
              <a:t>a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r</a:t>
            </a:r>
            <a:r>
              <a:rPr lang="en-US" spc="5" dirty="0">
                <a:solidFill>
                  <a:srgbClr val="00B050"/>
                </a:solidFill>
                <a:latin typeface="Arial"/>
                <a:cs typeface="Arial"/>
              </a:rPr>
              <a:t>d</a:t>
            </a:r>
            <a:r>
              <a:rPr lang="en-US" spc="-20" dirty="0">
                <a:solidFill>
                  <a:srgbClr val="00B050"/>
                </a:solidFill>
                <a:latin typeface="Arial"/>
                <a:cs typeface="Arial"/>
              </a:rPr>
              <a:t>w</a:t>
            </a:r>
            <a:r>
              <a:rPr lang="en-US" spc="-10" dirty="0">
                <a:solidFill>
                  <a:srgbClr val="00B050"/>
                </a:solidFill>
                <a:latin typeface="Arial"/>
                <a:cs typeface="Arial"/>
              </a:rPr>
              <a:t>a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re</a:t>
            </a:r>
            <a:r>
              <a:rPr lang="en-US" spc="5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t</a:t>
            </a:r>
            <a:r>
              <a:rPr lang="en-US" spc="-10" dirty="0">
                <a:solidFill>
                  <a:srgbClr val="00B050"/>
                </a:solidFill>
                <a:latin typeface="Arial"/>
                <a:cs typeface="Arial"/>
              </a:rPr>
              <a:t>oo</a:t>
            </a:r>
            <a:r>
              <a:rPr lang="en-US" spc="-5" dirty="0">
                <a:solidFill>
                  <a:srgbClr val="00B050"/>
                </a:solidFill>
                <a:latin typeface="Arial"/>
                <a:cs typeface="Arial"/>
              </a:rPr>
              <a:t>l</a:t>
            </a:r>
            <a:r>
              <a:rPr lang="en-US" dirty="0">
                <a:solidFill>
                  <a:srgbClr val="00B050"/>
                </a:solidFill>
                <a:latin typeface="Arial"/>
                <a:cs typeface="Arial"/>
              </a:rPr>
              <a:t>s</a:t>
            </a: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614681" y="1600200"/>
            <a:ext cx="8834119" cy="138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AutoNum type="arabicPeriod"/>
            </a:pPr>
            <a:r>
              <a:rPr lang="en-US" spc="-5" dirty="0"/>
              <a:t>E</a:t>
            </a:r>
            <a:r>
              <a:rPr lang="en-US" dirty="0"/>
              <a:t>ff</a:t>
            </a:r>
            <a:r>
              <a:rPr lang="en-US" spc="-10" dirty="0"/>
              <a:t>e</a:t>
            </a:r>
            <a:r>
              <a:rPr lang="en-US" dirty="0"/>
              <a:t>ct</a:t>
            </a:r>
            <a:r>
              <a:rPr lang="en-US" spc="-5" dirty="0"/>
              <a:t>i</a:t>
            </a:r>
            <a:r>
              <a:rPr lang="en-US" dirty="0"/>
              <a:t>ve </a:t>
            </a:r>
            <a:r>
              <a:rPr lang="en-US" spc="-10" dirty="0"/>
              <a:t>pa</a:t>
            </a:r>
            <a:r>
              <a:rPr lang="en-US" dirty="0"/>
              <a:t>tch</a:t>
            </a:r>
            <a:r>
              <a:rPr lang="en-US" spc="-5" dirty="0"/>
              <a:t> </a:t>
            </a:r>
            <a:r>
              <a:rPr lang="en-US" dirty="0"/>
              <a:t>m</a:t>
            </a:r>
            <a:r>
              <a:rPr lang="en-US" spc="-10" dirty="0"/>
              <a:t>anage</a:t>
            </a:r>
            <a:r>
              <a:rPr lang="en-US" dirty="0"/>
              <a:t>m</a:t>
            </a:r>
            <a:r>
              <a:rPr lang="en-US" spc="-10" dirty="0"/>
              <a:t>en</a:t>
            </a:r>
            <a:r>
              <a:rPr lang="en-US" dirty="0"/>
              <a:t>t</a:t>
            </a:r>
            <a:r>
              <a:rPr lang="en-US" spc="30" dirty="0"/>
              <a:t> </a:t>
            </a:r>
            <a:r>
              <a:rPr lang="en-US" spc="-10" dirty="0"/>
              <a:t>en</a:t>
            </a:r>
            <a:r>
              <a:rPr lang="en-US" dirty="0"/>
              <a:t>t</a:t>
            </a:r>
            <a:r>
              <a:rPr lang="en-US" spc="-10" dirty="0"/>
              <a:t>a</a:t>
            </a:r>
            <a:r>
              <a:rPr lang="en-US" spc="-5" dirty="0"/>
              <a:t>il</a:t>
            </a:r>
            <a:r>
              <a:rPr lang="en-US" dirty="0"/>
              <a:t>s</a:t>
            </a:r>
            <a:r>
              <a:rPr lang="en-US" spc="20" dirty="0"/>
              <a:t> </a:t>
            </a:r>
            <a:r>
              <a:rPr lang="en-US" spc="-5" dirty="0"/>
              <a:t>m</a:t>
            </a:r>
            <a:r>
              <a:rPr lang="en-US" spc="-10" dirty="0"/>
              <a:t>a</a:t>
            </a:r>
            <a:r>
              <a:rPr lang="en-US" dirty="0"/>
              <a:t>int</a:t>
            </a:r>
            <a:r>
              <a:rPr lang="en-US" spc="-10" dirty="0"/>
              <a:t>a</a:t>
            </a:r>
            <a:r>
              <a:rPr lang="en-US" dirty="0"/>
              <a:t>ining</a:t>
            </a:r>
            <a:r>
              <a:rPr lang="en-US" spc="-20" dirty="0"/>
              <a:t> </a:t>
            </a:r>
            <a:r>
              <a:rPr lang="en-US" spc="-10" dirty="0"/>
              <a:t>a</a:t>
            </a:r>
            <a:r>
              <a:rPr lang="en-US" dirty="0"/>
              <a:t>n</a:t>
            </a:r>
            <a:r>
              <a:rPr lang="en-US" spc="5" dirty="0"/>
              <a:t> </a:t>
            </a:r>
            <a:r>
              <a:rPr lang="en-US" spc="-10" dirty="0"/>
              <a:t>a</a:t>
            </a:r>
            <a:r>
              <a:rPr lang="en-US" spc="35" dirty="0"/>
              <a:t>w</a:t>
            </a:r>
            <a:r>
              <a:rPr lang="en-US" spc="-10" dirty="0"/>
              <a:t>a</a:t>
            </a:r>
            <a:r>
              <a:rPr lang="en-US" spc="-5" dirty="0"/>
              <a:t>r</a:t>
            </a:r>
            <a:r>
              <a:rPr lang="en-US" spc="-10" dirty="0"/>
              <a:t>e</a:t>
            </a:r>
            <a:r>
              <a:rPr lang="en-US" dirty="0"/>
              <a:t>n</a:t>
            </a:r>
            <a:r>
              <a:rPr lang="en-US" spc="-10" dirty="0"/>
              <a:t>ess </a:t>
            </a:r>
            <a:r>
              <a:rPr lang="en-US" dirty="0"/>
              <a:t>of</a:t>
            </a:r>
            <a:r>
              <a:rPr lang="en-US" spc="-10" dirty="0"/>
              <a:t> s</a:t>
            </a:r>
            <a:r>
              <a:rPr lang="en-US" spc="-20" dirty="0"/>
              <a:t>y</a:t>
            </a:r>
            <a:r>
              <a:rPr lang="en-US" spc="-10" dirty="0"/>
              <a:t>s</a:t>
            </a:r>
            <a:r>
              <a:rPr lang="en-US" dirty="0"/>
              <a:t>t</a:t>
            </a:r>
            <a:r>
              <a:rPr lang="en-US" spc="-10" dirty="0"/>
              <a:t>e</a:t>
            </a:r>
            <a:r>
              <a:rPr lang="en-US" dirty="0"/>
              <a:t>m</a:t>
            </a:r>
            <a:r>
              <a:rPr lang="en-US" spc="35" dirty="0"/>
              <a:t> </a:t>
            </a:r>
            <a:r>
              <a:rPr lang="en-US" spc="-45" dirty="0"/>
              <a:t>v</a:t>
            </a:r>
            <a:r>
              <a:rPr lang="en-US" dirty="0"/>
              <a:t>uln</a:t>
            </a:r>
            <a:r>
              <a:rPr lang="en-US" spc="-10" dirty="0"/>
              <a:t>e</a:t>
            </a:r>
            <a:r>
              <a:rPr lang="en-US" spc="-5" dirty="0"/>
              <a:t>r</a:t>
            </a:r>
            <a:r>
              <a:rPr lang="en-US" spc="-10" dirty="0"/>
              <a:t>a</a:t>
            </a:r>
            <a:r>
              <a:rPr lang="en-US" dirty="0"/>
              <a:t>biliti</a:t>
            </a:r>
            <a:r>
              <a:rPr lang="en-US" spc="-10" dirty="0"/>
              <a:t>e</a:t>
            </a:r>
            <a:r>
              <a:rPr lang="en-US" dirty="0"/>
              <a:t>s</a:t>
            </a:r>
            <a:r>
              <a:rPr lang="en-US" spc="20" dirty="0"/>
              <a:t> </a:t>
            </a:r>
            <a:r>
              <a:rPr lang="en-US" spc="-10" dirty="0"/>
              <a:t>a</a:t>
            </a:r>
            <a:r>
              <a:rPr lang="en-US" dirty="0"/>
              <a:t>nd</a:t>
            </a:r>
            <a:r>
              <a:rPr lang="en-US" spc="-5" dirty="0"/>
              <a:t> </a:t>
            </a:r>
            <a:r>
              <a:rPr lang="en-US" spc="-10" dirty="0"/>
              <a:t>a</a:t>
            </a:r>
            <a:r>
              <a:rPr lang="en-US" spc="-45" dirty="0"/>
              <a:t>v</a:t>
            </a:r>
            <a:r>
              <a:rPr lang="en-US" spc="-10" dirty="0"/>
              <a:t>a</a:t>
            </a:r>
            <a:r>
              <a:rPr lang="en-US" dirty="0"/>
              <a:t>il</a:t>
            </a:r>
            <a:r>
              <a:rPr lang="en-US" spc="-10" dirty="0"/>
              <a:t>a</a:t>
            </a:r>
            <a:r>
              <a:rPr lang="en-US" dirty="0"/>
              <a:t>ble</a:t>
            </a:r>
            <a:r>
              <a:rPr lang="en-US" spc="30" dirty="0"/>
              <a:t> </a:t>
            </a:r>
            <a:r>
              <a:rPr lang="en-US" dirty="0"/>
              <a:t>p</a:t>
            </a:r>
            <a:r>
              <a:rPr lang="en-US" spc="-10" dirty="0"/>
              <a:t>a</a:t>
            </a:r>
            <a:r>
              <a:rPr lang="en-US" dirty="0"/>
              <a:t>t</a:t>
            </a:r>
            <a:r>
              <a:rPr lang="en-US" spc="-10" dirty="0"/>
              <a:t>c</a:t>
            </a:r>
            <a:r>
              <a:rPr lang="en-US" dirty="0"/>
              <a:t>h</a:t>
            </a:r>
            <a:r>
              <a:rPr lang="en-US" spc="-10" dirty="0"/>
              <a:t>e</a:t>
            </a:r>
            <a:r>
              <a:rPr lang="en-US" dirty="0"/>
              <a:t>s</a:t>
            </a:r>
            <a:r>
              <a:rPr lang="en-US" spc="5" dirty="0"/>
              <a:t> </a:t>
            </a:r>
            <a:r>
              <a:rPr lang="en-US" dirty="0"/>
              <a:t>f</a:t>
            </a:r>
            <a:r>
              <a:rPr lang="en-US" spc="-10" dirty="0"/>
              <a:t>or </a:t>
            </a:r>
            <a:r>
              <a:rPr lang="en-US" dirty="0"/>
              <a:t>m</a:t>
            </a:r>
            <a:r>
              <a:rPr lang="en-US" spc="-5" dirty="0"/>
              <a:t>i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ga</a:t>
            </a:r>
            <a:r>
              <a:rPr lang="en-US" dirty="0"/>
              <a:t>t</a:t>
            </a:r>
            <a:r>
              <a:rPr lang="en-US" spc="-5" dirty="0"/>
              <a:t>i</a:t>
            </a:r>
            <a:r>
              <a:rPr lang="en-US" spc="-10" dirty="0"/>
              <a:t>on. </a:t>
            </a:r>
          </a:p>
          <a:p>
            <a:r>
              <a:rPr lang="en-US" kern="0" dirty="0"/>
              <a:t>	A. </a:t>
            </a:r>
            <a:r>
              <a:rPr lang="en-US" kern="0" dirty="0">
                <a:solidFill>
                  <a:srgbClr val="00B050"/>
                </a:solidFill>
              </a:rPr>
              <a:t>True</a:t>
            </a:r>
          </a:p>
          <a:p>
            <a:r>
              <a:rPr lang="en-US" kern="0" dirty="0"/>
              <a:t>	B. False</a:t>
            </a:r>
          </a:p>
          <a:p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57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833881" y="457200"/>
            <a:ext cx="7081519" cy="892552"/>
          </a:xfrm>
        </p:spPr>
        <p:txBody>
          <a:bodyPr/>
          <a:lstStyle/>
          <a:p>
            <a:r>
              <a:rPr lang="en-US" sz="4000" dirty="0"/>
              <a:t> TEST YOUR KNOWLEDGE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79805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40" y="921186"/>
            <a:ext cx="9138919" cy="276999"/>
          </a:xfrm>
        </p:spPr>
        <p:txBody>
          <a:bodyPr/>
          <a:lstStyle/>
          <a:p>
            <a:pPr algn="ctr"/>
            <a:r>
              <a:rPr lang="en-US" dirty="0"/>
              <a:t>Module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35940" y="1759386"/>
            <a:ext cx="8836660" cy="2000548"/>
          </a:xfrm>
        </p:spPr>
        <p:txBody>
          <a:bodyPr/>
          <a:lstStyle/>
          <a:p>
            <a:r>
              <a:rPr lang="en-US" sz="2800" u="none" dirty="0"/>
              <a:t>This module will cover topics:</a:t>
            </a:r>
          </a:p>
          <a:p>
            <a:endParaRPr lang="en-US" sz="2800" u="non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u="none" dirty="0"/>
              <a:t>Risk Management Framework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RMF: Dispose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00506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1309" y="1683186"/>
            <a:ext cx="8288655" cy="40754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z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’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fe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any po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w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m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r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m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a.</a:t>
            </a:r>
            <a:endParaRPr sz="1800" dirty="0">
              <a:latin typeface="Arial"/>
              <a:cs typeface="Arial"/>
            </a:endParaRPr>
          </a:p>
          <a:p>
            <a:pPr marL="17145" marR="2212975" algn="just">
              <a:lnSpc>
                <a:spcPct val="100000"/>
              </a:lnSpc>
              <a:spcBef>
                <a:spcPts val="480"/>
              </a:spcBef>
            </a:pP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rts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st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N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S</a:t>
            </a:r>
            <a:r>
              <a:rPr sz="1800" dirty="0">
                <a:latin typeface="Arial"/>
                <a:cs typeface="Arial"/>
              </a:rPr>
              <a:t>P </a:t>
            </a:r>
            <a:r>
              <a:rPr sz="1800" spc="-10" dirty="0">
                <a:latin typeface="Arial"/>
                <a:cs typeface="Arial"/>
              </a:rPr>
              <a:t>800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64 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v.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2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S</a:t>
            </a:r>
            <a:r>
              <a:rPr sz="1800" i="1" spc="-10" dirty="0">
                <a:latin typeface="Arial"/>
                <a:cs typeface="Arial"/>
              </a:rPr>
              <a:t>e</a:t>
            </a:r>
            <a:r>
              <a:rPr sz="1800" i="1" dirty="0">
                <a:latin typeface="Arial"/>
                <a:cs typeface="Arial"/>
              </a:rPr>
              <a:t>c</a:t>
            </a:r>
            <a:r>
              <a:rPr sz="1800" i="1" spc="-10" dirty="0">
                <a:latin typeface="Arial"/>
                <a:cs typeface="Arial"/>
              </a:rPr>
              <a:t>u</a:t>
            </a:r>
            <a:r>
              <a:rPr sz="1800" i="1" dirty="0">
                <a:latin typeface="Arial"/>
                <a:cs typeface="Arial"/>
              </a:rPr>
              <a:t>r</a:t>
            </a:r>
            <a:r>
              <a:rPr sz="1800" i="1" spc="-5" dirty="0">
                <a:latin typeface="Arial"/>
                <a:cs typeface="Arial"/>
              </a:rPr>
              <a:t>i</a:t>
            </a:r>
            <a:r>
              <a:rPr sz="1800" i="1" dirty="0">
                <a:latin typeface="Arial"/>
                <a:cs typeface="Arial"/>
              </a:rPr>
              <a:t>ty </a:t>
            </a:r>
            <a:r>
              <a:rPr sz="1800" i="1" spc="-5" dirty="0">
                <a:latin typeface="Arial"/>
                <a:cs typeface="Arial"/>
              </a:rPr>
              <a:t>C</a:t>
            </a:r>
            <a:r>
              <a:rPr sz="1800" i="1" spc="-10" dirty="0">
                <a:latin typeface="Arial"/>
                <a:cs typeface="Arial"/>
              </a:rPr>
              <a:t>on</a:t>
            </a:r>
            <a:r>
              <a:rPr sz="1800" i="1" dirty="0">
                <a:latin typeface="Arial"/>
                <a:cs typeface="Arial"/>
              </a:rPr>
              <a:t>s</a:t>
            </a:r>
            <a:r>
              <a:rPr sz="1800" i="1" spc="-5" dirty="0">
                <a:latin typeface="Arial"/>
                <a:cs typeface="Arial"/>
              </a:rPr>
              <a:t>i</a:t>
            </a:r>
            <a:r>
              <a:rPr sz="1800" i="1" spc="-10" dirty="0">
                <a:latin typeface="Arial"/>
                <a:cs typeface="Arial"/>
              </a:rPr>
              <a:t>de</a:t>
            </a:r>
            <a:r>
              <a:rPr sz="1800" i="1" dirty="0">
                <a:latin typeface="Arial"/>
                <a:cs typeface="Arial"/>
              </a:rPr>
              <a:t>r</a:t>
            </a:r>
            <a:r>
              <a:rPr sz="1800" i="1" spc="-10" dirty="0">
                <a:latin typeface="Arial"/>
                <a:cs typeface="Arial"/>
              </a:rPr>
              <a:t>a</a:t>
            </a:r>
            <a:r>
              <a:rPr sz="1800" i="1" dirty="0">
                <a:latin typeface="Arial"/>
                <a:cs typeface="Arial"/>
              </a:rPr>
              <a:t>t</a:t>
            </a:r>
            <a:r>
              <a:rPr sz="1800" i="1" spc="-5" dirty="0">
                <a:latin typeface="Arial"/>
                <a:cs typeface="Arial"/>
              </a:rPr>
              <a:t>i</a:t>
            </a:r>
            <a:r>
              <a:rPr sz="1800" i="1" spc="-10" dirty="0">
                <a:latin typeface="Arial"/>
                <a:cs typeface="Arial"/>
              </a:rPr>
              <a:t>on</a:t>
            </a:r>
            <a:r>
              <a:rPr sz="1800" i="1" dirty="0">
                <a:latin typeface="Arial"/>
                <a:cs typeface="Arial"/>
              </a:rPr>
              <a:t>s</a:t>
            </a:r>
            <a:r>
              <a:rPr sz="1800" i="1" spc="35" dirty="0">
                <a:latin typeface="Arial"/>
                <a:cs typeface="Arial"/>
              </a:rPr>
              <a:t> </a:t>
            </a:r>
            <a:r>
              <a:rPr sz="1800" i="1" spc="-5" dirty="0">
                <a:latin typeface="Arial"/>
                <a:cs typeface="Arial"/>
              </a:rPr>
              <a:t>i</a:t>
            </a:r>
            <a:r>
              <a:rPr sz="1800" i="1" dirty="0">
                <a:latin typeface="Arial"/>
                <a:cs typeface="Arial"/>
              </a:rPr>
              <a:t>n</a:t>
            </a:r>
            <a:r>
              <a:rPr sz="1800" i="1" spc="-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t</a:t>
            </a:r>
            <a:r>
              <a:rPr sz="1800" i="1" spc="-10" dirty="0">
                <a:latin typeface="Arial"/>
                <a:cs typeface="Arial"/>
              </a:rPr>
              <a:t>h</a:t>
            </a:r>
            <a:r>
              <a:rPr sz="1800" i="1" dirty="0">
                <a:latin typeface="Arial"/>
                <a:cs typeface="Arial"/>
              </a:rPr>
              <a:t>e</a:t>
            </a:r>
            <a:r>
              <a:rPr sz="1800" i="1" spc="-5" dirty="0">
                <a:latin typeface="Arial"/>
                <a:cs typeface="Arial"/>
              </a:rPr>
              <a:t> S</a:t>
            </a:r>
            <a:r>
              <a:rPr sz="1800" i="1" dirty="0">
                <a:latin typeface="Arial"/>
                <a:cs typeface="Arial"/>
              </a:rPr>
              <a:t>yst</a:t>
            </a:r>
            <a:r>
              <a:rPr sz="1800" i="1" spc="-10" dirty="0">
                <a:latin typeface="Arial"/>
                <a:cs typeface="Arial"/>
              </a:rPr>
              <a:t>e</a:t>
            </a:r>
            <a:r>
              <a:rPr sz="1800" i="1" dirty="0">
                <a:latin typeface="Arial"/>
                <a:cs typeface="Arial"/>
              </a:rPr>
              <a:t>m </a:t>
            </a:r>
            <a:r>
              <a:rPr sz="1800" i="1" spc="-5" dirty="0">
                <a:latin typeface="Arial"/>
                <a:cs typeface="Arial"/>
              </a:rPr>
              <a:t>D</a:t>
            </a:r>
            <a:r>
              <a:rPr sz="1800" i="1" spc="-10" dirty="0">
                <a:latin typeface="Arial"/>
                <a:cs typeface="Arial"/>
              </a:rPr>
              <a:t>e</a:t>
            </a:r>
            <a:r>
              <a:rPr sz="1800" i="1" dirty="0">
                <a:latin typeface="Arial"/>
                <a:cs typeface="Arial"/>
              </a:rPr>
              <a:t>v</a:t>
            </a:r>
            <a:r>
              <a:rPr sz="1800" i="1" spc="-10" dirty="0">
                <a:latin typeface="Arial"/>
                <a:cs typeface="Arial"/>
              </a:rPr>
              <a:t>e</a:t>
            </a:r>
            <a:r>
              <a:rPr sz="1800" i="1" spc="-5" dirty="0">
                <a:latin typeface="Arial"/>
                <a:cs typeface="Arial"/>
              </a:rPr>
              <a:t>l</a:t>
            </a:r>
            <a:r>
              <a:rPr sz="1800" i="1" spc="-10" dirty="0">
                <a:latin typeface="Arial"/>
                <a:cs typeface="Arial"/>
              </a:rPr>
              <a:t>op</a:t>
            </a:r>
            <a:r>
              <a:rPr sz="1800" i="1" spc="-15" dirty="0">
                <a:latin typeface="Arial"/>
                <a:cs typeface="Arial"/>
              </a:rPr>
              <a:t>m</a:t>
            </a:r>
            <a:r>
              <a:rPr sz="1800" i="1" spc="-10" dirty="0">
                <a:latin typeface="Arial"/>
                <a:cs typeface="Arial"/>
              </a:rPr>
              <a:t>ent </a:t>
            </a:r>
            <a:r>
              <a:rPr sz="1800" i="1" spc="-5" dirty="0">
                <a:latin typeface="Arial"/>
                <a:cs typeface="Arial"/>
              </a:rPr>
              <a:t>Li</a:t>
            </a:r>
            <a:r>
              <a:rPr sz="1800" i="1" dirty="0">
                <a:latin typeface="Arial"/>
                <a:cs typeface="Arial"/>
              </a:rPr>
              <a:t>fe</a:t>
            </a:r>
            <a:r>
              <a:rPr sz="1800" i="1" spc="-5" dirty="0">
                <a:latin typeface="Arial"/>
                <a:cs typeface="Arial"/>
              </a:rPr>
              <a:t> C</a:t>
            </a:r>
            <a:r>
              <a:rPr sz="1800" i="1" dirty="0">
                <a:latin typeface="Arial"/>
                <a:cs typeface="Arial"/>
              </a:rPr>
              <a:t>yc</a:t>
            </a:r>
            <a:r>
              <a:rPr sz="1800" i="1" spc="-5" dirty="0">
                <a:latin typeface="Arial"/>
                <a:cs typeface="Arial"/>
              </a:rPr>
              <a:t>le</a:t>
            </a:r>
            <a:r>
              <a:rPr sz="1800" dirty="0">
                <a:latin typeface="Arial"/>
                <a:cs typeface="Arial"/>
              </a:rPr>
              <a:t>:</a:t>
            </a:r>
          </a:p>
          <a:p>
            <a:pPr marL="245745" marR="2272665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spc="-5" dirty="0">
                <a:latin typeface="Arial"/>
                <a:cs typeface="Arial"/>
              </a:rPr>
              <a:t>B</a:t>
            </a:r>
            <a:r>
              <a:rPr sz="1800" b="1" dirty="0">
                <a:latin typeface="Arial"/>
                <a:cs typeface="Arial"/>
              </a:rPr>
              <a:t>uilding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nd</a:t>
            </a:r>
            <a:r>
              <a:rPr sz="1800" b="1" spc="-5" dirty="0">
                <a:latin typeface="Arial"/>
                <a:cs typeface="Arial"/>
              </a:rPr>
              <a:t> Exec</a:t>
            </a:r>
            <a:r>
              <a:rPr sz="1800" b="1" dirty="0">
                <a:latin typeface="Arial"/>
                <a:cs typeface="Arial"/>
              </a:rPr>
              <a:t>uting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</a:t>
            </a:r>
            <a:r>
              <a:rPr sz="1800" b="1" spc="-5" dirty="0">
                <a:latin typeface="Arial"/>
                <a:cs typeface="Arial"/>
              </a:rPr>
              <a:t> D</a:t>
            </a:r>
            <a:r>
              <a:rPr sz="1800" b="1" dirty="0">
                <a:latin typeface="Arial"/>
                <a:cs typeface="Arial"/>
              </a:rPr>
              <a:t>i</a:t>
            </a:r>
            <a:r>
              <a:rPr sz="1800" b="1" spc="-5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po</a:t>
            </a:r>
            <a:r>
              <a:rPr sz="1800" b="1" spc="-5" dirty="0">
                <a:latin typeface="Arial"/>
                <a:cs typeface="Arial"/>
              </a:rPr>
              <a:t>sa</a:t>
            </a:r>
            <a:r>
              <a:rPr sz="1800" b="1" dirty="0">
                <a:latin typeface="Arial"/>
                <a:cs typeface="Arial"/>
              </a:rPr>
              <a:t>l/T</a:t>
            </a:r>
            <a:r>
              <a:rPr sz="1800" b="1" spc="-5" dirty="0">
                <a:latin typeface="Arial"/>
                <a:cs typeface="Arial"/>
              </a:rPr>
              <a:t>ra</a:t>
            </a:r>
            <a:r>
              <a:rPr sz="1800" b="1" dirty="0">
                <a:latin typeface="Arial"/>
                <a:cs typeface="Arial"/>
              </a:rPr>
              <a:t>n</a:t>
            </a:r>
            <a:r>
              <a:rPr sz="1800" b="1" spc="-5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ition</a:t>
            </a:r>
            <a:r>
              <a:rPr sz="1800" b="1" spc="-5" dirty="0">
                <a:latin typeface="Arial"/>
                <a:cs typeface="Arial"/>
              </a:rPr>
              <a:t> P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 st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eho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an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15" dirty="0">
                <a:latin typeface="Arial"/>
                <a:cs typeface="Arial"/>
              </a:rPr>
              <a:t>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oun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/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 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 cr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al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ponen</a:t>
            </a:r>
            <a:r>
              <a:rPr sz="1800" dirty="0">
                <a:latin typeface="Arial"/>
                <a:cs typeface="Arial"/>
              </a:rPr>
              <a:t>ts,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on.</a:t>
            </a:r>
            <a:endParaRPr sz="1800" dirty="0">
              <a:latin typeface="Arial"/>
              <a:cs typeface="Arial"/>
            </a:endParaRPr>
          </a:p>
          <a:p>
            <a:pPr marL="245745" marR="243840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dirty="0">
                <a:latin typeface="Arial"/>
                <a:cs typeface="Arial"/>
              </a:rPr>
              <a:t>Info</a:t>
            </a:r>
            <a:r>
              <a:rPr sz="1800" b="1" spc="-5" dirty="0">
                <a:latin typeface="Arial"/>
                <a:cs typeface="Arial"/>
              </a:rPr>
              <a:t>rma</a:t>
            </a:r>
            <a:r>
              <a:rPr sz="1800" b="1" dirty="0">
                <a:latin typeface="Arial"/>
                <a:cs typeface="Arial"/>
              </a:rPr>
              <a:t>tion</a:t>
            </a:r>
            <a:r>
              <a:rPr sz="1800" b="1" spc="-5" dirty="0">
                <a:latin typeface="Arial"/>
                <a:cs typeface="Arial"/>
              </a:rPr>
              <a:t> Preser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spc="-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tion</a:t>
            </a:r>
            <a:r>
              <a:rPr sz="1800" b="1" spc="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ned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rr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egal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10" dirty="0">
                <a:latin typeface="Arial"/>
                <a:cs typeface="Arial"/>
              </a:rPr>
              <a:t>oda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ogy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y r</a:t>
            </a:r>
            <a:r>
              <a:rPr sz="1800" spc="-10" dirty="0">
                <a:latin typeface="Arial"/>
                <a:cs typeface="Arial"/>
              </a:rPr>
              <a:t>ende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ho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ob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pc="-5" dirty="0"/>
              <a:t>S</a:t>
            </a:r>
            <a:r>
              <a:rPr spc="-20" dirty="0"/>
              <a:t>y</a:t>
            </a:r>
            <a:r>
              <a:rPr spc="-10" dirty="0"/>
              <a:t>s</a:t>
            </a:r>
            <a:r>
              <a:rPr dirty="0"/>
              <a:t>t</a:t>
            </a:r>
            <a:r>
              <a:rPr spc="-10" dirty="0"/>
              <a:t>e</a:t>
            </a:r>
            <a:r>
              <a:rPr dirty="0"/>
              <a:t>m</a:t>
            </a:r>
            <a:r>
              <a:rPr spc="20" dirty="0"/>
              <a:t> </a:t>
            </a:r>
            <a:r>
              <a:rPr spc="-5" dirty="0"/>
              <a:t>D</a:t>
            </a:r>
            <a:r>
              <a:rPr dirty="0"/>
              <a:t>i</a:t>
            </a:r>
            <a:r>
              <a:rPr spc="-10" dirty="0"/>
              <a:t>s</a:t>
            </a:r>
            <a:r>
              <a:rPr dirty="0"/>
              <a:t>po</a:t>
            </a:r>
            <a:r>
              <a:rPr spc="-10" dirty="0"/>
              <a:t>sal</a:t>
            </a:r>
          </a:p>
          <a:p>
            <a:pPr marL="12700">
              <a:lnSpc>
                <a:spcPts val="3315"/>
              </a:lnSpc>
            </a:pPr>
            <a:r>
              <a:rPr sz="2800" spc="-30" dirty="0"/>
              <a:t>D</a:t>
            </a:r>
            <a:r>
              <a:rPr sz="2800" spc="-10" dirty="0"/>
              <a:t>i</a:t>
            </a:r>
            <a:r>
              <a:rPr sz="2800" spc="-15" dirty="0"/>
              <a:t>s</a:t>
            </a:r>
            <a:r>
              <a:rPr sz="2800" spc="-25" dirty="0"/>
              <a:t>po</a:t>
            </a:r>
            <a:r>
              <a:rPr sz="2800" spc="-15" dirty="0"/>
              <a:t>sa</a:t>
            </a:r>
            <a:r>
              <a:rPr sz="2800" spc="-10" dirty="0"/>
              <a:t>l</a:t>
            </a:r>
            <a:r>
              <a:rPr sz="2800" spc="25" dirty="0"/>
              <a:t> </a:t>
            </a:r>
            <a:r>
              <a:rPr sz="2800" spc="-25" dirty="0"/>
              <a:t>o</a:t>
            </a:r>
            <a:r>
              <a:rPr sz="2800" spc="-10" dirty="0"/>
              <a:t>f</a:t>
            </a:r>
            <a:r>
              <a:rPr sz="2800" spc="5" dirty="0"/>
              <a:t> </a:t>
            </a:r>
            <a:r>
              <a:rPr sz="2800" spc="-25" dirty="0"/>
              <a:t>S</a:t>
            </a:r>
            <a:r>
              <a:rPr sz="2800" spc="-55" dirty="0"/>
              <a:t>y</a:t>
            </a:r>
            <a:r>
              <a:rPr sz="2800" spc="-15" dirty="0"/>
              <a:t>s</a:t>
            </a:r>
            <a:r>
              <a:rPr sz="2800" spc="-10" dirty="0"/>
              <a:t>t</a:t>
            </a:r>
            <a:r>
              <a:rPr sz="2800" spc="-15" dirty="0"/>
              <a:t>e</a:t>
            </a:r>
            <a:r>
              <a:rPr sz="2800" spc="-25" dirty="0"/>
              <a:t>m</a:t>
            </a:r>
            <a:r>
              <a:rPr sz="2800" spc="45" dirty="0"/>
              <a:t> </a:t>
            </a:r>
            <a:r>
              <a:rPr sz="2800" spc="-25" dirty="0"/>
              <a:t>Compon</a:t>
            </a:r>
            <a:r>
              <a:rPr sz="2800" spc="-15" dirty="0"/>
              <a:t>e</a:t>
            </a:r>
            <a:r>
              <a:rPr sz="2800" spc="-25" dirty="0"/>
              <a:t>n</a:t>
            </a:r>
            <a:r>
              <a:rPr sz="2800" spc="-15" dirty="0"/>
              <a:t>ts</a:t>
            </a:r>
            <a:endParaRPr sz="2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59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2293962"/>
            <a:ext cx="7769860" cy="31162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peop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depen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 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eep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a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</a:p>
          <a:p>
            <a:pPr marL="241300" marR="29209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lang="en-US" sz="1800" spc="-10" dirty="0">
                <a:latin typeface="Arial"/>
                <a:cs typeface="Arial"/>
              </a:rPr>
              <a:t>millions of dollars </a:t>
            </a:r>
            <a:r>
              <a:rPr sz="1800" spc="-10" dirty="0">
                <a:latin typeface="Arial"/>
                <a:cs typeface="Arial"/>
              </a:rPr>
              <a:t>annua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uppo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ide</a:t>
            </a:r>
            <a:r>
              <a:rPr sz="1800" dirty="0">
                <a:latin typeface="Arial"/>
                <a:cs typeface="Arial"/>
              </a:rPr>
              <a:t>-r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spc="5" dirty="0">
                <a:latin typeface="Arial"/>
                <a:cs typeface="Arial"/>
              </a:rPr>
              <a:t>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lang="en-US" spc="-5" dirty="0">
                <a:latin typeface="Arial"/>
                <a:cs typeface="Arial"/>
              </a:rPr>
              <a:t> Administration</a:t>
            </a:r>
            <a:r>
              <a:rPr sz="1800" spc="-10" dirty="0">
                <a:latin typeface="Arial"/>
                <a:cs typeface="Arial"/>
              </a:rPr>
              <a:t> 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-10" dirty="0">
                <a:latin typeface="Arial"/>
                <a:cs typeface="Arial"/>
              </a:rPr>
              <a:t>ee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ts 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on.</a:t>
            </a:r>
            <a:endParaRPr sz="1800" dirty="0">
              <a:latin typeface="Arial"/>
              <a:cs typeface="Arial"/>
            </a:endParaRPr>
          </a:p>
          <a:p>
            <a:pPr marL="240665" marR="23114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’</a:t>
            </a:r>
            <a:r>
              <a:rPr lang="en-US" sz="1800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 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mm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</a:t>
            </a:r>
            <a:r>
              <a:rPr sz="1800" dirty="0">
                <a:latin typeface="Arial"/>
                <a:cs typeface="Arial"/>
              </a:rPr>
              <a:t>tt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hea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10" dirty="0">
                <a:latin typeface="Arial"/>
                <a:cs typeface="Arial"/>
              </a:rPr>
              <a:t>be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by 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k</a:t>
            </a:r>
            <a:r>
              <a:rPr sz="1800" spc="-5" dirty="0">
                <a:latin typeface="Arial"/>
                <a:cs typeface="Arial"/>
              </a:rPr>
              <a:t>ep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.</a:t>
            </a:r>
          </a:p>
          <a:p>
            <a:pPr marL="241300" marR="247015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spc="-10" dirty="0">
                <a:latin typeface="Arial"/>
                <a:cs typeface="Arial"/>
              </a:rPr>
              <a:t>nde</a:t>
            </a:r>
            <a:r>
              <a:rPr sz="1800" dirty="0">
                <a:latin typeface="Arial"/>
                <a:cs typeface="Arial"/>
              </a:rPr>
              <a:t>rst</a:t>
            </a:r>
            <a:r>
              <a:rPr sz="1800" spc="-10" dirty="0">
                <a:latin typeface="Arial"/>
                <a:cs typeface="Arial"/>
              </a:rPr>
              <a:t>and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sks 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dirty="0">
                <a:latin typeface="Arial"/>
                <a:cs typeface="Arial"/>
              </a:rPr>
              <a:t>s to m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ga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m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en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Int</a:t>
            </a:r>
            <a:r>
              <a:rPr spc="-5" dirty="0"/>
              <a:t>r</a:t>
            </a:r>
            <a:r>
              <a:rPr dirty="0"/>
              <a:t>odu</a:t>
            </a:r>
            <a:r>
              <a:rPr spc="-5" dirty="0"/>
              <a:t>c</a:t>
            </a:r>
            <a:r>
              <a:rPr dirty="0"/>
              <a:t>tion</a:t>
            </a:r>
          </a:p>
          <a:p>
            <a:pPr marL="12700">
              <a:lnSpc>
                <a:spcPts val="3315"/>
              </a:lnSpc>
            </a:pPr>
            <a:r>
              <a:rPr sz="2800" spc="-30" dirty="0"/>
              <a:t>W</a:t>
            </a:r>
            <a:r>
              <a:rPr sz="2800" spc="-25" dirty="0"/>
              <a:t>h</a:t>
            </a:r>
            <a:r>
              <a:rPr sz="2800" spc="-20" dirty="0"/>
              <a:t>y</a:t>
            </a:r>
            <a:r>
              <a:rPr sz="2800" spc="5" dirty="0"/>
              <a:t> </a:t>
            </a:r>
            <a:r>
              <a:rPr sz="2800" spc="-15" dirty="0"/>
              <a:t>is</a:t>
            </a:r>
            <a:r>
              <a:rPr sz="2800" spc="5" dirty="0"/>
              <a:t> </a:t>
            </a:r>
            <a:r>
              <a:rPr sz="2800" spc="-10" dirty="0"/>
              <a:t>I</a:t>
            </a:r>
            <a:r>
              <a:rPr sz="2800" spc="-25" dirty="0"/>
              <a:t>n</a:t>
            </a:r>
            <a:r>
              <a:rPr sz="2800" spc="-5" dirty="0"/>
              <a:t>f</a:t>
            </a:r>
            <a:r>
              <a:rPr sz="2800" spc="-25" dirty="0"/>
              <a:t>o</a:t>
            </a:r>
            <a:r>
              <a:rPr sz="2800" spc="-15" dirty="0"/>
              <a:t>r</a:t>
            </a:r>
            <a:r>
              <a:rPr sz="2800" spc="-30" dirty="0"/>
              <a:t>m</a:t>
            </a:r>
            <a:r>
              <a:rPr sz="2800" spc="-15" dirty="0"/>
              <a:t>a</a:t>
            </a:r>
            <a:r>
              <a:rPr sz="2800" spc="-10" dirty="0"/>
              <a:t>ti</a:t>
            </a:r>
            <a:r>
              <a:rPr sz="2800" spc="-25" dirty="0"/>
              <a:t>o</a:t>
            </a:r>
            <a:r>
              <a:rPr sz="2800" spc="-20" dirty="0"/>
              <a:t>n</a:t>
            </a:r>
            <a:r>
              <a:rPr sz="2800" spc="20" dirty="0"/>
              <a:t> </a:t>
            </a:r>
            <a:r>
              <a:rPr sz="2800" spc="-25" dirty="0"/>
              <a:t>S</a:t>
            </a:r>
            <a:r>
              <a:rPr sz="2800" spc="-15" dirty="0"/>
              <a:t>ec</a:t>
            </a:r>
            <a:r>
              <a:rPr sz="2800" spc="-25" dirty="0"/>
              <a:t>u</a:t>
            </a:r>
            <a:r>
              <a:rPr sz="2800" spc="-10" dirty="0"/>
              <a:t>ri</a:t>
            </a:r>
            <a:r>
              <a:rPr sz="2800" spc="-5" dirty="0"/>
              <a:t>t</a:t>
            </a:r>
            <a:r>
              <a:rPr sz="2800" spc="-20" dirty="0"/>
              <a:t>y</a:t>
            </a:r>
            <a:r>
              <a:rPr sz="2800" spc="5" dirty="0"/>
              <a:t> </a:t>
            </a:r>
            <a:r>
              <a:rPr sz="2800" spc="-10" dirty="0"/>
              <a:t>I</a:t>
            </a:r>
            <a:r>
              <a:rPr sz="2800" spc="-25" dirty="0"/>
              <a:t>mpo</a:t>
            </a:r>
            <a:r>
              <a:rPr sz="2800" spc="-15" dirty="0"/>
              <a:t>rta</a:t>
            </a:r>
            <a:r>
              <a:rPr sz="2800" spc="-25" dirty="0"/>
              <a:t>n</a:t>
            </a:r>
            <a:r>
              <a:rPr sz="2800" spc="-5" dirty="0"/>
              <a:t>t</a:t>
            </a:r>
            <a:r>
              <a:rPr sz="2800" spc="-20" dirty="0"/>
              <a:t>?</a:t>
            </a:r>
            <a:endParaRPr sz="2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pc="-5" dirty="0"/>
              <a:t>S</a:t>
            </a:r>
            <a:r>
              <a:rPr spc="-20" dirty="0"/>
              <a:t>y</a:t>
            </a:r>
            <a:r>
              <a:rPr spc="-10" dirty="0"/>
              <a:t>s</a:t>
            </a:r>
            <a:r>
              <a:rPr dirty="0"/>
              <a:t>t</a:t>
            </a:r>
            <a:r>
              <a:rPr spc="-10" dirty="0"/>
              <a:t>e</a:t>
            </a:r>
            <a:r>
              <a:rPr dirty="0"/>
              <a:t>m</a:t>
            </a:r>
            <a:r>
              <a:rPr spc="20" dirty="0"/>
              <a:t> </a:t>
            </a:r>
            <a:r>
              <a:rPr spc="-5" dirty="0"/>
              <a:t>D</a:t>
            </a:r>
            <a:r>
              <a:rPr dirty="0"/>
              <a:t>i</a:t>
            </a:r>
            <a:r>
              <a:rPr spc="-10" dirty="0"/>
              <a:t>s</a:t>
            </a:r>
            <a:r>
              <a:rPr dirty="0"/>
              <a:t>po</a:t>
            </a:r>
            <a:r>
              <a:rPr spc="-10" dirty="0"/>
              <a:t>sal</a:t>
            </a:r>
          </a:p>
          <a:p>
            <a:pPr marL="12700">
              <a:lnSpc>
                <a:spcPts val="3315"/>
              </a:lnSpc>
            </a:pPr>
            <a:r>
              <a:rPr sz="2800" spc="-30" dirty="0"/>
              <a:t>D</a:t>
            </a:r>
            <a:r>
              <a:rPr sz="2800" spc="-10" dirty="0"/>
              <a:t>i</a:t>
            </a:r>
            <a:r>
              <a:rPr sz="2800" spc="-15" dirty="0"/>
              <a:t>s</a:t>
            </a:r>
            <a:r>
              <a:rPr sz="2800" spc="-25" dirty="0"/>
              <a:t>po</a:t>
            </a:r>
            <a:r>
              <a:rPr sz="2800" spc="-15" dirty="0"/>
              <a:t>sa</a:t>
            </a:r>
            <a:r>
              <a:rPr sz="2800" spc="-10" dirty="0"/>
              <a:t>l</a:t>
            </a:r>
            <a:r>
              <a:rPr sz="2800" spc="25" dirty="0"/>
              <a:t> </a:t>
            </a:r>
            <a:r>
              <a:rPr sz="2800" spc="-25" dirty="0"/>
              <a:t>o</a:t>
            </a:r>
            <a:r>
              <a:rPr sz="2800" spc="-10" dirty="0"/>
              <a:t>f</a:t>
            </a:r>
            <a:r>
              <a:rPr sz="2800" spc="5" dirty="0"/>
              <a:t> </a:t>
            </a:r>
            <a:r>
              <a:rPr sz="2800" spc="-25" dirty="0"/>
              <a:t>S</a:t>
            </a:r>
            <a:r>
              <a:rPr sz="2800" spc="-55" dirty="0"/>
              <a:t>y</a:t>
            </a:r>
            <a:r>
              <a:rPr sz="2800" spc="-15" dirty="0"/>
              <a:t>s</a:t>
            </a:r>
            <a:r>
              <a:rPr sz="2800" spc="-10" dirty="0"/>
              <a:t>t</a:t>
            </a:r>
            <a:r>
              <a:rPr sz="2800" spc="-15" dirty="0"/>
              <a:t>e</a:t>
            </a:r>
            <a:r>
              <a:rPr sz="2800" spc="-25" dirty="0"/>
              <a:t>m</a:t>
            </a:r>
            <a:r>
              <a:rPr sz="2800" spc="45" dirty="0"/>
              <a:t> </a:t>
            </a:r>
            <a:r>
              <a:rPr sz="2800" spc="-25" dirty="0"/>
              <a:t>Compon</a:t>
            </a:r>
            <a:r>
              <a:rPr sz="2800" spc="-15" dirty="0"/>
              <a:t>e</a:t>
            </a:r>
            <a:r>
              <a:rPr sz="2800" spc="-25" dirty="0"/>
              <a:t>n</a:t>
            </a:r>
            <a:r>
              <a:rPr sz="2800" spc="-15" dirty="0"/>
              <a:t>ts</a:t>
            </a:r>
            <a:r>
              <a:rPr sz="2800" spc="65" dirty="0"/>
              <a:t> </a:t>
            </a:r>
            <a:r>
              <a:rPr dirty="0"/>
              <a:t>(</a:t>
            </a:r>
            <a:r>
              <a:rPr spc="-5" dirty="0"/>
              <a:t>C</a:t>
            </a:r>
            <a:r>
              <a:rPr dirty="0"/>
              <a:t>ontinu</a:t>
            </a:r>
            <a:r>
              <a:rPr spc="-5" dirty="0"/>
              <a:t>e</a:t>
            </a:r>
            <a:r>
              <a:rPr dirty="0"/>
              <a:t>d)</a:t>
            </a:r>
            <a:endParaRPr sz="28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35940" y="1683186"/>
            <a:ext cx="8834119" cy="22416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665" marR="308610" indent="-229235">
              <a:lnSpc>
                <a:spcPct val="100000"/>
              </a:lnSpc>
            </a:pPr>
            <a:r>
              <a:rPr i="0" u="none" dirty="0">
                <a:solidFill>
                  <a:srgbClr val="000000"/>
                </a:solidFill>
                <a:latin typeface="Webdings"/>
                <a:cs typeface="Webdings"/>
              </a:rPr>
              <a:t></a:t>
            </a:r>
            <a:r>
              <a:rPr b="1" i="0" u="none" dirty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b="1" i="0" u="none" spc="-5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b="1" i="0" u="none" dirty="0">
                <a:solidFill>
                  <a:srgbClr val="000000"/>
                </a:solidFill>
                <a:latin typeface="Arial"/>
                <a:cs typeface="Arial"/>
              </a:rPr>
              <a:t>dia</a:t>
            </a:r>
            <a:r>
              <a:rPr b="1"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b="1" i="0" u="none" spc="-5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b="1" i="0" u="none" dirty="0">
                <a:solidFill>
                  <a:srgbClr val="000000"/>
                </a:solidFill>
                <a:latin typeface="Arial"/>
                <a:cs typeface="Arial"/>
              </a:rPr>
              <a:t>nitiz</a:t>
            </a:r>
            <a:r>
              <a:rPr b="1" i="0" u="none" spc="-5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b="1" i="0" u="none" dirty="0">
                <a:solidFill>
                  <a:srgbClr val="000000"/>
                </a:solidFill>
                <a:latin typeface="Arial"/>
                <a:cs typeface="Arial"/>
              </a:rPr>
              <a:t>tion</a:t>
            </a:r>
            <a:r>
              <a:rPr b="1" i="0" u="none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u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da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ta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de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ed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i="0" u="none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ed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i="0" u="none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40" dirty="0">
                <a:solidFill>
                  <a:srgbClr val="000000"/>
                </a:solidFill>
                <a:latin typeface="Arial"/>
                <a:cs typeface="Arial"/>
              </a:rPr>
              <a:t>w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spc="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v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as ne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ss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ry</a:t>
            </a:r>
            <a:r>
              <a:rPr i="0" u="none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to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den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li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25" dirty="0">
                <a:solidFill>
                  <a:srgbClr val="000000"/>
                </a:solidFill>
                <a:latin typeface="Arial"/>
                <a:cs typeface="Arial"/>
              </a:rPr>
              <a:t>y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 marL="240665" marR="561975" indent="-228600">
              <a:lnSpc>
                <a:spcPct val="100000"/>
              </a:lnSpc>
              <a:spcBef>
                <a:spcPts val="860"/>
              </a:spcBef>
            </a:pPr>
            <a:r>
              <a:rPr i="0" u="none" dirty="0">
                <a:solidFill>
                  <a:srgbClr val="000000"/>
                </a:solidFill>
                <a:latin typeface="Webdings"/>
                <a:cs typeface="Webdings"/>
              </a:rPr>
              <a:t></a:t>
            </a:r>
            <a:r>
              <a:rPr b="1" i="0" u="none" spc="-5" dirty="0">
                <a:solidFill>
                  <a:srgbClr val="000000"/>
                </a:solidFill>
                <a:latin typeface="Arial"/>
                <a:cs typeface="Arial"/>
              </a:rPr>
              <a:t>H</a:t>
            </a:r>
            <a:r>
              <a:rPr b="1"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b="1" i="0" u="none" spc="-5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b="1" i="0" u="none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b="1" i="0" u="none" spc="35" dirty="0">
                <a:solidFill>
                  <a:srgbClr val="000000"/>
                </a:solidFill>
                <a:latin typeface="Arial"/>
                <a:cs typeface="Arial"/>
              </a:rPr>
              <a:t>w</a:t>
            </a:r>
            <a:r>
              <a:rPr b="1"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b="1" i="0" u="none" spc="-5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b="1" i="0" u="none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b="1" i="0" u="none" spc="-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b="1" i="0" u="none" dirty="0">
                <a:solidFill>
                  <a:srgbClr val="000000"/>
                </a:solidFill>
                <a:latin typeface="Arial"/>
                <a:cs typeface="Arial"/>
              </a:rPr>
              <a:t>nd</a:t>
            </a:r>
            <a:r>
              <a:rPr b="1" i="0" u="none" spc="-5" dirty="0">
                <a:solidFill>
                  <a:srgbClr val="000000"/>
                </a:solidFill>
                <a:latin typeface="Arial"/>
                <a:cs typeface="Arial"/>
              </a:rPr>
              <a:t> S</a:t>
            </a:r>
            <a:r>
              <a:rPr b="1" i="0" u="none" dirty="0">
                <a:solidFill>
                  <a:srgbClr val="000000"/>
                </a:solidFill>
                <a:latin typeface="Arial"/>
                <a:cs typeface="Arial"/>
              </a:rPr>
              <a:t>oft</a:t>
            </a:r>
            <a:r>
              <a:rPr b="1" i="0" u="none" spc="35" dirty="0">
                <a:solidFill>
                  <a:srgbClr val="000000"/>
                </a:solidFill>
                <a:latin typeface="Arial"/>
                <a:cs typeface="Arial"/>
              </a:rPr>
              <a:t>w</a:t>
            </a:r>
            <a:r>
              <a:rPr b="1"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b="1" i="0" u="none" spc="-5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b="1" i="0" u="none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b="1" i="0" u="none" spc="-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i="0" u="none" spc="-5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b="1" i="0" u="none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b="1" i="0" u="none" spc="-10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b="1" i="0" u="none" dirty="0">
                <a:solidFill>
                  <a:srgbClr val="000000"/>
                </a:solidFill>
                <a:latin typeface="Arial"/>
                <a:cs typeface="Arial"/>
              </a:rPr>
              <a:t>po</a:t>
            </a:r>
            <a:r>
              <a:rPr b="1" i="0" u="none" spc="-10" dirty="0">
                <a:solidFill>
                  <a:srgbClr val="000000"/>
                </a:solidFill>
                <a:latin typeface="Arial"/>
                <a:cs typeface="Arial"/>
              </a:rPr>
              <a:t>sa</a:t>
            </a:r>
            <a:r>
              <a:rPr b="1" i="0" u="none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b="1"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u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i="0" u="none" spc="-40" dirty="0">
                <a:solidFill>
                  <a:srgbClr val="000000"/>
                </a:solidFill>
                <a:latin typeface="Arial"/>
                <a:cs typeface="Arial"/>
              </a:rPr>
              <a:t>w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re</a:t>
            </a:r>
            <a:r>
              <a:rPr i="0" u="none" spc="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ft</a:t>
            </a:r>
            <a:r>
              <a:rPr i="0" u="none" spc="-40" dirty="0">
                <a:solidFill>
                  <a:srgbClr val="000000"/>
                </a:solidFill>
                <a:latin typeface="Arial"/>
                <a:cs typeface="Arial"/>
              </a:rPr>
              <a:t>w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re</a:t>
            </a:r>
            <a:r>
              <a:rPr i="0" u="none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po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i="0" u="none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b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y 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rm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-25" dirty="0">
                <a:solidFill>
                  <a:srgbClr val="000000"/>
                </a:solidFill>
                <a:latin typeface="Arial"/>
                <a:cs typeface="Arial"/>
              </a:rPr>
              <a:t>y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ms</a:t>
            </a:r>
            <a:r>
              <a:rPr i="0" u="none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u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ty Off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r.</a:t>
            </a:r>
          </a:p>
          <a:p>
            <a:pPr marL="240665" marR="5080" indent="-228600">
              <a:lnSpc>
                <a:spcPct val="100000"/>
              </a:lnSpc>
              <a:spcBef>
                <a:spcPts val="860"/>
              </a:spcBef>
            </a:pPr>
            <a:r>
              <a:rPr i="0" u="none" dirty="0">
                <a:solidFill>
                  <a:srgbClr val="000000"/>
                </a:solidFill>
                <a:latin typeface="Webdings"/>
                <a:cs typeface="Webdings"/>
              </a:rPr>
              <a:t></a:t>
            </a:r>
            <a:r>
              <a:rPr b="1" i="0" u="none" spc="-5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b="1" i="0" u="none" spc="-20" dirty="0">
                <a:solidFill>
                  <a:srgbClr val="000000"/>
                </a:solidFill>
                <a:latin typeface="Arial"/>
                <a:cs typeface="Arial"/>
              </a:rPr>
              <a:t>y</a:t>
            </a:r>
            <a:r>
              <a:rPr b="1" i="0" u="none" spc="-10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b="1"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b="1"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b="1" i="0" u="none" dirty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b="1" i="0" u="none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b="1" i="0" u="none" spc="-5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b="1" i="0" u="none" dirty="0">
                <a:solidFill>
                  <a:srgbClr val="000000"/>
                </a:solidFill>
                <a:latin typeface="Arial"/>
                <a:cs typeface="Arial"/>
              </a:rPr>
              <a:t>lo</a:t>
            </a:r>
            <a:r>
              <a:rPr b="1" i="0" u="none" spc="-10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b="1" i="0" u="none" dirty="0">
                <a:solidFill>
                  <a:srgbClr val="000000"/>
                </a:solidFill>
                <a:latin typeface="Arial"/>
                <a:cs typeface="Arial"/>
              </a:rPr>
              <a:t>u</a:t>
            </a:r>
            <a:r>
              <a:rPr b="1" i="0" u="none" spc="-5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b="1" i="0" u="none" dirty="0">
                <a:solidFill>
                  <a:srgbClr val="000000"/>
                </a:solidFill>
                <a:latin typeface="Arial"/>
                <a:cs typeface="Arial"/>
              </a:rPr>
              <a:t>e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u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 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rm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-25" dirty="0">
                <a:solidFill>
                  <a:srgbClr val="000000"/>
                </a:solidFill>
                <a:latin typeface="Arial"/>
                <a:cs typeface="Arial"/>
              </a:rPr>
              <a:t>y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st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i="0" u="none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 f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rm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ll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y s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hu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i="0" u="none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do</a:t>
            </a:r>
            <a:r>
              <a:rPr i="0" u="none" spc="-40" dirty="0">
                <a:solidFill>
                  <a:srgbClr val="000000"/>
                </a:solidFill>
                <a:latin typeface="Arial"/>
                <a:cs typeface="Arial"/>
              </a:rPr>
              <a:t>w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i="0" u="none" spc="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and d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ss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i="0" u="none" dirty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b</a:t>
            </a:r>
            <a:r>
              <a:rPr i="0" u="none" spc="-5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i="0" u="none" spc="-10" dirty="0">
                <a:solidFill>
                  <a:srgbClr val="000000"/>
                </a:solidFill>
                <a:latin typeface="Arial"/>
                <a:cs typeface="Arial"/>
              </a:rPr>
              <a:t>ed.</a:t>
            </a:r>
          </a:p>
          <a:p>
            <a:pPr marL="12065" marR="147320">
              <a:lnSpc>
                <a:spcPct val="100000"/>
              </a:lnSpc>
              <a:spcBef>
                <a:spcPts val="825"/>
              </a:spcBef>
            </a:pPr>
            <a:r>
              <a:rPr sz="1600" i="0" u="none" spc="-15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sz="1600" i="0" u="none" spc="-10" dirty="0">
                <a:solidFill>
                  <a:srgbClr val="000000"/>
                </a:solidFill>
                <a:latin typeface="Arial"/>
                <a:cs typeface="Arial"/>
              </a:rPr>
              <a:t>or</a:t>
            </a:r>
            <a:r>
              <a:rPr sz="1600" i="0" u="none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i="0" u="none" spc="-10" dirty="0">
                <a:solidFill>
                  <a:srgbClr val="000000"/>
                </a:solidFill>
                <a:latin typeface="Arial"/>
                <a:cs typeface="Arial"/>
              </a:rPr>
              <a:t>add</a:t>
            </a:r>
            <a:r>
              <a:rPr sz="1600" i="0" u="none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sz="1600" i="0" u="none" spc="-5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sz="1600" i="0" u="none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sz="1600" i="0" u="none" spc="-10" dirty="0">
                <a:solidFill>
                  <a:srgbClr val="000000"/>
                </a:solidFill>
                <a:latin typeface="Arial"/>
                <a:cs typeface="Arial"/>
              </a:rPr>
              <a:t>onal </a:t>
            </a:r>
            <a:r>
              <a:rPr sz="1600" i="0" u="none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sz="1600" i="0" u="none" spc="-10" dirty="0">
                <a:solidFill>
                  <a:srgbClr val="000000"/>
                </a:solidFill>
                <a:latin typeface="Arial"/>
                <a:cs typeface="Arial"/>
              </a:rPr>
              <a:t>nfo</a:t>
            </a:r>
            <a:r>
              <a:rPr sz="1600" i="0" u="none" spc="-15" dirty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sz="1600" i="0" u="none" spc="-10" dirty="0">
                <a:solidFill>
                  <a:srgbClr val="000000"/>
                </a:solidFill>
                <a:latin typeface="Arial"/>
                <a:cs typeface="Arial"/>
              </a:rPr>
              <a:t>mat</a:t>
            </a:r>
            <a:r>
              <a:rPr sz="1600" i="0" u="none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sz="1600" i="0" u="none" spc="-10" dirty="0">
                <a:solidFill>
                  <a:srgbClr val="000000"/>
                </a:solidFill>
                <a:latin typeface="Arial"/>
                <a:cs typeface="Arial"/>
              </a:rPr>
              <a:t>on,</a:t>
            </a:r>
            <a:r>
              <a:rPr sz="1600"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i="0" u="none" spc="-5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sz="1600" i="0" u="none" spc="-10" dirty="0">
                <a:solidFill>
                  <a:srgbClr val="000000"/>
                </a:solidFill>
                <a:latin typeface="Arial"/>
                <a:cs typeface="Arial"/>
              </a:rPr>
              <a:t>ee</a:t>
            </a:r>
            <a:r>
              <a:rPr sz="1600" i="0" u="none" spc="-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i="0" u="none" spc="-10" dirty="0">
                <a:solidFill>
                  <a:srgbClr val="000000"/>
                </a:solidFill>
                <a:latin typeface="Arial"/>
                <a:cs typeface="Arial"/>
              </a:rPr>
              <a:t>the</a:t>
            </a:r>
            <a:r>
              <a:rPr sz="1600" i="0" u="none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u="none" spc="-10" dirty="0">
                <a:solidFill>
                  <a:srgbClr val="000000"/>
                </a:solidFill>
              </a:rPr>
              <a:t>NIST</a:t>
            </a:r>
            <a:r>
              <a:rPr sz="1600" u="none" spc="5" dirty="0">
                <a:solidFill>
                  <a:srgbClr val="000000"/>
                </a:solidFill>
              </a:rPr>
              <a:t> </a:t>
            </a:r>
            <a:r>
              <a:rPr sz="1600" u="none" spc="-15" dirty="0">
                <a:solidFill>
                  <a:srgbClr val="000000"/>
                </a:solidFill>
              </a:rPr>
              <a:t>SP</a:t>
            </a:r>
            <a:r>
              <a:rPr sz="1600" u="none" dirty="0">
                <a:solidFill>
                  <a:srgbClr val="000000"/>
                </a:solidFill>
              </a:rPr>
              <a:t> </a:t>
            </a:r>
            <a:r>
              <a:rPr sz="1600" u="none" spc="-10" dirty="0">
                <a:solidFill>
                  <a:srgbClr val="000000"/>
                </a:solidFill>
              </a:rPr>
              <a:t>800</a:t>
            </a:r>
            <a:r>
              <a:rPr sz="1600" u="none" spc="-15" dirty="0">
                <a:solidFill>
                  <a:srgbClr val="000000"/>
                </a:solidFill>
              </a:rPr>
              <a:t>-</a:t>
            </a:r>
            <a:r>
              <a:rPr sz="1600" u="none" spc="-10" dirty="0">
                <a:solidFill>
                  <a:srgbClr val="000000"/>
                </a:solidFill>
              </a:rPr>
              <a:t>88,</a:t>
            </a:r>
            <a:r>
              <a:rPr sz="1600" u="none" spc="10" dirty="0">
                <a:solidFill>
                  <a:srgbClr val="000000"/>
                </a:solidFill>
              </a:rPr>
              <a:t> </a:t>
            </a:r>
            <a:r>
              <a:rPr sz="1600" u="none" spc="-25" dirty="0">
                <a:solidFill>
                  <a:srgbClr val="000000"/>
                </a:solidFill>
              </a:rPr>
              <a:t>G</a:t>
            </a:r>
            <a:r>
              <a:rPr sz="1600" u="none" spc="-10" dirty="0">
                <a:solidFill>
                  <a:srgbClr val="000000"/>
                </a:solidFill>
              </a:rPr>
              <a:t>u</a:t>
            </a:r>
            <a:r>
              <a:rPr sz="1600" u="none" dirty="0">
                <a:solidFill>
                  <a:srgbClr val="000000"/>
                </a:solidFill>
              </a:rPr>
              <a:t>i</a:t>
            </a:r>
            <a:r>
              <a:rPr sz="1600" u="none" spc="-10" dirty="0">
                <a:solidFill>
                  <a:srgbClr val="000000"/>
                </a:solidFill>
              </a:rPr>
              <a:t>de</a:t>
            </a:r>
            <a:r>
              <a:rPr sz="1600" u="none" dirty="0">
                <a:solidFill>
                  <a:srgbClr val="000000"/>
                </a:solidFill>
              </a:rPr>
              <a:t>li</a:t>
            </a:r>
            <a:r>
              <a:rPr sz="1600" u="none" spc="-10" dirty="0">
                <a:solidFill>
                  <a:srgbClr val="000000"/>
                </a:solidFill>
              </a:rPr>
              <a:t>nes for</a:t>
            </a:r>
            <a:r>
              <a:rPr sz="1600" u="none" spc="15" dirty="0">
                <a:solidFill>
                  <a:srgbClr val="000000"/>
                </a:solidFill>
              </a:rPr>
              <a:t> </a:t>
            </a:r>
            <a:r>
              <a:rPr sz="1600" u="none" spc="-25" dirty="0">
                <a:solidFill>
                  <a:srgbClr val="000000"/>
                </a:solidFill>
              </a:rPr>
              <a:t>M</a:t>
            </a:r>
            <a:r>
              <a:rPr sz="1600" u="none" spc="-10" dirty="0">
                <a:solidFill>
                  <a:srgbClr val="000000"/>
                </a:solidFill>
              </a:rPr>
              <a:t>ed</a:t>
            </a:r>
            <a:r>
              <a:rPr sz="1600" u="none" dirty="0">
                <a:solidFill>
                  <a:srgbClr val="000000"/>
                </a:solidFill>
              </a:rPr>
              <a:t>i</a:t>
            </a:r>
            <a:r>
              <a:rPr sz="1600" u="none" spc="-10" dirty="0">
                <a:solidFill>
                  <a:srgbClr val="000000"/>
                </a:solidFill>
              </a:rPr>
              <a:t>a</a:t>
            </a:r>
            <a:r>
              <a:rPr sz="1600" u="none" spc="10" dirty="0">
                <a:solidFill>
                  <a:srgbClr val="000000"/>
                </a:solidFill>
              </a:rPr>
              <a:t> </a:t>
            </a:r>
            <a:r>
              <a:rPr sz="1600" u="none" spc="-10" dirty="0">
                <a:solidFill>
                  <a:srgbClr val="000000"/>
                </a:solidFill>
              </a:rPr>
              <a:t>San</a:t>
            </a:r>
            <a:r>
              <a:rPr sz="1600" u="none" dirty="0">
                <a:solidFill>
                  <a:srgbClr val="000000"/>
                </a:solidFill>
              </a:rPr>
              <a:t>i</a:t>
            </a:r>
            <a:r>
              <a:rPr sz="1600" u="none" spc="-5" dirty="0">
                <a:solidFill>
                  <a:srgbClr val="000000"/>
                </a:solidFill>
              </a:rPr>
              <a:t>t</a:t>
            </a:r>
            <a:r>
              <a:rPr sz="1600" u="none" dirty="0">
                <a:solidFill>
                  <a:srgbClr val="000000"/>
                </a:solidFill>
              </a:rPr>
              <a:t>i</a:t>
            </a:r>
            <a:r>
              <a:rPr sz="1600" u="none" spc="-65" dirty="0">
                <a:solidFill>
                  <a:srgbClr val="000000"/>
                </a:solidFill>
              </a:rPr>
              <a:t>z</a:t>
            </a:r>
            <a:r>
              <a:rPr sz="1600" u="none" spc="-10" dirty="0">
                <a:solidFill>
                  <a:srgbClr val="000000"/>
                </a:solidFill>
              </a:rPr>
              <a:t>at</a:t>
            </a:r>
            <a:r>
              <a:rPr sz="1600" u="none" dirty="0">
                <a:solidFill>
                  <a:srgbClr val="000000"/>
                </a:solidFill>
              </a:rPr>
              <a:t>i</a:t>
            </a:r>
            <a:r>
              <a:rPr sz="1600" u="none" spc="-10" dirty="0">
                <a:solidFill>
                  <a:srgbClr val="000000"/>
                </a:solidFill>
              </a:rPr>
              <a:t>on</a:t>
            </a:r>
            <a:r>
              <a:rPr sz="1600" i="0" u="none" spc="-5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60</a:t>
            </a:fld>
            <a:endParaRPr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683186"/>
            <a:ext cx="7883525" cy="36856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Di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rr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 dirty="0">
              <a:latin typeface="Arial"/>
              <a:cs typeface="Arial"/>
            </a:endParaRPr>
          </a:p>
          <a:p>
            <a:pPr marL="241300" marR="203708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ann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ahea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u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bo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odu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 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w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ft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 dirty="0">
              <a:latin typeface="Arial"/>
              <a:cs typeface="Arial"/>
            </a:endParaRPr>
          </a:p>
          <a:p>
            <a:pPr marL="241300" marR="2124710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pu</a:t>
            </a:r>
            <a:r>
              <a:rPr sz="1800" dirty="0">
                <a:latin typeface="Arial"/>
                <a:cs typeface="Arial"/>
              </a:rPr>
              <a:t>rc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new 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doe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no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th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da</a:t>
            </a:r>
            <a:r>
              <a:rPr sz="1800" dirty="0">
                <a:latin typeface="Arial"/>
                <a:cs typeface="Arial"/>
              </a:rPr>
              <a:t>ta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t.</a:t>
            </a:r>
            <a:r>
              <a:rPr sz="1800" spc="15" dirty="0">
                <a:latin typeface="Arial"/>
                <a:cs typeface="Arial"/>
              </a:rPr>
              <a:t>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unne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 c</a:t>
            </a:r>
            <a:r>
              <a:rPr sz="1800" spc="-10" dirty="0">
                <a:latin typeface="Arial"/>
                <a:cs typeface="Arial"/>
              </a:rPr>
              <a:t>au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ba</a:t>
            </a:r>
            <a:r>
              <a:rPr sz="1800" dirty="0">
                <a:latin typeface="Arial"/>
                <a:cs typeface="Arial"/>
              </a:rPr>
              <a:t>rr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epu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.</a:t>
            </a: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b="1" spc="-5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50" dirty="0">
                <a:latin typeface="Arial"/>
                <a:cs typeface="Arial"/>
              </a:rPr>
              <a:t>w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ak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ti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di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po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of</a:t>
            </a:r>
            <a:r>
              <a:rPr sz="1800" b="1" spc="-10" dirty="0">
                <a:latin typeface="Arial"/>
                <a:cs typeface="Arial"/>
              </a:rPr>
              <a:t> s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h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d</a:t>
            </a:r>
            <a:r>
              <a:rPr sz="1800" b="1" spc="35" dirty="0">
                <a:latin typeface="Arial"/>
                <a:cs typeface="Arial"/>
              </a:rPr>
              <a:t>w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nd</a:t>
            </a:r>
            <a:r>
              <a:rPr sz="1800" b="1" spc="-5" dirty="0">
                <a:latin typeface="Arial"/>
                <a:cs typeface="Arial"/>
              </a:rPr>
              <a:t> m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dia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op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dirty="0">
                <a:latin typeface="Arial"/>
                <a:cs typeface="Arial"/>
              </a:rPr>
              <a:t>!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pc="-5" dirty="0"/>
              <a:t>S</a:t>
            </a:r>
            <a:r>
              <a:rPr spc="-20" dirty="0"/>
              <a:t>y</a:t>
            </a:r>
            <a:r>
              <a:rPr spc="-10" dirty="0"/>
              <a:t>s</a:t>
            </a:r>
            <a:r>
              <a:rPr dirty="0"/>
              <a:t>t</a:t>
            </a:r>
            <a:r>
              <a:rPr spc="-10" dirty="0"/>
              <a:t>e</a:t>
            </a:r>
            <a:r>
              <a:rPr dirty="0"/>
              <a:t>m</a:t>
            </a:r>
            <a:r>
              <a:rPr spc="20" dirty="0"/>
              <a:t> </a:t>
            </a:r>
            <a:r>
              <a:rPr spc="-5" dirty="0"/>
              <a:t>D</a:t>
            </a:r>
            <a:r>
              <a:rPr dirty="0"/>
              <a:t>i</a:t>
            </a:r>
            <a:r>
              <a:rPr spc="-10" dirty="0"/>
              <a:t>s</a:t>
            </a:r>
            <a:r>
              <a:rPr dirty="0"/>
              <a:t>po</a:t>
            </a:r>
            <a:r>
              <a:rPr spc="-10" dirty="0"/>
              <a:t>sal</a:t>
            </a:r>
          </a:p>
          <a:p>
            <a:pPr marL="12700">
              <a:lnSpc>
                <a:spcPts val="3315"/>
              </a:lnSpc>
            </a:pPr>
            <a:r>
              <a:rPr sz="2800" spc="-25" dirty="0"/>
              <a:t>P</a:t>
            </a:r>
            <a:r>
              <a:rPr sz="2800" spc="-10" dirty="0"/>
              <a:t>l</a:t>
            </a:r>
            <a:r>
              <a:rPr sz="2800" spc="-15" dirty="0"/>
              <a:t>a</a:t>
            </a:r>
            <a:r>
              <a:rPr sz="2800" spc="-25" dirty="0"/>
              <a:t>nn</a:t>
            </a:r>
            <a:r>
              <a:rPr sz="2800" spc="-10" dirty="0"/>
              <a:t>i</a:t>
            </a:r>
            <a:r>
              <a:rPr sz="2800" spc="-25" dirty="0"/>
              <a:t>n</a:t>
            </a:r>
            <a:r>
              <a:rPr sz="2800" spc="-20" dirty="0"/>
              <a:t>g</a:t>
            </a:r>
            <a:r>
              <a:rPr sz="2800" spc="20" dirty="0"/>
              <a:t> </a:t>
            </a:r>
            <a:r>
              <a:rPr sz="2800" spc="-5" dirty="0"/>
              <a:t>f</a:t>
            </a:r>
            <a:r>
              <a:rPr sz="2800" spc="-25" dirty="0"/>
              <a:t>o</a:t>
            </a:r>
            <a:r>
              <a:rPr sz="2800" spc="-15" dirty="0"/>
              <a:t>r</a:t>
            </a:r>
            <a:r>
              <a:rPr sz="2800" spc="5" dirty="0"/>
              <a:t> </a:t>
            </a:r>
            <a:r>
              <a:rPr sz="2800" spc="-30" dirty="0"/>
              <a:t>D</a:t>
            </a:r>
            <a:r>
              <a:rPr sz="2800" spc="-10" dirty="0"/>
              <a:t>i</a:t>
            </a:r>
            <a:r>
              <a:rPr sz="2800" spc="-15" dirty="0"/>
              <a:t>s</a:t>
            </a:r>
            <a:r>
              <a:rPr sz="2800" spc="-25" dirty="0"/>
              <a:t>po</a:t>
            </a:r>
            <a:r>
              <a:rPr sz="2800" spc="-15" dirty="0"/>
              <a:t>sa</a:t>
            </a:r>
            <a:r>
              <a:rPr sz="2800" spc="-10" dirty="0"/>
              <a:t>l</a:t>
            </a:r>
            <a:endParaRPr sz="2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61</a:t>
            </a:fld>
            <a:endParaRPr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683186"/>
            <a:ext cx="5737860" cy="2094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354965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 s</a:t>
            </a:r>
            <a:r>
              <a:rPr sz="1800" spc="-10" dirty="0">
                <a:latin typeface="Arial"/>
                <a:cs typeface="Arial"/>
              </a:rPr>
              <a:t>hou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be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ene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241300" marR="551815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hange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d 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gn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s cr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rc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ta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y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budge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or 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Monitor</a:t>
            </a:r>
            <a:r>
              <a:rPr spc="-1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spc="-5" dirty="0"/>
              <a:t>C</a:t>
            </a:r>
            <a:r>
              <a:rPr dirty="0"/>
              <a:t>ont</a:t>
            </a:r>
            <a:r>
              <a:rPr spc="-5" dirty="0"/>
              <a:t>r</a:t>
            </a:r>
            <a:r>
              <a:rPr dirty="0"/>
              <a:t>ols</a:t>
            </a:r>
            <a:r>
              <a:rPr spc="-5" dirty="0"/>
              <a:t> </a:t>
            </a:r>
            <a:r>
              <a:rPr dirty="0"/>
              <a:t>&amp; </a:t>
            </a:r>
            <a:r>
              <a:rPr spc="-5" dirty="0"/>
              <a:t>S</a:t>
            </a:r>
            <a:r>
              <a:rPr spc="-20" dirty="0"/>
              <a:t>y</a:t>
            </a:r>
            <a:r>
              <a:rPr spc="-5" dirty="0"/>
              <a:t>s</a:t>
            </a:r>
            <a:r>
              <a:rPr dirty="0"/>
              <a:t>t</a:t>
            </a:r>
            <a:r>
              <a:rPr spc="-5" dirty="0"/>
              <a:t>e</a:t>
            </a:r>
            <a:r>
              <a:rPr dirty="0"/>
              <a:t>m</a:t>
            </a:r>
            <a:r>
              <a:rPr spc="20" dirty="0"/>
              <a:t> </a:t>
            </a:r>
            <a:r>
              <a:rPr spc="-5" dirty="0"/>
              <a:t>D</a:t>
            </a:r>
            <a:r>
              <a:rPr dirty="0"/>
              <a:t>i</a:t>
            </a:r>
            <a:r>
              <a:rPr spc="-5" dirty="0"/>
              <a:t>s</a:t>
            </a:r>
            <a:r>
              <a:rPr dirty="0"/>
              <a:t>po</a:t>
            </a:r>
            <a:r>
              <a:rPr spc="-5" dirty="0"/>
              <a:t>sa</a:t>
            </a:r>
            <a:r>
              <a:rPr dirty="0"/>
              <a:t>l</a:t>
            </a:r>
          </a:p>
          <a:p>
            <a:pPr marL="12700">
              <a:lnSpc>
                <a:spcPts val="3315"/>
              </a:lnSpc>
            </a:pPr>
            <a:r>
              <a:rPr sz="2800" spc="-30" dirty="0"/>
              <a:t>R</a:t>
            </a:r>
            <a:r>
              <a:rPr sz="2800" spc="-15" dirty="0"/>
              <a:t>ecap</a:t>
            </a:r>
            <a:endParaRPr sz="2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62</a:t>
            </a:fld>
            <a:endParaRPr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683186"/>
            <a:ext cx="5027930" cy="20544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 algn="just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x st</a:t>
            </a:r>
            <a:r>
              <a:rPr sz="1800" spc="-10" dirty="0">
                <a:latin typeface="Arial"/>
                <a:cs typeface="Arial"/>
              </a:rPr>
              <a:t>ep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R</a:t>
            </a:r>
            <a:r>
              <a:rPr sz="1800" dirty="0">
                <a:latin typeface="Arial"/>
                <a:cs typeface="Arial"/>
              </a:rPr>
              <a:t>MF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lang="en-US" sz="1800" spc="-10" dirty="0">
                <a:latin typeface="Arial"/>
                <a:cs typeface="Arial"/>
              </a:rPr>
              <a:t>should be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ss </a:t>
            </a:r>
            <a:r>
              <a:rPr lang="en-US" sz="1800" dirty="0">
                <a:latin typeface="Arial"/>
                <a:cs typeface="Arial"/>
              </a:rPr>
              <a:t>all phases of the SDLC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eng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 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s.</a:t>
            </a:r>
          </a:p>
          <a:p>
            <a:pPr marL="241300" marR="21590" indent="-228600" algn="just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pha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es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add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oughout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li</a:t>
            </a:r>
            <a:r>
              <a:rPr sz="1800" dirty="0">
                <a:latin typeface="Arial"/>
                <a:cs typeface="Arial"/>
              </a:rPr>
              <a:t>fe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921186"/>
            <a:ext cx="9138919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lang="en-US" dirty="0"/>
              <a:t>R</a:t>
            </a:r>
            <a:r>
              <a:rPr dirty="0"/>
              <a:t>i</a:t>
            </a:r>
            <a:r>
              <a:rPr spc="-10" dirty="0"/>
              <a:t>s</a:t>
            </a:r>
            <a:r>
              <a:rPr dirty="0"/>
              <a:t>k</a:t>
            </a:r>
            <a:r>
              <a:rPr spc="-5" dirty="0"/>
              <a:t> </a:t>
            </a:r>
            <a:r>
              <a:rPr dirty="0"/>
              <a:t>M</a:t>
            </a:r>
            <a:r>
              <a:rPr spc="-10" dirty="0"/>
              <a:t>a</a:t>
            </a:r>
            <a:r>
              <a:rPr dirty="0"/>
              <a:t>n</a:t>
            </a:r>
            <a:r>
              <a:rPr spc="-10" dirty="0"/>
              <a:t>a</a:t>
            </a:r>
            <a:r>
              <a:rPr dirty="0"/>
              <a:t>g</a:t>
            </a:r>
            <a:r>
              <a:rPr spc="-10" dirty="0"/>
              <a:t>e</a:t>
            </a:r>
            <a:r>
              <a:rPr spc="-5" dirty="0"/>
              <a:t>m</a:t>
            </a:r>
            <a:r>
              <a:rPr spc="-10" dirty="0"/>
              <a:t>e</a:t>
            </a:r>
            <a:r>
              <a:rPr dirty="0"/>
              <a:t>nt F</a:t>
            </a:r>
            <a:r>
              <a:rPr spc="-5" dirty="0"/>
              <a:t>r</a:t>
            </a:r>
            <a:r>
              <a:rPr spc="-10" dirty="0"/>
              <a:t>a</a:t>
            </a:r>
            <a:r>
              <a:rPr spc="-5" dirty="0"/>
              <a:t>m</a:t>
            </a:r>
            <a:r>
              <a:rPr spc="-10" dirty="0"/>
              <a:t>e</a:t>
            </a:r>
            <a:r>
              <a:rPr spc="50" dirty="0"/>
              <a:t>w</a:t>
            </a:r>
            <a:r>
              <a:rPr dirty="0"/>
              <a:t>o</a:t>
            </a:r>
            <a:r>
              <a:rPr spc="-5" dirty="0"/>
              <a:t>r</a:t>
            </a:r>
            <a:r>
              <a:rPr dirty="0"/>
              <a:t>k</a:t>
            </a:r>
          </a:p>
          <a:p>
            <a:pPr marL="12700">
              <a:lnSpc>
                <a:spcPts val="3315"/>
              </a:lnSpc>
            </a:pPr>
            <a:r>
              <a:rPr sz="2800" spc="-30" dirty="0"/>
              <a:t>R</a:t>
            </a:r>
            <a:r>
              <a:rPr sz="2800" spc="-15" dirty="0"/>
              <a:t>ecap</a:t>
            </a:r>
            <a:endParaRPr sz="280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63</a:t>
            </a:fld>
            <a:endParaRPr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8600" y="2590800"/>
            <a:ext cx="9138919" cy="1077595"/>
          </a:xfrm>
          <a:prstGeom prst="rect">
            <a:avLst/>
          </a:prstGeom>
        </p:spPr>
        <p:txBody>
          <a:bodyPr vert="horz" wrap="square" lIns="0" tIns="175885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/>
              <a:t>Summ</a:t>
            </a:r>
            <a:r>
              <a:rPr sz="2800" spc="-15" dirty="0"/>
              <a:t>ary</a:t>
            </a:r>
            <a:endParaRPr sz="280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64</a:t>
            </a:fld>
            <a:endParaRPr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40" y="1683186"/>
            <a:ext cx="5358765" cy="27238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122555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B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gn 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ad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 </a:t>
            </a:r>
            <a:r>
              <a:rPr sz="1800" spc="-10" dirty="0">
                <a:latin typeface="Arial"/>
                <a:cs typeface="Arial"/>
              </a:rPr>
              <a:t>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ft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op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t.</a:t>
            </a:r>
          </a:p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ounda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</a:p>
          <a:p>
            <a:pPr marL="241300" marR="361315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ou</a:t>
            </a:r>
            <a:r>
              <a:rPr sz="1800" dirty="0">
                <a:latin typeface="Arial"/>
                <a:cs typeface="Arial"/>
              </a:rPr>
              <a:t>rc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neede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gn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op,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f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m.</a:t>
            </a:r>
          </a:p>
          <a:p>
            <a:pPr marL="241300" marR="5080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SDLC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R</a:t>
            </a:r>
            <a:r>
              <a:rPr sz="1800" dirty="0">
                <a:latin typeface="Arial"/>
                <a:cs typeface="Arial"/>
              </a:rPr>
              <a:t>MF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il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pa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FMCSA</a:t>
            </a:r>
            <a:r>
              <a:rPr sz="1800" dirty="0">
                <a:latin typeface="Arial"/>
                <a:cs typeface="Arial"/>
              </a:rPr>
              <a:t>.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spc="-5" dirty="0"/>
              <a:t>S</a:t>
            </a:r>
            <a:r>
              <a:rPr dirty="0"/>
              <a:t>u</a:t>
            </a:r>
            <a:r>
              <a:rPr spc="-5" dirty="0"/>
              <a:t>mmary</a:t>
            </a:r>
          </a:p>
          <a:p>
            <a:pPr marL="12700">
              <a:lnSpc>
                <a:spcPts val="3315"/>
              </a:lnSpc>
            </a:pPr>
            <a:r>
              <a:rPr sz="2800" spc="-25" dirty="0"/>
              <a:t>Con</a:t>
            </a:r>
            <a:r>
              <a:rPr sz="2800" spc="-15" dirty="0"/>
              <a:t>c</a:t>
            </a:r>
            <a:r>
              <a:rPr sz="2800" spc="-10" dirty="0"/>
              <a:t>l</a:t>
            </a:r>
            <a:r>
              <a:rPr sz="2800" spc="-25" dirty="0"/>
              <a:t>u</a:t>
            </a:r>
            <a:r>
              <a:rPr sz="2800" spc="-15" dirty="0"/>
              <a:t>s</a:t>
            </a:r>
            <a:r>
              <a:rPr sz="2800" spc="-10" dirty="0"/>
              <a:t>i</a:t>
            </a:r>
            <a:r>
              <a:rPr sz="2800" spc="-25" dirty="0"/>
              <a:t>o</a:t>
            </a:r>
            <a:r>
              <a:rPr sz="2800" spc="-20" dirty="0"/>
              <a:t>n</a:t>
            </a:r>
            <a:endParaRPr sz="28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65</a:t>
            </a:fld>
            <a:endParaRPr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 txBox="1">
            <a:spLocks/>
          </p:cNvSpPr>
          <p:nvPr/>
        </p:nvSpPr>
        <p:spPr>
          <a:xfrm>
            <a:off x="591068" y="3276600"/>
            <a:ext cx="8834119" cy="16619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/>
              <a:t>2.   What task(s) must be conducted during system disposal?  (Select all that apply)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Sanitize all media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Ensure system is formally shut down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Dispose hardware/software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Scan for system vulnerabilities</a:t>
            </a:r>
          </a:p>
          <a:p>
            <a:endParaRPr lang="en-US" kern="0" dirty="0"/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591067" y="1447800"/>
            <a:ext cx="8834119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eriod"/>
            </a:pPr>
            <a:r>
              <a:rPr lang="en-US" kern="0" dirty="0"/>
              <a:t>Information should be preserved at the end of the system life cycle: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True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False</a:t>
            </a:r>
          </a:p>
          <a:p>
            <a:endParaRPr lang="en-US" kern="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50657" y="555248"/>
            <a:ext cx="7081519" cy="892552"/>
          </a:xfrm>
        </p:spPr>
        <p:txBody>
          <a:bodyPr/>
          <a:lstStyle/>
          <a:p>
            <a:r>
              <a:rPr lang="en-US" sz="4000" dirty="0"/>
              <a:t>   TEST YOUR KNOWLEDGE</a:t>
            </a:r>
            <a:br>
              <a:rPr lang="en-US" dirty="0"/>
            </a:b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12134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 txBox="1">
            <a:spLocks/>
          </p:cNvSpPr>
          <p:nvPr/>
        </p:nvSpPr>
        <p:spPr>
          <a:xfrm>
            <a:off x="591068" y="3276600"/>
            <a:ext cx="8834119" cy="16619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/>
              <a:t>2.   What task(s) must be conducted during system disposal?  (Select all that apply)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solidFill>
                  <a:srgbClr val="00B050"/>
                </a:solidFill>
              </a:rPr>
              <a:t>Sanitize all media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solidFill>
                  <a:srgbClr val="00B050"/>
                </a:solidFill>
              </a:rPr>
              <a:t>Ensure system is formally shut down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solidFill>
                  <a:srgbClr val="00B050"/>
                </a:solidFill>
              </a:rPr>
              <a:t>Dispose hardware/software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Scan for system vulnerabilities</a:t>
            </a:r>
          </a:p>
          <a:p>
            <a:endParaRPr lang="en-US" kern="0" dirty="0"/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591067" y="1447800"/>
            <a:ext cx="8834119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0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AutoNum type="arabicPeriod"/>
            </a:pPr>
            <a:r>
              <a:rPr lang="en-US" kern="0" dirty="0"/>
              <a:t>Information should be preserved at the end of the system life cycle:</a:t>
            </a:r>
          </a:p>
          <a:p>
            <a:pPr marL="800100" lvl="1" indent="-342900">
              <a:buAutoNum type="alphaUcPeriod"/>
            </a:pPr>
            <a:r>
              <a:rPr lang="en-US" kern="0" dirty="0">
                <a:solidFill>
                  <a:srgbClr val="00B050"/>
                </a:solidFill>
              </a:rPr>
              <a:t>True</a:t>
            </a:r>
          </a:p>
          <a:p>
            <a:pPr marL="800100" lvl="1" indent="-342900">
              <a:buAutoNum type="alphaUcPeriod"/>
            </a:pPr>
            <a:r>
              <a:rPr lang="en-US" kern="0" dirty="0"/>
              <a:t>False</a:t>
            </a:r>
          </a:p>
          <a:p>
            <a:endParaRPr lang="en-US" kern="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50657" y="555248"/>
            <a:ext cx="7081519" cy="892552"/>
          </a:xfrm>
        </p:spPr>
        <p:txBody>
          <a:bodyPr/>
          <a:lstStyle/>
          <a:p>
            <a:r>
              <a:rPr lang="en-US" sz="4000" dirty="0"/>
              <a:t>    TEST YOUR KNOWLEDGE</a:t>
            </a:r>
            <a:br>
              <a:rPr lang="en-US" dirty="0"/>
            </a:b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lang="en-US" smtClean="0"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980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835586"/>
            <a:ext cx="8961120" cy="1051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665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M</a:t>
            </a:r>
            <a:r>
              <a:rPr sz="1800" spc="-10" dirty="0">
                <a:latin typeface="Arial"/>
                <a:cs typeface="Arial"/>
              </a:rPr>
              <a:t>anage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(FI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)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ba</a:t>
            </a:r>
            <a:r>
              <a:rPr sz="1800" dirty="0">
                <a:latin typeface="Arial"/>
                <a:cs typeface="Arial"/>
              </a:rPr>
              <a:t>ck</a:t>
            </a:r>
            <a:r>
              <a:rPr sz="1800" spc="-10" dirty="0">
                <a:latin typeface="Arial"/>
                <a:cs typeface="Arial"/>
              </a:rPr>
              <a:t>bon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al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ega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2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equ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agen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op, do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0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- 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ff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el</a:t>
            </a:r>
            <a:r>
              <a:rPr sz="1800" dirty="0">
                <a:latin typeface="Arial"/>
                <a:cs typeface="Arial"/>
              </a:rPr>
              <a:t>y r</a:t>
            </a:r>
            <a:r>
              <a:rPr sz="1800" spc="-5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sks 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IT</a:t>
            </a:r>
            <a:r>
              <a:rPr sz="1800" spc="-5" dirty="0">
                <a:latin typeface="Arial"/>
                <a:cs typeface="Arial"/>
              </a:rPr>
              <a:t> 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Int</a:t>
            </a:r>
            <a:r>
              <a:rPr spc="-5" dirty="0"/>
              <a:t>r</a:t>
            </a:r>
            <a:r>
              <a:rPr dirty="0"/>
              <a:t>odu</a:t>
            </a:r>
            <a:r>
              <a:rPr spc="-5" dirty="0"/>
              <a:t>c</a:t>
            </a:r>
            <a:r>
              <a:rPr dirty="0"/>
              <a:t>tion</a:t>
            </a:r>
          </a:p>
          <a:p>
            <a:pPr marL="12700">
              <a:lnSpc>
                <a:spcPts val="3315"/>
              </a:lnSpc>
            </a:pPr>
            <a:r>
              <a:rPr sz="2800" spc="-25" dirty="0"/>
              <a:t>F</a:t>
            </a:r>
            <a:r>
              <a:rPr sz="2800" spc="-15" dirty="0"/>
              <a:t>e</a:t>
            </a:r>
            <a:r>
              <a:rPr sz="2800" spc="-25" dirty="0"/>
              <a:t>d</a:t>
            </a:r>
            <a:r>
              <a:rPr sz="2800" spc="-15" dirty="0"/>
              <a:t>era</a:t>
            </a:r>
            <a:r>
              <a:rPr sz="2800" spc="-10" dirty="0"/>
              <a:t>l</a:t>
            </a:r>
            <a:r>
              <a:rPr sz="2800" spc="15" dirty="0"/>
              <a:t> </a:t>
            </a:r>
            <a:r>
              <a:rPr sz="2800" spc="-10" dirty="0"/>
              <a:t>I</a:t>
            </a:r>
            <a:r>
              <a:rPr sz="2800" spc="-25" dirty="0"/>
              <a:t>n</a:t>
            </a:r>
            <a:r>
              <a:rPr sz="2800" spc="-5" dirty="0"/>
              <a:t>f</a:t>
            </a:r>
            <a:r>
              <a:rPr sz="2800" spc="-25" dirty="0"/>
              <a:t>o</a:t>
            </a:r>
            <a:r>
              <a:rPr sz="2800" spc="-10" dirty="0"/>
              <a:t>r</a:t>
            </a:r>
            <a:r>
              <a:rPr sz="2800" spc="-30" dirty="0"/>
              <a:t>m</a:t>
            </a:r>
            <a:r>
              <a:rPr sz="2800" spc="-10" dirty="0"/>
              <a:t>ati</a:t>
            </a:r>
            <a:r>
              <a:rPr sz="2800" spc="-25" dirty="0"/>
              <a:t>o</a:t>
            </a:r>
            <a:r>
              <a:rPr sz="2800" spc="-20" dirty="0"/>
              <a:t>n</a:t>
            </a:r>
            <a:r>
              <a:rPr sz="2800" spc="20" dirty="0"/>
              <a:t> </a:t>
            </a:r>
            <a:r>
              <a:rPr sz="2800" spc="-25" dirty="0"/>
              <a:t>S</a:t>
            </a:r>
            <a:r>
              <a:rPr sz="2800" spc="-15" dirty="0"/>
              <a:t>ec</a:t>
            </a:r>
            <a:r>
              <a:rPr sz="2800" spc="-25" dirty="0"/>
              <a:t>u</a:t>
            </a:r>
            <a:r>
              <a:rPr sz="2800" spc="-10" dirty="0"/>
              <a:t>ri</a:t>
            </a:r>
            <a:r>
              <a:rPr sz="2800" spc="-5" dirty="0"/>
              <a:t>t</a:t>
            </a:r>
            <a:r>
              <a:rPr sz="2800" spc="-20" dirty="0"/>
              <a:t>y</a:t>
            </a:r>
            <a:r>
              <a:rPr sz="2800" spc="5" dirty="0"/>
              <a:t> </a:t>
            </a:r>
            <a:r>
              <a:rPr sz="2800" spc="-30" dirty="0"/>
              <a:t>M</a:t>
            </a:r>
            <a:r>
              <a:rPr sz="2800" spc="-15" dirty="0"/>
              <a:t>a</a:t>
            </a:r>
            <a:r>
              <a:rPr sz="2800" spc="-25" dirty="0"/>
              <a:t>n</a:t>
            </a:r>
            <a:r>
              <a:rPr sz="2800" spc="-15" dirty="0"/>
              <a:t>a</a:t>
            </a:r>
            <a:r>
              <a:rPr sz="2800" spc="-25" dirty="0"/>
              <a:t>g</a:t>
            </a:r>
            <a:r>
              <a:rPr sz="2800" spc="-15" dirty="0"/>
              <a:t>e</a:t>
            </a:r>
            <a:r>
              <a:rPr sz="2800" spc="-30" dirty="0"/>
              <a:t>m</a:t>
            </a:r>
            <a:r>
              <a:rPr sz="2800" spc="-15" dirty="0"/>
              <a:t>e</a:t>
            </a:r>
            <a:r>
              <a:rPr sz="2800" spc="-25" dirty="0"/>
              <a:t>n</a:t>
            </a:r>
            <a:r>
              <a:rPr sz="2800" spc="-10" dirty="0"/>
              <a:t>t</a:t>
            </a:r>
            <a:r>
              <a:rPr sz="2800" spc="55" dirty="0"/>
              <a:t> </a:t>
            </a:r>
            <a:r>
              <a:rPr sz="2800" spc="-30" dirty="0"/>
              <a:t>A</a:t>
            </a:r>
            <a:r>
              <a:rPr sz="2800" spc="-10" dirty="0"/>
              <a:t>ct</a:t>
            </a:r>
            <a:endParaRPr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9" name="object 9"/>
          <p:cNvSpPr txBox="1"/>
          <p:nvPr/>
        </p:nvSpPr>
        <p:spPr>
          <a:xfrm>
            <a:off x="5107940" y="1822886"/>
            <a:ext cx="4213860" cy="34394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anda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hno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)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10" dirty="0">
                <a:latin typeface="Arial"/>
                <a:cs typeface="Arial"/>
              </a:rPr>
              <a:t>ue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anda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ds 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al agen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 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egu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s.</a:t>
            </a:r>
          </a:p>
          <a:p>
            <a:pPr marL="241300" marR="43180" indent="-228600">
              <a:lnSpc>
                <a:spcPct val="100000"/>
              </a:lnSpc>
              <a:spcBef>
                <a:spcPts val="865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Administration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al 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-10" dirty="0">
                <a:latin typeface="Arial"/>
                <a:cs typeface="Arial"/>
              </a:rPr>
              <a:t>ub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5" dirty="0">
                <a:latin typeface="Arial"/>
                <a:cs typeface="Arial"/>
              </a:rPr>
              <a:t>SP</a:t>
            </a:r>
            <a:r>
              <a:rPr sz="1800" dirty="0">
                <a:latin typeface="Arial"/>
                <a:cs typeface="Arial"/>
              </a:rPr>
              <a:t>)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ede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al 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anda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ds </a:t>
            </a:r>
            <a:r>
              <a:rPr sz="1800" dirty="0">
                <a:latin typeface="Arial"/>
                <a:cs typeface="Arial"/>
              </a:rPr>
              <a:t>(FI</a:t>
            </a:r>
            <a:r>
              <a:rPr sz="1800" spc="-5" dirty="0">
                <a:latin typeface="Arial"/>
                <a:cs typeface="Arial"/>
              </a:rPr>
              <a:t>PS</a:t>
            </a:r>
            <a:r>
              <a:rPr sz="1800" dirty="0">
                <a:latin typeface="Arial"/>
                <a:cs typeface="Arial"/>
              </a:rPr>
              <a:t>)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na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dan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.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al pub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FI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oun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on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3"/>
              </a:rPr>
              <a:t>N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3"/>
              </a:rPr>
              <a:t>I</a:t>
            </a: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3"/>
              </a:rPr>
              <a:t>S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3"/>
              </a:rPr>
              <a:t>T</a:t>
            </a: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3"/>
              </a:rPr>
              <a:t> P</a:t>
            </a:r>
            <a:r>
              <a:rPr sz="1800" u="heavy" spc="-10" dirty="0">
                <a:solidFill>
                  <a:srgbClr val="A0261E"/>
                </a:solidFill>
                <a:latin typeface="Arial"/>
                <a:cs typeface="Arial"/>
                <a:hlinkClick r:id="rId3"/>
              </a:rPr>
              <a:t>ub</a:t>
            </a: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3"/>
              </a:rPr>
              <a:t>li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3"/>
              </a:rPr>
              <a:t>c</a:t>
            </a:r>
            <a:r>
              <a:rPr sz="1800" u="heavy" spc="-10" dirty="0">
                <a:solidFill>
                  <a:srgbClr val="A0261E"/>
                </a:solidFill>
                <a:latin typeface="Arial"/>
                <a:cs typeface="Arial"/>
                <a:hlinkClick r:id="rId3"/>
              </a:rPr>
              <a:t>a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3"/>
              </a:rPr>
              <a:t>t</a:t>
            </a: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3"/>
              </a:rPr>
              <a:t>i</a:t>
            </a:r>
            <a:r>
              <a:rPr sz="1800" u="heavy" spc="-10" dirty="0">
                <a:solidFill>
                  <a:srgbClr val="A0261E"/>
                </a:solidFill>
                <a:latin typeface="Arial"/>
                <a:cs typeface="Arial"/>
                <a:hlinkClick r:id="rId3"/>
              </a:rPr>
              <a:t>on</a:t>
            </a:r>
            <a:r>
              <a:rPr sz="1800" u="heavy" spc="25" dirty="0">
                <a:solidFill>
                  <a:srgbClr val="A0261E"/>
                </a:solidFill>
                <a:latin typeface="Arial"/>
                <a:cs typeface="Arial"/>
                <a:hlinkClick r:id="rId3"/>
              </a:rPr>
              <a:t> </a:t>
            </a: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3"/>
              </a:rPr>
              <a:t>P</a:t>
            </a:r>
            <a:r>
              <a:rPr sz="1800" u="heavy" spc="-10" dirty="0">
                <a:solidFill>
                  <a:srgbClr val="A0261E"/>
                </a:solidFill>
                <a:latin typeface="Arial"/>
                <a:cs typeface="Arial"/>
                <a:hlinkClick r:id="rId3"/>
              </a:rPr>
              <a:t>o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3"/>
              </a:rPr>
              <a:t>rt</a:t>
            </a:r>
            <a:r>
              <a:rPr sz="1800" u="heavy" spc="-10" dirty="0">
                <a:solidFill>
                  <a:srgbClr val="A0261E"/>
                </a:solidFill>
                <a:latin typeface="Arial"/>
                <a:cs typeface="Arial"/>
                <a:hlinkClick r:id="rId3"/>
              </a:rPr>
              <a:t>a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3"/>
              </a:rPr>
              <a:t>l</a:t>
            </a:r>
            <a:r>
              <a:rPr sz="1800" dirty="0">
                <a:latin typeface="Arial"/>
                <a:cs typeface="Arial"/>
              </a:rPr>
              <a:t>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28600" y="1822886"/>
            <a:ext cx="4240530" cy="37394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323215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dirty="0">
                <a:latin typeface="Arial"/>
                <a:cs typeface="Arial"/>
              </a:rPr>
              <a:t>Ot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cy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eg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ude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:</a:t>
            </a:r>
          </a:p>
          <a:p>
            <a:pPr marL="584200" marR="41148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H</a:t>
            </a:r>
            <a:r>
              <a:rPr sz="1800" u="heavy" spc="-10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ea</a:t>
            </a: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l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th</a:t>
            </a:r>
            <a:r>
              <a:rPr sz="1800" u="heavy" spc="10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 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I</a:t>
            </a:r>
            <a:r>
              <a:rPr sz="1800" u="heavy" spc="-10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n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s</a:t>
            </a:r>
            <a:r>
              <a:rPr sz="1800" u="heavy" spc="-10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u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r</a:t>
            </a:r>
            <a:r>
              <a:rPr sz="1800" u="heavy" spc="-10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an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ce</a:t>
            </a:r>
            <a:r>
              <a:rPr sz="1800" u="heavy" spc="10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 </a:t>
            </a: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P</a:t>
            </a:r>
            <a:r>
              <a:rPr sz="1800" u="heavy" spc="-10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o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rt</a:t>
            </a:r>
            <a:r>
              <a:rPr sz="1800" u="heavy" spc="-10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ab</a:t>
            </a: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ili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ty</a:t>
            </a:r>
            <a:r>
              <a:rPr sz="1800" u="heavy" spc="15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 </a:t>
            </a:r>
            <a:r>
              <a:rPr sz="1800" u="heavy" spc="-10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and</a:t>
            </a:r>
            <a:r>
              <a:rPr sz="1800" spc="-10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 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Acc</a:t>
            </a: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oun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t</a:t>
            </a: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abili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ty</a:t>
            </a:r>
            <a:r>
              <a:rPr sz="1800" u="heavy" spc="25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 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Act</a:t>
            </a: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 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(</a:t>
            </a: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H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IPAA)</a:t>
            </a:r>
            <a:endParaRPr lang="en-US" sz="1800" u="heavy" dirty="0">
              <a:solidFill>
                <a:srgbClr val="A0261E"/>
              </a:solidFill>
              <a:latin typeface="Arial"/>
              <a:cs typeface="Arial"/>
            </a:endParaRPr>
          </a:p>
          <a:p>
            <a:pPr marL="584200" marR="411480" indent="-228600"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lang="en-US" u="heavy" spc="-5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Clinger Cohen </a:t>
            </a:r>
            <a:r>
              <a:rPr lang="en-US" u="heavy" spc="-5" dirty="0" err="1">
                <a:solidFill>
                  <a:srgbClr val="A0261E"/>
                </a:solidFill>
                <a:latin typeface="Arial"/>
                <a:cs typeface="Arial"/>
                <a:hlinkClick r:id="rId4"/>
              </a:rPr>
              <a:t>Acti</a:t>
            </a:r>
            <a:r>
              <a:rPr lang="en-US" u="heavy" spc="-5" dirty="0">
                <a:solidFill>
                  <a:srgbClr val="A0261E"/>
                </a:solidFill>
                <a:latin typeface="Arial"/>
                <a:cs typeface="Arial"/>
                <a:hlinkClick r:id="rId4"/>
              </a:rPr>
              <a:t> of 1996 </a:t>
            </a:r>
            <a:endParaRPr lang="en-US" u="heavy" spc="-5" dirty="0">
              <a:solidFill>
                <a:srgbClr val="A0261E"/>
              </a:solidFill>
              <a:latin typeface="Arial"/>
              <a:cs typeface="Arial"/>
            </a:endParaRPr>
          </a:p>
          <a:p>
            <a:pPr marL="584200" marR="411480" indent="-228600"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solidFill>
                  <a:srgbClr val="A0261E"/>
                </a:solidFill>
                <a:latin typeface="Arial"/>
                <a:cs typeface="Arial"/>
                <a:hlinkClick r:id="rId5"/>
              </a:rPr>
              <a:t>Pr</a:t>
            </a:r>
            <a:r>
              <a:rPr sz="1800" spc="-5" dirty="0">
                <a:solidFill>
                  <a:srgbClr val="A0261E"/>
                </a:solidFill>
                <a:latin typeface="Arial"/>
                <a:cs typeface="Arial"/>
                <a:hlinkClick r:id="rId5"/>
              </a:rPr>
              <a:t>i</a:t>
            </a:r>
            <a:r>
              <a:rPr sz="1800" dirty="0">
                <a:solidFill>
                  <a:srgbClr val="A0261E"/>
                </a:solidFill>
                <a:latin typeface="Arial"/>
                <a:cs typeface="Arial"/>
                <a:hlinkClick r:id="rId5"/>
              </a:rPr>
              <a:t>v</a:t>
            </a:r>
            <a:r>
              <a:rPr sz="1800" spc="-5" dirty="0">
                <a:solidFill>
                  <a:srgbClr val="A0261E"/>
                </a:solidFill>
                <a:latin typeface="Arial"/>
                <a:cs typeface="Arial"/>
                <a:hlinkClick r:id="rId5"/>
              </a:rPr>
              <a:t>a</a:t>
            </a:r>
            <a:r>
              <a:rPr sz="1800" dirty="0">
                <a:solidFill>
                  <a:srgbClr val="A0261E"/>
                </a:solidFill>
                <a:latin typeface="Arial"/>
                <a:cs typeface="Arial"/>
                <a:hlinkClick r:id="rId5"/>
              </a:rPr>
              <a:t>cy Act</a:t>
            </a:r>
            <a:r>
              <a:rPr sz="1800" spc="5" dirty="0">
                <a:solidFill>
                  <a:srgbClr val="A0261E"/>
                </a:solidFill>
                <a:latin typeface="Arial"/>
                <a:cs typeface="Arial"/>
                <a:hlinkClick r:id="rId5"/>
              </a:rPr>
              <a:t> </a:t>
            </a:r>
            <a:r>
              <a:rPr sz="1800" spc="-5" dirty="0">
                <a:solidFill>
                  <a:srgbClr val="A0261E"/>
                </a:solidFill>
                <a:latin typeface="Arial"/>
                <a:cs typeface="Arial"/>
                <a:hlinkClick r:id="rId5"/>
              </a:rPr>
              <a:t>o</a:t>
            </a:r>
            <a:r>
              <a:rPr sz="1800" dirty="0">
                <a:solidFill>
                  <a:srgbClr val="A0261E"/>
                </a:solidFill>
                <a:latin typeface="Arial"/>
                <a:cs typeface="Arial"/>
                <a:hlinkClick r:id="rId5"/>
              </a:rPr>
              <a:t>f</a:t>
            </a:r>
            <a:r>
              <a:rPr sz="1800" spc="-5" dirty="0">
                <a:solidFill>
                  <a:srgbClr val="A0261E"/>
                </a:solidFill>
                <a:latin typeface="Arial"/>
                <a:cs typeface="Arial"/>
                <a:hlinkClick r:id="rId5"/>
              </a:rPr>
              <a:t> 197</a:t>
            </a:r>
            <a:r>
              <a:rPr sz="1800" dirty="0">
                <a:solidFill>
                  <a:srgbClr val="A0261E"/>
                </a:solidFill>
                <a:latin typeface="Arial"/>
                <a:cs typeface="Arial"/>
                <a:hlinkClick r:id="rId5"/>
              </a:rPr>
              <a:t>4</a:t>
            </a:r>
            <a:endParaRPr sz="1800" dirty="0">
              <a:latin typeface="Arial"/>
              <a:cs typeface="Arial"/>
            </a:endParaRPr>
          </a:p>
          <a:p>
            <a:pPr marL="584200" marR="17272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Off</a:t>
            </a:r>
            <a:r>
              <a:rPr sz="1800" spc="-5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i</a:t>
            </a:r>
            <a:r>
              <a:rPr sz="1800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ce</a:t>
            </a:r>
            <a:r>
              <a:rPr sz="1800" spc="-15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 </a:t>
            </a:r>
            <a:r>
              <a:rPr sz="1800" spc="-10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o</a:t>
            </a:r>
            <a:r>
              <a:rPr sz="1800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f</a:t>
            </a:r>
            <a:r>
              <a:rPr sz="1800" spc="5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 </a:t>
            </a:r>
            <a:r>
              <a:rPr sz="1800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M</a:t>
            </a:r>
            <a:r>
              <a:rPr sz="1800" spc="-10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anage</a:t>
            </a:r>
            <a:r>
              <a:rPr sz="1800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m</a:t>
            </a:r>
            <a:r>
              <a:rPr sz="1800" spc="-10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en</a:t>
            </a:r>
            <a:r>
              <a:rPr sz="1800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t</a:t>
            </a:r>
            <a:r>
              <a:rPr sz="1800" spc="30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 </a:t>
            </a:r>
            <a:r>
              <a:rPr sz="1800" spc="-10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an</a:t>
            </a:r>
            <a:r>
              <a:rPr sz="1800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d</a:t>
            </a:r>
            <a:r>
              <a:rPr sz="1800" spc="-5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 B</a:t>
            </a:r>
            <a:r>
              <a:rPr sz="1800" spc="-10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udget </a:t>
            </a:r>
            <a:r>
              <a:rPr sz="1800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(OMB)</a:t>
            </a:r>
            <a:r>
              <a:rPr sz="1800" spc="-10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 </a:t>
            </a:r>
            <a:r>
              <a:rPr sz="1800" spc="-5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Ci</a:t>
            </a:r>
            <a:r>
              <a:rPr sz="1800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rc</a:t>
            </a:r>
            <a:r>
              <a:rPr sz="1800" spc="-5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ula</a:t>
            </a:r>
            <a:r>
              <a:rPr sz="1800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r</a:t>
            </a:r>
            <a:r>
              <a:rPr sz="1800" spc="25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 </a:t>
            </a:r>
            <a:r>
              <a:rPr sz="1800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A-</a:t>
            </a:r>
            <a:r>
              <a:rPr sz="1800" spc="-10" dirty="0">
                <a:solidFill>
                  <a:srgbClr val="A0261E"/>
                </a:solidFill>
                <a:latin typeface="Arial"/>
                <a:cs typeface="Arial"/>
                <a:hlinkClick r:id="rId6"/>
              </a:rPr>
              <a:t>130</a:t>
            </a:r>
            <a:endParaRPr sz="1800" dirty="0">
              <a:latin typeface="Arial"/>
              <a:cs typeface="Arial"/>
            </a:endParaRPr>
          </a:p>
          <a:p>
            <a:pPr marL="584200" indent="-228600">
              <a:lnSpc>
                <a:spcPct val="100000"/>
              </a:lnSpc>
              <a:spcBef>
                <a:spcPts val="860"/>
              </a:spcBef>
              <a:buFont typeface="Arial"/>
              <a:buChar char="–"/>
              <a:tabLst>
                <a:tab pos="584200" algn="l"/>
              </a:tabLst>
            </a:pPr>
            <a:r>
              <a:rPr sz="1800" spc="-5" dirty="0">
                <a:solidFill>
                  <a:srgbClr val="A0261E"/>
                </a:solidFill>
                <a:latin typeface="Arial"/>
                <a:cs typeface="Arial"/>
                <a:hlinkClick r:id="rId7"/>
              </a:rPr>
              <a:t>P</a:t>
            </a:r>
            <a:r>
              <a:rPr sz="1800" spc="-10" dirty="0">
                <a:solidFill>
                  <a:srgbClr val="A0261E"/>
                </a:solidFill>
                <a:latin typeface="Arial"/>
                <a:cs typeface="Arial"/>
                <a:hlinkClick r:id="rId7"/>
              </a:rPr>
              <a:t>ape</a:t>
            </a:r>
            <a:r>
              <a:rPr sz="1800" dirty="0">
                <a:solidFill>
                  <a:srgbClr val="A0261E"/>
                </a:solidFill>
                <a:latin typeface="Arial"/>
                <a:cs typeface="Arial"/>
                <a:hlinkClick r:id="rId7"/>
              </a:rPr>
              <a:t>r</a:t>
            </a:r>
            <a:r>
              <a:rPr sz="1800" spc="-40" dirty="0">
                <a:solidFill>
                  <a:srgbClr val="A0261E"/>
                </a:solidFill>
                <a:latin typeface="Arial"/>
                <a:cs typeface="Arial"/>
                <a:hlinkClick r:id="rId7"/>
              </a:rPr>
              <a:t>w</a:t>
            </a:r>
            <a:r>
              <a:rPr sz="1800" spc="-10" dirty="0">
                <a:solidFill>
                  <a:srgbClr val="A0261E"/>
                </a:solidFill>
                <a:latin typeface="Arial"/>
                <a:cs typeface="Arial"/>
                <a:hlinkClick r:id="rId7"/>
              </a:rPr>
              <a:t>o</a:t>
            </a:r>
            <a:r>
              <a:rPr sz="1800" dirty="0">
                <a:solidFill>
                  <a:srgbClr val="A0261E"/>
                </a:solidFill>
                <a:latin typeface="Arial"/>
                <a:cs typeface="Arial"/>
                <a:hlinkClick r:id="rId7"/>
              </a:rPr>
              <a:t>rk</a:t>
            </a:r>
            <a:r>
              <a:rPr sz="1800" spc="50" dirty="0">
                <a:solidFill>
                  <a:srgbClr val="A0261E"/>
                </a:solidFill>
                <a:latin typeface="Arial"/>
                <a:cs typeface="Arial"/>
                <a:hlinkClick r:id="rId7"/>
              </a:rPr>
              <a:t> </a:t>
            </a:r>
            <a:r>
              <a:rPr sz="1800" spc="-5" dirty="0">
                <a:solidFill>
                  <a:srgbClr val="A0261E"/>
                </a:solidFill>
                <a:latin typeface="Arial"/>
                <a:cs typeface="Arial"/>
                <a:hlinkClick r:id="rId7"/>
              </a:rPr>
              <a:t>R</a:t>
            </a:r>
            <a:r>
              <a:rPr sz="1800" spc="-10" dirty="0">
                <a:solidFill>
                  <a:srgbClr val="A0261E"/>
                </a:solidFill>
                <a:latin typeface="Arial"/>
                <a:cs typeface="Arial"/>
                <a:hlinkClick r:id="rId7"/>
              </a:rPr>
              <a:t>edu</a:t>
            </a:r>
            <a:r>
              <a:rPr sz="1800" dirty="0">
                <a:solidFill>
                  <a:srgbClr val="A0261E"/>
                </a:solidFill>
                <a:latin typeface="Arial"/>
                <a:cs typeface="Arial"/>
                <a:hlinkClick r:id="rId7"/>
              </a:rPr>
              <a:t>ct</a:t>
            </a:r>
            <a:r>
              <a:rPr sz="1800" spc="-5" dirty="0">
                <a:solidFill>
                  <a:srgbClr val="A0261E"/>
                </a:solidFill>
                <a:latin typeface="Arial"/>
                <a:cs typeface="Arial"/>
                <a:hlinkClick r:id="rId7"/>
              </a:rPr>
              <a:t>i</a:t>
            </a:r>
            <a:r>
              <a:rPr sz="1800" spc="-10" dirty="0">
                <a:solidFill>
                  <a:srgbClr val="A0261E"/>
                </a:solidFill>
                <a:latin typeface="Arial"/>
                <a:cs typeface="Arial"/>
                <a:hlinkClick r:id="rId7"/>
              </a:rPr>
              <a:t>o</a:t>
            </a:r>
            <a:r>
              <a:rPr sz="1800" dirty="0">
                <a:solidFill>
                  <a:srgbClr val="A0261E"/>
                </a:solidFill>
                <a:latin typeface="Arial"/>
                <a:cs typeface="Arial"/>
                <a:hlinkClick r:id="rId7"/>
              </a:rPr>
              <a:t>n</a:t>
            </a:r>
            <a:r>
              <a:rPr sz="1800" spc="20" dirty="0">
                <a:solidFill>
                  <a:srgbClr val="A0261E"/>
                </a:solidFill>
                <a:latin typeface="Arial"/>
                <a:cs typeface="Arial"/>
                <a:hlinkClick r:id="rId7"/>
              </a:rPr>
              <a:t> </a:t>
            </a:r>
            <a:r>
              <a:rPr sz="1800" spc="-5" dirty="0">
                <a:solidFill>
                  <a:srgbClr val="A0261E"/>
                </a:solidFill>
                <a:latin typeface="Arial"/>
                <a:cs typeface="Arial"/>
                <a:hlinkClick r:id="rId7"/>
              </a:rPr>
              <a:t>A</a:t>
            </a:r>
            <a:r>
              <a:rPr sz="1800" dirty="0">
                <a:solidFill>
                  <a:srgbClr val="A0261E"/>
                </a:solidFill>
                <a:latin typeface="Arial"/>
                <a:cs typeface="Arial"/>
                <a:hlinkClick r:id="rId7"/>
              </a:rPr>
              <a:t>ct</a:t>
            </a:r>
            <a:endParaRPr sz="1800" dirty="0">
              <a:latin typeface="Arial"/>
              <a:cs typeface="Arial"/>
            </a:endParaRPr>
          </a:p>
          <a:p>
            <a:pPr marL="584200" marR="5080" indent="-228600">
              <a:lnSpc>
                <a:spcPct val="100000"/>
              </a:lnSpc>
              <a:spcBef>
                <a:spcPts val="865"/>
              </a:spcBef>
              <a:buFont typeface="Arial"/>
              <a:buChar char="–"/>
              <a:tabLst>
                <a:tab pos="584200" algn="l"/>
              </a:tabLst>
            </a:pP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C</a:t>
            </a:r>
            <a:r>
              <a:rPr sz="1800" u="heavy" spc="-10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h</a:t>
            </a: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il</a:t>
            </a:r>
            <a:r>
              <a:rPr sz="1800" u="heavy" spc="-10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d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r</a:t>
            </a:r>
            <a:r>
              <a:rPr sz="1800" u="heavy" spc="-10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en</a:t>
            </a: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’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s</a:t>
            </a:r>
            <a:r>
              <a:rPr sz="1800" u="heavy" spc="25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 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O</a:t>
            </a:r>
            <a:r>
              <a:rPr sz="1800" u="heavy" spc="-10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n</a:t>
            </a: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li</a:t>
            </a:r>
            <a:r>
              <a:rPr sz="1800" u="heavy" spc="-10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ne</a:t>
            </a:r>
            <a:r>
              <a:rPr sz="1800" u="heavy" spc="15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 </a:t>
            </a: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P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r</a:t>
            </a: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i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v</a:t>
            </a:r>
            <a:r>
              <a:rPr sz="1800" u="heavy" spc="-10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a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cy</a:t>
            </a:r>
            <a:r>
              <a:rPr sz="1800" u="heavy" spc="15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 </a:t>
            </a: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P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r</a:t>
            </a:r>
            <a:r>
              <a:rPr sz="1800" u="heavy" spc="-10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o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t</a:t>
            </a:r>
            <a:r>
              <a:rPr sz="1800" u="heavy" spc="-10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e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ct</a:t>
            </a: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i</a:t>
            </a:r>
            <a:r>
              <a:rPr sz="1800" u="heavy" spc="-10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on</a:t>
            </a:r>
            <a:r>
              <a:rPr sz="1800" spc="-10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 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Act</a:t>
            </a: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 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(</a:t>
            </a:r>
            <a:r>
              <a:rPr sz="1800" u="heavy" spc="-5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C</a:t>
            </a:r>
            <a:r>
              <a:rPr sz="1800" u="heavy" dirty="0">
                <a:solidFill>
                  <a:srgbClr val="A0261E"/>
                </a:solidFill>
                <a:latin typeface="Arial"/>
                <a:cs typeface="Arial"/>
                <a:hlinkClick r:id="rId8"/>
              </a:rPr>
              <a:t>OPPA)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Int</a:t>
            </a:r>
            <a:r>
              <a:rPr spc="-5" dirty="0"/>
              <a:t>r</a:t>
            </a:r>
            <a:r>
              <a:rPr dirty="0"/>
              <a:t>odu</a:t>
            </a:r>
            <a:r>
              <a:rPr spc="-5" dirty="0"/>
              <a:t>c</a:t>
            </a:r>
            <a:r>
              <a:rPr dirty="0"/>
              <a:t>tion</a:t>
            </a:r>
          </a:p>
          <a:p>
            <a:pPr marL="12700">
              <a:lnSpc>
                <a:spcPts val="3345"/>
              </a:lnSpc>
            </a:pPr>
            <a:r>
              <a:rPr sz="2800" spc="-25" dirty="0"/>
              <a:t>F</a:t>
            </a:r>
            <a:r>
              <a:rPr sz="2800" spc="-15" dirty="0"/>
              <a:t>e</a:t>
            </a:r>
            <a:r>
              <a:rPr sz="2800" spc="-25" dirty="0"/>
              <a:t>d</a:t>
            </a:r>
            <a:r>
              <a:rPr sz="2800" spc="-15" dirty="0"/>
              <a:t>era</a:t>
            </a:r>
            <a:r>
              <a:rPr sz="2800" spc="-10" dirty="0"/>
              <a:t>l</a:t>
            </a:r>
            <a:r>
              <a:rPr sz="2800" spc="15" dirty="0"/>
              <a:t> </a:t>
            </a:r>
            <a:r>
              <a:rPr sz="2800" spc="-25" dirty="0"/>
              <a:t>L</a:t>
            </a:r>
            <a:r>
              <a:rPr sz="2800" spc="-15" dirty="0"/>
              <a:t>e</a:t>
            </a:r>
            <a:r>
              <a:rPr sz="2800" spc="-25" dirty="0"/>
              <a:t>g</a:t>
            </a:r>
            <a:r>
              <a:rPr sz="2800" spc="-10" dirty="0"/>
              <a:t>i</a:t>
            </a:r>
            <a:r>
              <a:rPr sz="2800" spc="-15" dirty="0"/>
              <a:t>s</a:t>
            </a:r>
            <a:r>
              <a:rPr sz="2800" spc="-10" dirty="0"/>
              <a:t>l</a:t>
            </a:r>
            <a:r>
              <a:rPr sz="2800" spc="-15" dirty="0"/>
              <a:t>a</a:t>
            </a:r>
            <a:r>
              <a:rPr sz="2800" spc="-10" dirty="0"/>
              <a:t>ti</a:t>
            </a:r>
            <a:r>
              <a:rPr sz="2800" spc="-25" dirty="0"/>
              <a:t>o</a:t>
            </a:r>
            <a:r>
              <a:rPr sz="2800" spc="-20" dirty="0"/>
              <a:t>n</a:t>
            </a:r>
            <a:r>
              <a:rPr sz="2800" spc="20" dirty="0"/>
              <a:t> </a:t>
            </a:r>
            <a:r>
              <a:rPr sz="2800" spc="-15" dirty="0"/>
              <a:t>a</a:t>
            </a:r>
            <a:r>
              <a:rPr sz="2800" spc="-25" dirty="0"/>
              <a:t>n</a:t>
            </a:r>
            <a:r>
              <a:rPr sz="2800" spc="-20" dirty="0"/>
              <a:t>d</a:t>
            </a:r>
            <a:r>
              <a:rPr sz="2800" spc="5" dirty="0"/>
              <a:t> </a:t>
            </a:r>
            <a:r>
              <a:rPr sz="2800" spc="-25" dirty="0"/>
              <a:t>Gu</a:t>
            </a:r>
            <a:r>
              <a:rPr sz="2800" spc="-10" dirty="0"/>
              <a:t>i</a:t>
            </a:r>
            <a:r>
              <a:rPr sz="2800" spc="-25" dirty="0"/>
              <a:t>d</a:t>
            </a:r>
            <a:r>
              <a:rPr sz="2800" spc="-15" dirty="0"/>
              <a:t>a</a:t>
            </a:r>
            <a:r>
              <a:rPr sz="2800" spc="-25" dirty="0"/>
              <a:t>n</a:t>
            </a:r>
            <a:r>
              <a:rPr sz="2800" spc="-15" dirty="0"/>
              <a:t>c</a:t>
            </a:r>
            <a:r>
              <a:rPr sz="2800" spc="-20" dirty="0"/>
              <a:t>e</a:t>
            </a:r>
            <a:endParaRPr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921186"/>
            <a:ext cx="9138919" cy="738664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ts val="2145"/>
              </a:lnSpc>
            </a:pPr>
            <a:r>
              <a:rPr dirty="0"/>
              <a:t>Int</a:t>
            </a:r>
            <a:r>
              <a:rPr spc="-5" dirty="0"/>
              <a:t>r</a:t>
            </a:r>
            <a:r>
              <a:rPr dirty="0"/>
              <a:t>odu</a:t>
            </a:r>
            <a:r>
              <a:rPr spc="-5" dirty="0"/>
              <a:t>c</a:t>
            </a:r>
            <a:r>
              <a:rPr dirty="0"/>
              <a:t>tion</a:t>
            </a:r>
          </a:p>
          <a:p>
            <a:pPr marL="12700">
              <a:lnSpc>
                <a:spcPts val="3315"/>
              </a:lnSpc>
            </a:pPr>
            <a:r>
              <a:rPr lang="en-US" sz="2800" spc="-30" dirty="0"/>
              <a:t>Administration </a:t>
            </a:r>
            <a:r>
              <a:rPr sz="2800" spc="-25" dirty="0"/>
              <a:t>Go</a:t>
            </a:r>
            <a:r>
              <a:rPr sz="2800" spc="-10" dirty="0"/>
              <a:t>ver</a:t>
            </a:r>
            <a:r>
              <a:rPr sz="2800" spc="-25" dirty="0"/>
              <a:t>n</a:t>
            </a:r>
            <a:r>
              <a:rPr sz="2800" spc="-15" dirty="0"/>
              <a:t>a</a:t>
            </a:r>
            <a:r>
              <a:rPr sz="2800" spc="-25" dirty="0"/>
              <a:t>n</a:t>
            </a:r>
            <a:r>
              <a:rPr sz="2800" spc="-15" dirty="0"/>
              <a:t>ce</a:t>
            </a:r>
            <a:endParaRPr sz="28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830823"/>
            <a:ext cx="8364220" cy="2621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665" marR="203835" indent="-228600">
              <a:lnSpc>
                <a:spcPct val="100000"/>
              </a:lnSpc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lang="en-US" sz="1800" b="1" spc="-5" dirty="0">
                <a:latin typeface="Arial"/>
                <a:cs typeface="Arial"/>
              </a:rPr>
              <a:t>FMCSA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dirty="0">
                <a:latin typeface="Arial"/>
                <a:cs typeface="Arial"/>
              </a:rPr>
              <a:t>b</a:t>
            </a:r>
            <a:r>
              <a:rPr sz="1800" b="1" spc="-5" dirty="0">
                <a:latin typeface="Arial"/>
                <a:cs typeface="Arial"/>
              </a:rPr>
              <a:t>ersec</a:t>
            </a:r>
            <a:r>
              <a:rPr sz="1800" b="1" dirty="0">
                <a:latin typeface="Arial"/>
                <a:cs typeface="Arial"/>
              </a:rPr>
              <a:t>u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ity</a:t>
            </a:r>
            <a:r>
              <a:rPr sz="1800" b="1" spc="3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Pr</a:t>
            </a:r>
            <a:r>
              <a:rPr sz="1800" b="1" dirty="0">
                <a:latin typeface="Arial"/>
                <a:cs typeface="Arial"/>
              </a:rPr>
              <a:t>og</a:t>
            </a:r>
            <a:r>
              <a:rPr sz="1800" b="1" spc="-5" dirty="0">
                <a:latin typeface="Arial"/>
                <a:cs typeface="Arial"/>
              </a:rPr>
              <a:t>ra</a:t>
            </a:r>
            <a:r>
              <a:rPr sz="1800" b="1" dirty="0">
                <a:latin typeface="Arial"/>
                <a:cs typeface="Arial"/>
              </a:rPr>
              <a:t>m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lang="en-US" dirty="0">
                <a:latin typeface="Arial"/>
                <a:cs typeface="Arial"/>
              </a:rPr>
              <a:t>FMCSA’s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ty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m.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gh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y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C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er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dirty="0">
                <a:latin typeface="Arial"/>
                <a:cs typeface="Arial"/>
              </a:rPr>
              <a:t>IO)</a:t>
            </a:r>
            <a:r>
              <a:rPr sz="1800" spc="-10" dirty="0">
                <a:latin typeface="Arial"/>
                <a:cs typeface="Arial"/>
              </a:rPr>
              <a:t> 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Information System Security Manager </a:t>
            </a:r>
            <a:r>
              <a:rPr sz="1800" dirty="0">
                <a:latin typeface="Arial"/>
                <a:cs typeface="Arial"/>
              </a:rPr>
              <a:t>(</a:t>
            </a:r>
            <a:r>
              <a:rPr lang="en-US" sz="1800" spc="-5" dirty="0">
                <a:latin typeface="Arial"/>
                <a:cs typeface="Arial"/>
              </a:rPr>
              <a:t>ISSM</a:t>
            </a:r>
            <a:r>
              <a:rPr sz="1800" dirty="0">
                <a:latin typeface="Arial"/>
                <a:cs typeface="Arial"/>
              </a:rPr>
              <a:t>).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og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 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-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rs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y st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-10" dirty="0">
                <a:latin typeface="Arial"/>
                <a:cs typeface="Arial"/>
              </a:rPr>
              <a:t>eho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rs, s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ts st</a:t>
            </a:r>
            <a:r>
              <a:rPr sz="1800" spc="-10" dirty="0">
                <a:latin typeface="Arial"/>
                <a:cs typeface="Arial"/>
              </a:rPr>
              <a:t>anda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gu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dan</a:t>
            </a:r>
            <a:r>
              <a:rPr sz="1800" dirty="0">
                <a:latin typeface="Arial"/>
                <a:cs typeface="Arial"/>
              </a:rPr>
              <a:t>ce,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uppo</a:t>
            </a:r>
            <a:r>
              <a:rPr sz="1800" dirty="0">
                <a:latin typeface="Arial"/>
                <a:cs typeface="Arial"/>
              </a:rPr>
              <a:t>rts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str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spc="-10" dirty="0">
                <a:latin typeface="Arial"/>
                <a:cs typeface="Arial"/>
              </a:rPr>
              <a:t>ned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epo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cs c</a:t>
            </a:r>
            <a:r>
              <a:rPr sz="1800" spc="-10" dirty="0">
                <a:latin typeface="Arial"/>
                <a:cs typeface="Arial"/>
              </a:rPr>
              <a:t>apab</a:t>
            </a:r>
            <a:r>
              <a:rPr sz="1800" spc="-5" dirty="0">
                <a:latin typeface="Arial"/>
                <a:cs typeface="Arial"/>
              </a:rPr>
              <a:t>ili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.</a:t>
            </a:r>
          </a:p>
          <a:p>
            <a:pPr marL="240665" marR="5080" indent="-228600">
              <a:lnSpc>
                <a:spcPct val="100000"/>
              </a:lnSpc>
              <a:spcBef>
                <a:spcPts val="1030"/>
              </a:spcBef>
            </a:pPr>
            <a:r>
              <a:rPr sz="1800" dirty="0">
                <a:latin typeface="Webdings"/>
                <a:cs typeface="Webdings"/>
              </a:rPr>
              <a:t></a:t>
            </a:r>
            <a:r>
              <a:rPr lang="en-US" spc="15" dirty="0">
                <a:latin typeface="Arial"/>
                <a:cs typeface="Arial"/>
              </a:rPr>
              <a:t> T</a:t>
            </a:r>
            <a:r>
              <a:rPr lang="en-US" spc="-10" dirty="0">
                <a:latin typeface="Arial"/>
                <a:cs typeface="Arial"/>
              </a:rPr>
              <a:t>h</a:t>
            </a:r>
            <a:r>
              <a:rPr lang="en-US" dirty="0">
                <a:latin typeface="Arial"/>
                <a:cs typeface="Arial"/>
              </a:rPr>
              <a:t>e</a:t>
            </a:r>
            <a:r>
              <a:rPr lang="en-US" spc="-15" dirty="0">
                <a:latin typeface="Arial"/>
                <a:cs typeface="Arial"/>
              </a:rPr>
              <a:t> </a:t>
            </a:r>
            <a:r>
              <a:rPr lang="en-US" b="1" spc="-5" dirty="0">
                <a:latin typeface="Arial"/>
                <a:cs typeface="Arial"/>
              </a:rPr>
              <a:t>FMCSA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spc="-5" dirty="0">
                <a:latin typeface="Arial"/>
                <a:cs typeface="Arial"/>
              </a:rPr>
              <a:t>C</a:t>
            </a:r>
            <a:r>
              <a:rPr lang="en-US" b="1" spc="-20" dirty="0">
                <a:latin typeface="Arial"/>
                <a:cs typeface="Arial"/>
              </a:rPr>
              <a:t>y</a:t>
            </a:r>
            <a:r>
              <a:rPr lang="en-US" b="1" dirty="0">
                <a:latin typeface="Arial"/>
                <a:cs typeface="Arial"/>
              </a:rPr>
              <a:t>b</a:t>
            </a:r>
            <a:r>
              <a:rPr lang="en-US" b="1" spc="-5" dirty="0">
                <a:latin typeface="Arial"/>
                <a:cs typeface="Arial"/>
              </a:rPr>
              <a:t>ersec</a:t>
            </a:r>
            <a:r>
              <a:rPr lang="en-US" b="1" dirty="0">
                <a:latin typeface="Arial"/>
                <a:cs typeface="Arial"/>
              </a:rPr>
              <a:t>u</a:t>
            </a:r>
            <a:r>
              <a:rPr lang="en-US" b="1" spc="-5" dirty="0">
                <a:latin typeface="Arial"/>
                <a:cs typeface="Arial"/>
              </a:rPr>
              <a:t>r</a:t>
            </a:r>
            <a:r>
              <a:rPr lang="en-US" b="1" dirty="0">
                <a:latin typeface="Arial"/>
                <a:cs typeface="Arial"/>
              </a:rPr>
              <a:t>ity</a:t>
            </a:r>
            <a:r>
              <a:rPr lang="en-US" b="1" spc="35" dirty="0">
                <a:latin typeface="Arial"/>
                <a:cs typeface="Arial"/>
              </a:rPr>
              <a:t> </a:t>
            </a:r>
            <a:r>
              <a:rPr lang="en-US" b="1" spc="-5" dirty="0">
                <a:latin typeface="Arial"/>
                <a:cs typeface="Arial"/>
              </a:rPr>
              <a:t>Pr</a:t>
            </a:r>
            <a:r>
              <a:rPr lang="en-US" b="1" dirty="0">
                <a:latin typeface="Arial"/>
                <a:cs typeface="Arial"/>
              </a:rPr>
              <a:t>og</a:t>
            </a:r>
            <a:r>
              <a:rPr lang="en-US" b="1" spc="-5" dirty="0">
                <a:latin typeface="Arial"/>
                <a:cs typeface="Arial"/>
              </a:rPr>
              <a:t>ra</a:t>
            </a:r>
            <a:r>
              <a:rPr lang="en-US" b="1" dirty="0">
                <a:latin typeface="Arial"/>
                <a:cs typeface="Arial"/>
              </a:rPr>
              <a:t>m</a:t>
            </a:r>
            <a:r>
              <a:rPr lang="en-US" b="1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lang="en-US" sz="1800" dirty="0">
                <a:latin typeface="Arial"/>
                <a:cs typeface="Arial"/>
              </a:rPr>
              <a:t>s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DOT’s 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-10" dirty="0">
                <a:latin typeface="Arial"/>
                <a:cs typeface="Arial"/>
              </a:rPr>
              <a:t>anda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s,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de bu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ne</a:t>
            </a:r>
            <a:r>
              <a:rPr sz="1800" dirty="0">
                <a:latin typeface="Arial"/>
                <a:cs typeface="Arial"/>
              </a:rPr>
              <a:t>ss/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rt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po</a:t>
            </a:r>
            <a:r>
              <a:rPr sz="1800" spc="-5" dirty="0">
                <a:latin typeface="Arial"/>
                <a:cs typeface="Arial"/>
              </a:rPr>
              <a:t>li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edu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t,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anag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ongo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ope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</TotalTime>
  <Words>4798</Words>
  <Application>Microsoft Office PowerPoint</Application>
  <PresentationFormat>A4 Paper (210x297 mm)</PresentationFormat>
  <Paragraphs>489</Paragraphs>
  <Slides>67</Slides>
  <Notes>49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3" baseType="lpstr">
      <vt:lpstr>Arial</vt:lpstr>
      <vt:lpstr>Calibri</vt:lpstr>
      <vt:lpstr>Times New Roman</vt:lpstr>
      <vt:lpstr>Webdings</vt:lpstr>
      <vt:lpstr>Wingdings</vt:lpstr>
      <vt:lpstr>Office Theme</vt:lpstr>
      <vt:lpstr>Role-Base Cybersecurity Training for Managers </vt:lpstr>
      <vt:lpstr>Module 1</vt:lpstr>
      <vt:lpstr>Introduction Welcome to Information Security for Managers</vt:lpstr>
      <vt:lpstr>Introduction Objectives</vt:lpstr>
      <vt:lpstr>Introduction What happens if….</vt:lpstr>
      <vt:lpstr>Introduction Why is Information Security Important?</vt:lpstr>
      <vt:lpstr>Introduction Federal Information Security Management Act</vt:lpstr>
      <vt:lpstr>Introduction Federal Legislation and Guidance</vt:lpstr>
      <vt:lpstr>Introduction Administration Governance</vt:lpstr>
      <vt:lpstr>TEST YOUR KNOWLEDGE </vt:lpstr>
      <vt:lpstr>TEST YOUR KNOWLEDGE  </vt:lpstr>
      <vt:lpstr>Module 2</vt:lpstr>
      <vt:lpstr>Information Security Overview</vt:lpstr>
      <vt:lpstr>Information Security Overview Introduction</vt:lpstr>
      <vt:lpstr>Information Security Overview Information Security Program Objectives</vt:lpstr>
      <vt:lpstr>Information Security Overview Threats</vt:lpstr>
      <vt:lpstr>Information Security Overview Vulnerability</vt:lpstr>
      <vt:lpstr>Information Security Overview Risk</vt:lpstr>
      <vt:lpstr>Information Security Overview Security Controls</vt:lpstr>
      <vt:lpstr>Information Security Overview Recap</vt:lpstr>
      <vt:lpstr>TEST YOUR KNOWLEDGE   </vt:lpstr>
      <vt:lpstr>TEST YOUR KNOWLEDGE    </vt:lpstr>
      <vt:lpstr>Module 3</vt:lpstr>
      <vt:lpstr>Risk Management Framework</vt:lpstr>
      <vt:lpstr>Introduction</vt:lpstr>
      <vt:lpstr>Risk Management Framework </vt:lpstr>
      <vt:lpstr>Risk Management Framework  </vt:lpstr>
      <vt:lpstr>Categorize the System Risk Assessment</vt:lpstr>
      <vt:lpstr>Categorize the System Determine Risk Impact Level</vt:lpstr>
      <vt:lpstr>Categorize the System Risk Impact Assessment</vt:lpstr>
      <vt:lpstr>Categorize the System High Water Mark</vt:lpstr>
      <vt:lpstr>TEST YOUR KNOWLEDGE     </vt:lpstr>
      <vt:lpstr>TEST YOUR KNOWLEDGE      </vt:lpstr>
      <vt:lpstr>Module 4</vt:lpstr>
      <vt:lpstr>Select the Controls Control Selection</vt:lpstr>
      <vt:lpstr>Select the Controls System Controls</vt:lpstr>
      <vt:lpstr>Select the Controls Security Control Families</vt:lpstr>
      <vt:lpstr>Categorize the System and Select Controls Recap</vt:lpstr>
      <vt:lpstr>Risk Management Framework   </vt:lpstr>
      <vt:lpstr>Implement the Controls System Security Plan</vt:lpstr>
      <vt:lpstr>Implement the Controls Contingency Plan</vt:lpstr>
      <vt:lpstr>Implement the Controls Configuration Management Plan</vt:lpstr>
      <vt:lpstr>Implement the Controls Privacy Impact Assessment</vt:lpstr>
      <vt:lpstr>Implement the Controls Privacy Impact Assessment </vt:lpstr>
      <vt:lpstr>TEST YOUR KNOWLEDGE                  </vt:lpstr>
      <vt:lpstr> TEST YOUR KNOWLEDGE      </vt:lpstr>
      <vt:lpstr>Module 5</vt:lpstr>
      <vt:lpstr>Assess the Controls Security Control Assessment and Security Test &amp; Evaluation</vt:lpstr>
      <vt:lpstr>Assess the Controls Plan of Action and Milestones</vt:lpstr>
      <vt:lpstr>Assess the Controls Authorization to Operate</vt:lpstr>
      <vt:lpstr>Implement and Assess the Controls Recap</vt:lpstr>
      <vt:lpstr>Risk Management Framework    </vt:lpstr>
      <vt:lpstr>Monitor the Controls Configuration Management</vt:lpstr>
      <vt:lpstr>Monitor the Controls Patch Management</vt:lpstr>
      <vt:lpstr>Monitor the Controls Continuous Monitoring</vt:lpstr>
      <vt:lpstr>  TEST YOUR KNOWLEDGE </vt:lpstr>
      <vt:lpstr> TEST YOUR KNOWLEDGE </vt:lpstr>
      <vt:lpstr>Module 6</vt:lpstr>
      <vt:lpstr>System Disposal Disposal of System Components</vt:lpstr>
      <vt:lpstr>System Disposal Disposal of System Components (Continued)</vt:lpstr>
      <vt:lpstr>System Disposal Planning for Disposal</vt:lpstr>
      <vt:lpstr>Monitor the Controls &amp; System Disposal Recap</vt:lpstr>
      <vt:lpstr>Risk Management Framework Recap</vt:lpstr>
      <vt:lpstr>Summary</vt:lpstr>
      <vt:lpstr>Summary Conclusion</vt:lpstr>
      <vt:lpstr>   TEST YOUR KNOWLEDGE </vt:lpstr>
      <vt:lpstr>    TEST YOUR KNOWLEDGE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Privacy Awareness Training - Managers</dc:title>
  <dc:subject>Privacy Awareness Training</dc:subject>
  <dc:creator>Verlinda</dc:creator>
  <cp:lastModifiedBy>Ahmed, Zubair (FMCSA)</cp:lastModifiedBy>
  <cp:revision>39</cp:revision>
  <dcterms:created xsi:type="dcterms:W3CDTF">2017-09-20T09:39:38Z</dcterms:created>
  <dcterms:modified xsi:type="dcterms:W3CDTF">2018-04-30T16:49:11Z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2015-04-13T00:00:00Z</vt:filetime>
  </property>
  <property fmtid="{D5CDD505-2E9C-101B-9397-08002B2CF9AE}" pid="3" name="LastSaved">
    <vt:filetime>2017-09-20T00:00:00Z</vt:filetime>
  </property>
</Properties>
</file>