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2"/>
  </p:notesMasterIdLst>
  <p:sldIdLst>
    <p:sldId id="256" r:id="rId2"/>
    <p:sldId id="310" r:id="rId3"/>
    <p:sldId id="259" r:id="rId4"/>
    <p:sldId id="260" r:id="rId5"/>
    <p:sldId id="261" r:id="rId6"/>
    <p:sldId id="262" r:id="rId7"/>
    <p:sldId id="263" r:id="rId8"/>
    <p:sldId id="264" r:id="rId9"/>
    <p:sldId id="265" r:id="rId10"/>
    <p:sldId id="266" r:id="rId11"/>
    <p:sldId id="267" r:id="rId12"/>
    <p:sldId id="315" r:id="rId13"/>
    <p:sldId id="320" r:id="rId14"/>
    <p:sldId id="311" r:id="rId15"/>
    <p:sldId id="268" r:id="rId16"/>
    <p:sldId id="269" r:id="rId17"/>
    <p:sldId id="270" r:id="rId18"/>
    <p:sldId id="273" r:id="rId19"/>
    <p:sldId id="316" r:id="rId20"/>
    <p:sldId id="321" r:id="rId21"/>
    <p:sldId id="312"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317" r:id="rId35"/>
    <p:sldId id="322" r:id="rId36"/>
    <p:sldId id="313" r:id="rId37"/>
    <p:sldId id="286" r:id="rId38"/>
    <p:sldId id="288" r:id="rId39"/>
    <p:sldId id="290" r:id="rId40"/>
    <p:sldId id="291" r:id="rId41"/>
    <p:sldId id="292" r:id="rId42"/>
    <p:sldId id="293" r:id="rId43"/>
    <p:sldId id="294" r:id="rId44"/>
    <p:sldId id="295" r:id="rId45"/>
    <p:sldId id="318" r:id="rId46"/>
    <p:sldId id="323" r:id="rId47"/>
    <p:sldId id="314" r:id="rId48"/>
    <p:sldId id="296" r:id="rId49"/>
    <p:sldId id="297" r:id="rId50"/>
    <p:sldId id="298" r:id="rId51"/>
    <p:sldId id="299" r:id="rId52"/>
    <p:sldId id="300" r:id="rId53"/>
    <p:sldId id="301" r:id="rId54"/>
    <p:sldId id="302" r:id="rId55"/>
    <p:sldId id="303" r:id="rId56"/>
    <p:sldId id="304" r:id="rId57"/>
    <p:sldId id="305" r:id="rId58"/>
    <p:sldId id="306" r:id="rId59"/>
    <p:sldId id="319" r:id="rId60"/>
    <p:sldId id="324" r:id="rId61"/>
  </p:sldIdLst>
  <p:sldSz cx="9906000" cy="6858000" type="A4"/>
  <p:notesSz cx="9906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osier-Cox, Pam (FMCSA)" initials="GP(" lastIdx="3" clrIdx="0">
    <p:extLst/>
  </p:cmAuthor>
  <p:cmAuthor id="2" name="WK" initials="WK" lastIdx="2" clrIdx="1"/>
  <p:cmAuthor id="3" name="Moore, Nicole (FMCSA)" initials="MN(" lastIdx="6"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5" d="100"/>
          <a:sy n="95" d="100"/>
        </p:scale>
        <p:origin x="1312" y="7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935353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42950" y="2125980"/>
            <a:ext cx="8420100" cy="144017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485900" y="3840480"/>
            <a:ext cx="6934199"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000" b="0" i="0">
                <a:solidFill>
                  <a:srgbClr val="606060"/>
                </a:solidFill>
                <a:latin typeface="Arial"/>
                <a:cs typeface="Arial"/>
              </a:defRPr>
            </a:lvl1pPr>
          </a:lstStyle>
          <a:p>
            <a:pPr marL="12700">
              <a:lnSpc>
                <a:spcPct val="100000"/>
              </a:lnSpc>
            </a:pPr>
            <a:r>
              <a:rPr spc="-10" dirty="0"/>
              <a:t>In</a:t>
            </a:r>
            <a:r>
              <a:rPr spc="0" dirty="0"/>
              <a:t>f</a:t>
            </a:r>
            <a:r>
              <a:rPr spc="-15" dirty="0"/>
              <a:t>o</a:t>
            </a:r>
            <a:r>
              <a:rPr spc="-5" dirty="0"/>
              <a:t>r</a:t>
            </a:r>
            <a:r>
              <a:rPr spc="5" dirty="0"/>
              <a:t>m</a:t>
            </a:r>
            <a:r>
              <a:rPr spc="-10" dirty="0"/>
              <a:t>at</a:t>
            </a:r>
            <a:r>
              <a:rPr spc="-15" dirty="0"/>
              <a:t>io</a:t>
            </a:r>
            <a:r>
              <a:rPr spc="-10" dirty="0"/>
              <a:t>n</a:t>
            </a:r>
            <a:r>
              <a:rPr spc="-40" dirty="0"/>
              <a:t> </a:t>
            </a:r>
            <a:r>
              <a:rPr spc="-15" dirty="0"/>
              <a:t>Se</a:t>
            </a:r>
            <a:r>
              <a:rPr dirty="0"/>
              <a:t>c</a:t>
            </a:r>
            <a:r>
              <a:rPr spc="-15" dirty="0"/>
              <a:t>u</a:t>
            </a:r>
            <a:r>
              <a:rPr spc="-5" dirty="0"/>
              <a:t>r</a:t>
            </a:r>
            <a:r>
              <a:rPr spc="-10" dirty="0"/>
              <a:t>it</a:t>
            </a:r>
            <a:r>
              <a:rPr spc="-5" dirty="0"/>
              <a:t>y</a:t>
            </a:r>
            <a:r>
              <a:rPr dirty="0"/>
              <a:t> </a:t>
            </a:r>
            <a:r>
              <a:rPr spc="0" dirty="0"/>
              <a:t>f</a:t>
            </a:r>
            <a:r>
              <a:rPr spc="-15" dirty="0"/>
              <a:t>o</a:t>
            </a:r>
            <a:r>
              <a:rPr spc="-5" dirty="0"/>
              <a:t>r</a:t>
            </a:r>
            <a:r>
              <a:rPr spc="-10" dirty="0"/>
              <a:t> </a:t>
            </a:r>
            <a:r>
              <a:rPr spc="-15" dirty="0"/>
              <a:t>E</a:t>
            </a:r>
            <a:r>
              <a:rPr dirty="0"/>
              <a:t>x</a:t>
            </a:r>
            <a:r>
              <a:rPr spc="-15" dirty="0"/>
              <a:t>e</a:t>
            </a:r>
            <a:r>
              <a:rPr dirty="0"/>
              <a:t>c</a:t>
            </a:r>
            <a:r>
              <a:rPr spc="-10" dirty="0"/>
              <a:t>uti</a:t>
            </a:r>
            <a:r>
              <a:rPr spc="-15" dirty="0"/>
              <a:t>ves</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FA955BBF-FEE1-4BC1-9C3B-DD123EB70791}" type="datetime1">
              <a:rPr lang="en-US" smtClean="0"/>
              <a:t>4/30/2018</a:t>
            </a:fld>
            <a:endParaRPr lang="en-US"/>
          </a:p>
        </p:txBody>
      </p:sp>
      <p:sp>
        <p:nvSpPr>
          <p:cNvPr id="6" name="Holder 6"/>
          <p:cNvSpPr>
            <a:spLocks noGrp="1"/>
          </p:cNvSpPr>
          <p:nvPr>
            <p:ph type="sldNum" sz="quarter" idx="7"/>
          </p:nvPr>
        </p:nvSpPr>
        <p:spPr/>
        <p:txBody>
          <a:bodyPr lIns="0" tIns="0" rIns="0" bIns="0"/>
          <a:lstStyle>
            <a:lvl1pPr>
              <a:defRPr sz="1400" b="0" i="0">
                <a:solidFill>
                  <a:srgbClr val="1F2A7B"/>
                </a:solidFill>
                <a:latin typeface="Arial"/>
                <a:cs typeface="Arial"/>
              </a:defRPr>
            </a:lvl1pPr>
          </a:lstStyle>
          <a:p>
            <a:pPr marL="25400">
              <a:lnSpc>
                <a:spcPct val="100000"/>
              </a:lnSpc>
            </a:pPr>
            <a:fld id="{81D60167-4931-47E6-BA6A-407CBD079E47}" type="slidenum">
              <a:rPr dirty="0"/>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A1261E"/>
                </a:solidFill>
                <a:latin typeface="Arial"/>
                <a:cs typeface="Arial"/>
              </a:defRPr>
            </a:lvl1pPr>
          </a:lstStyle>
          <a:p>
            <a:endParaRPr dirty="0"/>
          </a:p>
        </p:txBody>
      </p:sp>
      <p:sp>
        <p:nvSpPr>
          <p:cNvPr id="3" name="Holder 3"/>
          <p:cNvSpPr>
            <a:spLocks noGrp="1"/>
          </p:cNvSpPr>
          <p:nvPr>
            <p:ph type="body" idx="1"/>
          </p:nvPr>
        </p:nvSpPr>
        <p:spPr/>
        <p:txBody>
          <a:bodyPr lIns="0" tIns="0" rIns="0" bIns="0"/>
          <a:lstStyle>
            <a:lvl1pPr>
              <a:defRPr sz="1800" b="0" i="0">
                <a:solidFill>
                  <a:schemeClr val="tx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defRPr sz="1000" b="0" i="0">
                <a:solidFill>
                  <a:srgbClr val="606060"/>
                </a:solidFill>
                <a:latin typeface="Arial"/>
                <a:cs typeface="Arial"/>
              </a:defRPr>
            </a:lvl1pPr>
          </a:lstStyle>
          <a:p>
            <a:pPr marL="12700">
              <a:lnSpc>
                <a:spcPct val="100000"/>
              </a:lnSpc>
            </a:pPr>
            <a:r>
              <a:rPr spc="-10" dirty="0"/>
              <a:t>In</a:t>
            </a:r>
            <a:r>
              <a:rPr spc="0" dirty="0"/>
              <a:t>f</a:t>
            </a:r>
            <a:r>
              <a:rPr spc="-15" dirty="0"/>
              <a:t>o</a:t>
            </a:r>
            <a:r>
              <a:rPr spc="-5" dirty="0"/>
              <a:t>r</a:t>
            </a:r>
            <a:r>
              <a:rPr spc="5" dirty="0"/>
              <a:t>m</a:t>
            </a:r>
            <a:r>
              <a:rPr spc="-10" dirty="0"/>
              <a:t>at</a:t>
            </a:r>
            <a:r>
              <a:rPr spc="-15" dirty="0"/>
              <a:t>io</a:t>
            </a:r>
            <a:r>
              <a:rPr spc="-10" dirty="0"/>
              <a:t>n</a:t>
            </a:r>
            <a:r>
              <a:rPr spc="-40" dirty="0"/>
              <a:t> </a:t>
            </a:r>
            <a:r>
              <a:rPr spc="-15" dirty="0"/>
              <a:t>Se</a:t>
            </a:r>
            <a:r>
              <a:rPr dirty="0"/>
              <a:t>c</a:t>
            </a:r>
            <a:r>
              <a:rPr spc="-15" dirty="0"/>
              <a:t>u</a:t>
            </a:r>
            <a:r>
              <a:rPr spc="-5" dirty="0"/>
              <a:t>r</a:t>
            </a:r>
            <a:r>
              <a:rPr spc="-10" dirty="0"/>
              <a:t>it</a:t>
            </a:r>
            <a:r>
              <a:rPr spc="-5" dirty="0"/>
              <a:t>y</a:t>
            </a:r>
            <a:r>
              <a:rPr dirty="0"/>
              <a:t> </a:t>
            </a:r>
            <a:r>
              <a:rPr spc="0" dirty="0"/>
              <a:t>f</a:t>
            </a:r>
            <a:r>
              <a:rPr spc="-15" dirty="0"/>
              <a:t>o</a:t>
            </a:r>
            <a:r>
              <a:rPr spc="-5" dirty="0"/>
              <a:t>r</a:t>
            </a:r>
            <a:r>
              <a:rPr spc="-10" dirty="0"/>
              <a:t> </a:t>
            </a:r>
            <a:r>
              <a:rPr spc="-15" dirty="0"/>
              <a:t>E</a:t>
            </a:r>
            <a:r>
              <a:rPr dirty="0"/>
              <a:t>x</a:t>
            </a:r>
            <a:r>
              <a:rPr spc="-15" dirty="0"/>
              <a:t>e</a:t>
            </a:r>
            <a:r>
              <a:rPr dirty="0"/>
              <a:t>c</a:t>
            </a:r>
            <a:r>
              <a:rPr spc="-10" dirty="0"/>
              <a:t>uti</a:t>
            </a:r>
            <a:r>
              <a:rPr spc="-15" dirty="0"/>
              <a:t>ves</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C6AF4E32-E552-4C1E-B677-C88845D1D5B9}" type="datetime1">
              <a:rPr lang="en-US" smtClean="0"/>
              <a:t>4/30/2018</a:t>
            </a:fld>
            <a:endParaRPr lang="en-US"/>
          </a:p>
        </p:txBody>
      </p:sp>
      <p:sp>
        <p:nvSpPr>
          <p:cNvPr id="6" name="Holder 6"/>
          <p:cNvSpPr>
            <a:spLocks noGrp="1"/>
          </p:cNvSpPr>
          <p:nvPr>
            <p:ph type="sldNum" sz="quarter" idx="7"/>
          </p:nvPr>
        </p:nvSpPr>
        <p:spPr/>
        <p:txBody>
          <a:bodyPr lIns="0" tIns="0" rIns="0" bIns="0"/>
          <a:lstStyle>
            <a:lvl1pPr>
              <a:defRPr sz="1400" b="0" i="0">
                <a:solidFill>
                  <a:srgbClr val="1F2A7B"/>
                </a:solidFill>
                <a:latin typeface="Arial"/>
                <a:cs typeface="Arial"/>
              </a:defRPr>
            </a:lvl1pPr>
          </a:lstStyle>
          <a:p>
            <a:pPr marL="25400">
              <a:lnSpc>
                <a:spcPct val="100000"/>
              </a:lnSpc>
            </a:pPr>
            <a:fld id="{81D60167-4931-47E6-BA6A-407CBD079E47}" type="slidenum">
              <a:rPr dirty="0"/>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A1261E"/>
                </a:solidFill>
                <a:latin typeface="Arial"/>
                <a:cs typeface="Arial"/>
              </a:defRPr>
            </a:lvl1pPr>
          </a:lstStyle>
          <a:p>
            <a:endParaRPr/>
          </a:p>
        </p:txBody>
      </p:sp>
      <p:sp>
        <p:nvSpPr>
          <p:cNvPr id="3" name="Holder 3"/>
          <p:cNvSpPr>
            <a:spLocks noGrp="1"/>
          </p:cNvSpPr>
          <p:nvPr>
            <p:ph sz="half" idx="2"/>
          </p:nvPr>
        </p:nvSpPr>
        <p:spPr>
          <a:xfrm>
            <a:off x="495300" y="1577340"/>
            <a:ext cx="430911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869940" y="1598930"/>
            <a:ext cx="3416300" cy="4149725"/>
          </a:xfrm>
          <a:prstGeom prst="rect">
            <a:avLst/>
          </a:prstGeom>
        </p:spPr>
        <p:txBody>
          <a:bodyPr wrap="square" lIns="0" tIns="0" rIns="0" bIns="0">
            <a:spAutoFit/>
          </a:bodyPr>
          <a:lstStyle>
            <a:lvl1pPr>
              <a:defRPr sz="1800" b="0" i="0">
                <a:solidFill>
                  <a:srgbClr val="DADADA"/>
                </a:solidFill>
                <a:latin typeface="Calibri"/>
                <a:cs typeface="Calibri"/>
              </a:defRPr>
            </a:lvl1pPr>
          </a:lstStyle>
          <a:p>
            <a:endParaRPr/>
          </a:p>
        </p:txBody>
      </p:sp>
      <p:sp>
        <p:nvSpPr>
          <p:cNvPr id="5" name="Holder 5"/>
          <p:cNvSpPr>
            <a:spLocks noGrp="1"/>
          </p:cNvSpPr>
          <p:nvPr>
            <p:ph type="ftr" sz="quarter" idx="5"/>
          </p:nvPr>
        </p:nvSpPr>
        <p:spPr/>
        <p:txBody>
          <a:bodyPr lIns="0" tIns="0" rIns="0" bIns="0"/>
          <a:lstStyle>
            <a:lvl1pPr>
              <a:defRPr sz="1000" b="0" i="0">
                <a:solidFill>
                  <a:srgbClr val="606060"/>
                </a:solidFill>
                <a:latin typeface="Arial"/>
                <a:cs typeface="Arial"/>
              </a:defRPr>
            </a:lvl1pPr>
          </a:lstStyle>
          <a:p>
            <a:pPr marL="12700">
              <a:lnSpc>
                <a:spcPct val="100000"/>
              </a:lnSpc>
            </a:pPr>
            <a:r>
              <a:rPr spc="-10" dirty="0"/>
              <a:t>In</a:t>
            </a:r>
            <a:r>
              <a:rPr spc="0" dirty="0"/>
              <a:t>f</a:t>
            </a:r>
            <a:r>
              <a:rPr spc="-15" dirty="0"/>
              <a:t>o</a:t>
            </a:r>
            <a:r>
              <a:rPr spc="-5" dirty="0"/>
              <a:t>r</a:t>
            </a:r>
            <a:r>
              <a:rPr spc="5" dirty="0"/>
              <a:t>m</a:t>
            </a:r>
            <a:r>
              <a:rPr spc="-10" dirty="0"/>
              <a:t>at</a:t>
            </a:r>
            <a:r>
              <a:rPr spc="-15" dirty="0"/>
              <a:t>io</a:t>
            </a:r>
            <a:r>
              <a:rPr spc="-10" dirty="0"/>
              <a:t>n</a:t>
            </a:r>
            <a:r>
              <a:rPr spc="-40" dirty="0"/>
              <a:t> </a:t>
            </a:r>
            <a:r>
              <a:rPr spc="-15" dirty="0"/>
              <a:t>Se</a:t>
            </a:r>
            <a:r>
              <a:rPr dirty="0"/>
              <a:t>c</a:t>
            </a:r>
            <a:r>
              <a:rPr spc="-15" dirty="0"/>
              <a:t>u</a:t>
            </a:r>
            <a:r>
              <a:rPr spc="-5" dirty="0"/>
              <a:t>r</a:t>
            </a:r>
            <a:r>
              <a:rPr spc="-10" dirty="0"/>
              <a:t>it</a:t>
            </a:r>
            <a:r>
              <a:rPr spc="-5" dirty="0"/>
              <a:t>y</a:t>
            </a:r>
            <a:r>
              <a:rPr dirty="0"/>
              <a:t> </a:t>
            </a:r>
            <a:r>
              <a:rPr spc="0" dirty="0"/>
              <a:t>f</a:t>
            </a:r>
            <a:r>
              <a:rPr spc="-15" dirty="0"/>
              <a:t>o</a:t>
            </a:r>
            <a:r>
              <a:rPr spc="-5" dirty="0"/>
              <a:t>r</a:t>
            </a:r>
            <a:r>
              <a:rPr spc="-10" dirty="0"/>
              <a:t> </a:t>
            </a:r>
            <a:r>
              <a:rPr spc="-15" dirty="0"/>
              <a:t>E</a:t>
            </a:r>
            <a:r>
              <a:rPr dirty="0"/>
              <a:t>x</a:t>
            </a:r>
            <a:r>
              <a:rPr spc="-15" dirty="0"/>
              <a:t>e</a:t>
            </a:r>
            <a:r>
              <a:rPr dirty="0"/>
              <a:t>c</a:t>
            </a:r>
            <a:r>
              <a:rPr spc="-10" dirty="0"/>
              <a:t>uti</a:t>
            </a:r>
            <a:r>
              <a:rPr spc="-15" dirty="0"/>
              <a:t>ves</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0A8354B3-710F-4CAB-9581-B42B38FE6628}" type="datetime1">
              <a:rPr lang="en-US" smtClean="0"/>
              <a:t>4/30/2018</a:t>
            </a:fld>
            <a:endParaRPr lang="en-US"/>
          </a:p>
        </p:txBody>
      </p:sp>
      <p:sp>
        <p:nvSpPr>
          <p:cNvPr id="7" name="Holder 7"/>
          <p:cNvSpPr>
            <a:spLocks noGrp="1"/>
          </p:cNvSpPr>
          <p:nvPr>
            <p:ph type="sldNum" sz="quarter" idx="7"/>
          </p:nvPr>
        </p:nvSpPr>
        <p:spPr/>
        <p:txBody>
          <a:bodyPr lIns="0" tIns="0" rIns="0" bIns="0"/>
          <a:lstStyle>
            <a:lvl1pPr>
              <a:defRPr sz="1400" b="0" i="0">
                <a:solidFill>
                  <a:srgbClr val="1F2A7B"/>
                </a:solidFill>
                <a:latin typeface="Arial"/>
                <a:cs typeface="Arial"/>
              </a:defRPr>
            </a:lvl1pPr>
          </a:lstStyle>
          <a:p>
            <a:pPr marL="25400">
              <a:lnSpc>
                <a:spcPct val="100000"/>
              </a:lnSpc>
            </a:pPr>
            <a:fld id="{81D60167-4931-47E6-BA6A-407CBD079E47}" type="slidenum">
              <a:rPr dirty="0"/>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A1261E"/>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defRPr sz="1000" b="0" i="0">
                <a:solidFill>
                  <a:srgbClr val="606060"/>
                </a:solidFill>
                <a:latin typeface="Arial"/>
                <a:cs typeface="Arial"/>
              </a:defRPr>
            </a:lvl1pPr>
          </a:lstStyle>
          <a:p>
            <a:pPr marL="12700">
              <a:lnSpc>
                <a:spcPct val="100000"/>
              </a:lnSpc>
            </a:pPr>
            <a:r>
              <a:rPr spc="-10" dirty="0"/>
              <a:t>In</a:t>
            </a:r>
            <a:r>
              <a:rPr spc="0" dirty="0"/>
              <a:t>f</a:t>
            </a:r>
            <a:r>
              <a:rPr spc="-15" dirty="0"/>
              <a:t>o</a:t>
            </a:r>
            <a:r>
              <a:rPr spc="-5" dirty="0"/>
              <a:t>r</a:t>
            </a:r>
            <a:r>
              <a:rPr spc="5" dirty="0"/>
              <a:t>m</a:t>
            </a:r>
            <a:r>
              <a:rPr spc="-10" dirty="0"/>
              <a:t>at</a:t>
            </a:r>
            <a:r>
              <a:rPr spc="-15" dirty="0"/>
              <a:t>io</a:t>
            </a:r>
            <a:r>
              <a:rPr spc="-10" dirty="0"/>
              <a:t>n</a:t>
            </a:r>
            <a:r>
              <a:rPr spc="-40" dirty="0"/>
              <a:t> </a:t>
            </a:r>
            <a:r>
              <a:rPr spc="-15" dirty="0"/>
              <a:t>Se</a:t>
            </a:r>
            <a:r>
              <a:rPr dirty="0"/>
              <a:t>c</a:t>
            </a:r>
            <a:r>
              <a:rPr spc="-15" dirty="0"/>
              <a:t>u</a:t>
            </a:r>
            <a:r>
              <a:rPr spc="-5" dirty="0"/>
              <a:t>r</a:t>
            </a:r>
            <a:r>
              <a:rPr spc="-10" dirty="0"/>
              <a:t>it</a:t>
            </a:r>
            <a:r>
              <a:rPr spc="-5" dirty="0"/>
              <a:t>y</a:t>
            </a:r>
            <a:r>
              <a:rPr dirty="0"/>
              <a:t> </a:t>
            </a:r>
            <a:r>
              <a:rPr spc="0" dirty="0"/>
              <a:t>f</a:t>
            </a:r>
            <a:r>
              <a:rPr spc="-15" dirty="0"/>
              <a:t>o</a:t>
            </a:r>
            <a:r>
              <a:rPr spc="-5" dirty="0"/>
              <a:t>r</a:t>
            </a:r>
            <a:r>
              <a:rPr spc="-10" dirty="0"/>
              <a:t> </a:t>
            </a:r>
            <a:r>
              <a:rPr spc="-15" dirty="0"/>
              <a:t>E</a:t>
            </a:r>
            <a:r>
              <a:rPr dirty="0"/>
              <a:t>x</a:t>
            </a:r>
            <a:r>
              <a:rPr spc="-15" dirty="0"/>
              <a:t>e</a:t>
            </a:r>
            <a:r>
              <a:rPr dirty="0"/>
              <a:t>c</a:t>
            </a:r>
            <a:r>
              <a:rPr spc="-10" dirty="0"/>
              <a:t>uti</a:t>
            </a:r>
            <a:r>
              <a:rPr spc="-15" dirty="0"/>
              <a:t>ves</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8C5A0A0A-EFC0-4744-9717-79CBB626C92E}" type="datetime1">
              <a:rPr lang="en-US" smtClean="0"/>
              <a:t>4/30/2018</a:t>
            </a:fld>
            <a:endParaRPr lang="en-US"/>
          </a:p>
        </p:txBody>
      </p:sp>
      <p:sp>
        <p:nvSpPr>
          <p:cNvPr id="5" name="Holder 5"/>
          <p:cNvSpPr>
            <a:spLocks noGrp="1"/>
          </p:cNvSpPr>
          <p:nvPr>
            <p:ph type="sldNum" sz="quarter" idx="7"/>
          </p:nvPr>
        </p:nvSpPr>
        <p:spPr/>
        <p:txBody>
          <a:bodyPr lIns="0" tIns="0" rIns="0" bIns="0"/>
          <a:lstStyle>
            <a:lvl1pPr>
              <a:defRPr sz="1400" b="0" i="0">
                <a:solidFill>
                  <a:srgbClr val="1F2A7B"/>
                </a:solidFill>
                <a:latin typeface="Arial"/>
                <a:cs typeface="Arial"/>
              </a:defRPr>
            </a:lvl1pPr>
          </a:lstStyle>
          <a:p>
            <a:pPr marL="25400">
              <a:lnSpc>
                <a:spcPct val="100000"/>
              </a:lnSpc>
            </a:pPr>
            <a:fld id="{81D60167-4931-47E6-BA6A-407CBD079E47}" type="slidenum">
              <a:rPr dirty="0"/>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000" b="0" i="0">
                <a:solidFill>
                  <a:srgbClr val="606060"/>
                </a:solidFill>
                <a:latin typeface="Arial"/>
                <a:cs typeface="Arial"/>
              </a:defRPr>
            </a:lvl1pPr>
          </a:lstStyle>
          <a:p>
            <a:pPr marL="12700">
              <a:lnSpc>
                <a:spcPct val="100000"/>
              </a:lnSpc>
            </a:pPr>
            <a:r>
              <a:rPr spc="-10" dirty="0"/>
              <a:t>In</a:t>
            </a:r>
            <a:r>
              <a:rPr spc="0" dirty="0"/>
              <a:t>f</a:t>
            </a:r>
            <a:r>
              <a:rPr spc="-15" dirty="0"/>
              <a:t>o</a:t>
            </a:r>
            <a:r>
              <a:rPr spc="-5" dirty="0"/>
              <a:t>r</a:t>
            </a:r>
            <a:r>
              <a:rPr spc="5" dirty="0"/>
              <a:t>m</a:t>
            </a:r>
            <a:r>
              <a:rPr spc="-10" dirty="0"/>
              <a:t>at</a:t>
            </a:r>
            <a:r>
              <a:rPr spc="-15" dirty="0"/>
              <a:t>io</a:t>
            </a:r>
            <a:r>
              <a:rPr spc="-10" dirty="0"/>
              <a:t>n</a:t>
            </a:r>
            <a:r>
              <a:rPr spc="-40" dirty="0"/>
              <a:t> </a:t>
            </a:r>
            <a:r>
              <a:rPr spc="-15" dirty="0"/>
              <a:t>Se</a:t>
            </a:r>
            <a:r>
              <a:rPr dirty="0"/>
              <a:t>c</a:t>
            </a:r>
            <a:r>
              <a:rPr spc="-15" dirty="0"/>
              <a:t>u</a:t>
            </a:r>
            <a:r>
              <a:rPr spc="-5" dirty="0"/>
              <a:t>r</a:t>
            </a:r>
            <a:r>
              <a:rPr spc="-10" dirty="0"/>
              <a:t>it</a:t>
            </a:r>
            <a:r>
              <a:rPr spc="-5" dirty="0"/>
              <a:t>y</a:t>
            </a:r>
            <a:r>
              <a:rPr dirty="0"/>
              <a:t> </a:t>
            </a:r>
            <a:r>
              <a:rPr spc="0" dirty="0"/>
              <a:t>f</a:t>
            </a:r>
            <a:r>
              <a:rPr spc="-15" dirty="0"/>
              <a:t>o</a:t>
            </a:r>
            <a:r>
              <a:rPr spc="-5" dirty="0"/>
              <a:t>r</a:t>
            </a:r>
            <a:r>
              <a:rPr spc="-10" dirty="0"/>
              <a:t> </a:t>
            </a:r>
            <a:r>
              <a:rPr spc="-15" dirty="0"/>
              <a:t>E</a:t>
            </a:r>
            <a:r>
              <a:rPr dirty="0"/>
              <a:t>x</a:t>
            </a:r>
            <a:r>
              <a:rPr spc="-15" dirty="0"/>
              <a:t>e</a:t>
            </a:r>
            <a:r>
              <a:rPr dirty="0"/>
              <a:t>c</a:t>
            </a:r>
            <a:r>
              <a:rPr spc="-10" dirty="0"/>
              <a:t>uti</a:t>
            </a:r>
            <a:r>
              <a:rPr spc="-15" dirty="0"/>
              <a:t>ves</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49726B73-E912-4B6E-981E-F395436CA055}" type="datetime1">
              <a:rPr lang="en-US" smtClean="0"/>
              <a:t>4/30/2018</a:t>
            </a:fld>
            <a:endParaRPr lang="en-US"/>
          </a:p>
        </p:txBody>
      </p:sp>
      <p:sp>
        <p:nvSpPr>
          <p:cNvPr id="4" name="Holder 4"/>
          <p:cNvSpPr>
            <a:spLocks noGrp="1"/>
          </p:cNvSpPr>
          <p:nvPr>
            <p:ph type="sldNum" sz="quarter" idx="7"/>
          </p:nvPr>
        </p:nvSpPr>
        <p:spPr/>
        <p:txBody>
          <a:bodyPr lIns="0" tIns="0" rIns="0" bIns="0"/>
          <a:lstStyle>
            <a:lvl1pPr>
              <a:defRPr sz="1400" b="0" i="0">
                <a:solidFill>
                  <a:srgbClr val="1F2A7B"/>
                </a:solidFill>
                <a:latin typeface="Arial"/>
                <a:cs typeface="Arial"/>
              </a:defRPr>
            </a:lvl1pPr>
          </a:lstStyle>
          <a:p>
            <a:pPr marL="25400">
              <a:lnSpc>
                <a:spcPct val="100000"/>
              </a:lnSpc>
            </a:pPr>
            <a:fld id="{81D60167-4931-47E6-BA6A-407CBD079E47}" type="slidenum">
              <a:rPr dirty="0"/>
              <a:t>‹#›</a:t>
            </a:fld>
            <a:endParaRPr dirty="0"/>
          </a:p>
        </p:txBody>
      </p:sp>
      <p:sp>
        <p:nvSpPr>
          <p:cNvPr id="5" name="Title 4"/>
          <p:cNvSpPr>
            <a:spLocks noGrp="1"/>
          </p:cNvSpPr>
          <p:nvPr>
            <p:ph type="title"/>
          </p:nvPr>
        </p:nvSpPr>
        <p:spPr/>
        <p:txBody>
          <a:bodyPr/>
          <a:lstStyle/>
          <a:p>
            <a:r>
              <a:rPr lang="en-US"/>
              <a:t>Click to edit Master title style</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83540" y="921186"/>
            <a:ext cx="9138919" cy="1077595"/>
          </a:xfrm>
          <a:prstGeom prst="rect">
            <a:avLst/>
          </a:prstGeom>
        </p:spPr>
        <p:txBody>
          <a:bodyPr wrap="square" lIns="0" tIns="0" rIns="0" bIns="0">
            <a:spAutoFit/>
          </a:bodyPr>
          <a:lstStyle>
            <a:lvl1pPr>
              <a:defRPr sz="2800" b="1" i="0">
                <a:solidFill>
                  <a:srgbClr val="A1261E"/>
                </a:solidFill>
                <a:latin typeface="Arial"/>
                <a:cs typeface="Arial"/>
              </a:defRPr>
            </a:lvl1pPr>
          </a:lstStyle>
          <a:p>
            <a:endParaRPr/>
          </a:p>
        </p:txBody>
      </p:sp>
      <p:sp>
        <p:nvSpPr>
          <p:cNvPr id="3" name="Holder 3"/>
          <p:cNvSpPr>
            <a:spLocks noGrp="1"/>
          </p:cNvSpPr>
          <p:nvPr>
            <p:ph type="body" idx="1"/>
          </p:nvPr>
        </p:nvSpPr>
        <p:spPr>
          <a:xfrm>
            <a:off x="535940" y="1835586"/>
            <a:ext cx="8834119" cy="4345940"/>
          </a:xfrm>
          <a:prstGeom prst="rect">
            <a:avLst/>
          </a:prstGeom>
        </p:spPr>
        <p:txBody>
          <a:bodyPr wrap="square" lIns="0" tIns="0" rIns="0" bIns="0">
            <a:spAutoFit/>
          </a:bodyPr>
          <a:lstStyle>
            <a:lvl1pPr>
              <a:defRPr sz="18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459740" y="6437144"/>
            <a:ext cx="1976755" cy="152400"/>
          </a:xfrm>
          <a:prstGeom prst="rect">
            <a:avLst/>
          </a:prstGeom>
        </p:spPr>
        <p:txBody>
          <a:bodyPr wrap="square" lIns="0" tIns="0" rIns="0" bIns="0">
            <a:spAutoFit/>
          </a:bodyPr>
          <a:lstStyle>
            <a:lvl1pPr>
              <a:defRPr sz="1000" b="0" i="0">
                <a:solidFill>
                  <a:srgbClr val="606060"/>
                </a:solidFill>
                <a:latin typeface="Arial"/>
                <a:cs typeface="Arial"/>
              </a:defRPr>
            </a:lvl1pPr>
          </a:lstStyle>
          <a:p>
            <a:pPr marL="12700">
              <a:lnSpc>
                <a:spcPct val="100000"/>
              </a:lnSpc>
            </a:pPr>
            <a:r>
              <a:rPr spc="-10" dirty="0"/>
              <a:t>In</a:t>
            </a:r>
            <a:r>
              <a:rPr spc="0" dirty="0"/>
              <a:t>f</a:t>
            </a:r>
            <a:r>
              <a:rPr spc="-15" dirty="0"/>
              <a:t>o</a:t>
            </a:r>
            <a:r>
              <a:rPr spc="-5" dirty="0"/>
              <a:t>r</a:t>
            </a:r>
            <a:r>
              <a:rPr spc="5" dirty="0"/>
              <a:t>m</a:t>
            </a:r>
            <a:r>
              <a:rPr spc="-10" dirty="0"/>
              <a:t>at</a:t>
            </a:r>
            <a:r>
              <a:rPr spc="-15" dirty="0"/>
              <a:t>io</a:t>
            </a:r>
            <a:r>
              <a:rPr spc="-10" dirty="0"/>
              <a:t>n</a:t>
            </a:r>
            <a:r>
              <a:rPr spc="-40" dirty="0"/>
              <a:t> </a:t>
            </a:r>
            <a:r>
              <a:rPr spc="-15" dirty="0"/>
              <a:t>Se</a:t>
            </a:r>
            <a:r>
              <a:rPr dirty="0"/>
              <a:t>c</a:t>
            </a:r>
            <a:r>
              <a:rPr spc="-15" dirty="0"/>
              <a:t>u</a:t>
            </a:r>
            <a:r>
              <a:rPr spc="-5" dirty="0"/>
              <a:t>r</a:t>
            </a:r>
            <a:r>
              <a:rPr spc="-10" dirty="0"/>
              <a:t>it</a:t>
            </a:r>
            <a:r>
              <a:rPr spc="-5" dirty="0"/>
              <a:t>y</a:t>
            </a:r>
            <a:r>
              <a:rPr dirty="0"/>
              <a:t> </a:t>
            </a:r>
            <a:r>
              <a:rPr spc="0" dirty="0"/>
              <a:t>f</a:t>
            </a:r>
            <a:r>
              <a:rPr spc="-15" dirty="0"/>
              <a:t>o</a:t>
            </a:r>
            <a:r>
              <a:rPr spc="-5" dirty="0"/>
              <a:t>r</a:t>
            </a:r>
            <a:r>
              <a:rPr spc="-10" dirty="0"/>
              <a:t> </a:t>
            </a:r>
            <a:r>
              <a:rPr spc="-15" dirty="0"/>
              <a:t>E</a:t>
            </a:r>
            <a:r>
              <a:rPr dirty="0"/>
              <a:t>x</a:t>
            </a:r>
            <a:r>
              <a:rPr spc="-15" dirty="0"/>
              <a:t>e</a:t>
            </a:r>
            <a:r>
              <a:rPr dirty="0"/>
              <a:t>c</a:t>
            </a:r>
            <a:r>
              <a:rPr spc="-10" dirty="0"/>
              <a:t>uti</a:t>
            </a:r>
            <a:r>
              <a:rPr spc="-15" dirty="0"/>
              <a:t>ves</a:t>
            </a:r>
          </a:p>
        </p:txBody>
      </p:sp>
      <p:sp>
        <p:nvSpPr>
          <p:cNvPr id="5" name="Holder 5"/>
          <p:cNvSpPr>
            <a:spLocks noGrp="1"/>
          </p:cNvSpPr>
          <p:nvPr>
            <p:ph type="dt" sz="half" idx="6"/>
          </p:nvPr>
        </p:nvSpPr>
        <p:spPr>
          <a:xfrm>
            <a:off x="495300" y="6377940"/>
            <a:ext cx="2278380" cy="342900"/>
          </a:xfrm>
          <a:prstGeom prst="rect">
            <a:avLst/>
          </a:prstGeom>
        </p:spPr>
        <p:txBody>
          <a:bodyPr wrap="square" lIns="0" tIns="0" rIns="0" bIns="0">
            <a:spAutoFit/>
          </a:bodyPr>
          <a:lstStyle>
            <a:lvl1pPr algn="l">
              <a:defRPr>
                <a:solidFill>
                  <a:schemeClr val="tx1">
                    <a:tint val="75000"/>
                  </a:schemeClr>
                </a:solidFill>
              </a:defRPr>
            </a:lvl1pPr>
          </a:lstStyle>
          <a:p>
            <a:fld id="{D8D04B6F-B236-4DB1-B0F1-57DB7E95E418}" type="datetime1">
              <a:rPr lang="en-US" smtClean="0"/>
              <a:t>4/30/2018</a:t>
            </a:fld>
            <a:endParaRPr lang="en-US"/>
          </a:p>
        </p:txBody>
      </p:sp>
      <p:sp>
        <p:nvSpPr>
          <p:cNvPr id="6" name="Holder 6"/>
          <p:cNvSpPr>
            <a:spLocks noGrp="1"/>
          </p:cNvSpPr>
          <p:nvPr>
            <p:ph type="sldNum" sz="quarter" idx="7"/>
          </p:nvPr>
        </p:nvSpPr>
        <p:spPr>
          <a:xfrm>
            <a:off x="4866640" y="6385346"/>
            <a:ext cx="249554" cy="203834"/>
          </a:xfrm>
          <a:prstGeom prst="rect">
            <a:avLst/>
          </a:prstGeom>
        </p:spPr>
        <p:txBody>
          <a:bodyPr wrap="square" lIns="0" tIns="0" rIns="0" bIns="0">
            <a:spAutoFit/>
          </a:bodyPr>
          <a:lstStyle>
            <a:lvl1pPr>
              <a:defRPr sz="1400" b="0" i="0">
                <a:solidFill>
                  <a:srgbClr val="1F2A7B"/>
                </a:solidFill>
                <a:latin typeface="Arial"/>
                <a:cs typeface="Arial"/>
              </a:defRPr>
            </a:lvl1pPr>
          </a:lstStyle>
          <a:p>
            <a:pPr marL="25400">
              <a:lnSpc>
                <a:spcPct val="100000"/>
              </a:lnSpc>
            </a:pPr>
            <a:fld id="{81D60167-4931-47E6-BA6A-407CBD079E47}" type="slidenum">
              <a:rPr dirty="0"/>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dt="0"/>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4.jpg"/><Relationship Id="rId5" Type="http://schemas.openxmlformats.org/officeDocument/2006/relationships/image" Target="../media/image3.png"/><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intranet.hhs.gov/it/cybersecurity/privacy/index.html"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hyperlink" Target="mailto:nicole.moore@dot.gov" TargetMode="External"/><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42950" y="2125980"/>
            <a:ext cx="8420100" cy="1292662"/>
          </a:xfrm>
        </p:spPr>
        <p:txBody>
          <a:bodyPr/>
          <a:lstStyle/>
          <a:p>
            <a:pPr algn="ctr"/>
            <a:r>
              <a:rPr lang="en-US" dirty="0"/>
              <a:t>Role-Based Cybersecurity Training for Executives</a:t>
            </a:r>
            <a:br>
              <a:rPr lang="en-US" dirty="0"/>
            </a:br>
            <a:endParaRPr lang="en-US" dirty="0"/>
          </a:p>
        </p:txBody>
      </p:sp>
      <p:sp>
        <p:nvSpPr>
          <p:cNvPr id="6" name="Footer Placeholder 5"/>
          <p:cNvSpPr>
            <a:spLocks noGrp="1"/>
          </p:cNvSpPr>
          <p:nvPr>
            <p:ph type="ftr" sz="quarter" idx="5"/>
          </p:nvPr>
        </p:nvSpPr>
        <p:spPr/>
        <p:txBody>
          <a:bodyPr/>
          <a:lstStyle/>
          <a:p>
            <a:pPr marL="12700">
              <a:lnSpc>
                <a:spcPct val="100000"/>
              </a:lnSpc>
            </a:pPr>
            <a:r>
              <a:rPr lang="en-US" spc="-10"/>
              <a:t>In</a:t>
            </a:r>
            <a:r>
              <a:rPr lang="en-US" spc="0"/>
              <a:t>f</a:t>
            </a:r>
            <a:r>
              <a:rPr lang="en-US" spc="-15"/>
              <a:t>o</a:t>
            </a:r>
            <a:r>
              <a:rPr lang="en-US" spc="-5"/>
              <a:t>r</a:t>
            </a:r>
            <a:r>
              <a:rPr lang="en-US" spc="5"/>
              <a:t>m</a:t>
            </a:r>
            <a:r>
              <a:rPr lang="en-US" spc="-10"/>
              <a:t>at</a:t>
            </a:r>
            <a:r>
              <a:rPr lang="en-US" spc="-15"/>
              <a:t>io</a:t>
            </a:r>
            <a:r>
              <a:rPr lang="en-US" spc="-10"/>
              <a:t>n</a:t>
            </a:r>
            <a:r>
              <a:rPr lang="en-US" spc="-40"/>
              <a:t> </a:t>
            </a:r>
            <a:r>
              <a:rPr lang="en-US" spc="-15"/>
              <a:t>Se</a:t>
            </a:r>
            <a:r>
              <a:rPr lang="en-US"/>
              <a:t>c</a:t>
            </a:r>
            <a:r>
              <a:rPr lang="en-US" spc="-15"/>
              <a:t>u</a:t>
            </a:r>
            <a:r>
              <a:rPr lang="en-US" spc="-5"/>
              <a:t>r</a:t>
            </a:r>
            <a:r>
              <a:rPr lang="en-US" spc="-10"/>
              <a:t>it</a:t>
            </a:r>
            <a:r>
              <a:rPr lang="en-US" spc="-5"/>
              <a:t>y</a:t>
            </a:r>
            <a:r>
              <a:rPr lang="en-US"/>
              <a:t> </a:t>
            </a:r>
            <a:r>
              <a:rPr lang="en-US" spc="0"/>
              <a:t>f</a:t>
            </a:r>
            <a:r>
              <a:rPr lang="en-US" spc="-15"/>
              <a:t>o</a:t>
            </a:r>
            <a:r>
              <a:rPr lang="en-US" spc="-5"/>
              <a:t>r</a:t>
            </a:r>
            <a:r>
              <a:rPr lang="en-US" spc="-10"/>
              <a:t> </a:t>
            </a:r>
            <a:r>
              <a:rPr lang="en-US" spc="-15"/>
              <a:t>E</a:t>
            </a:r>
            <a:r>
              <a:rPr lang="en-US"/>
              <a:t>x</a:t>
            </a:r>
            <a:r>
              <a:rPr lang="en-US" spc="-15"/>
              <a:t>e</a:t>
            </a:r>
            <a:r>
              <a:rPr lang="en-US"/>
              <a:t>c</a:t>
            </a:r>
            <a:r>
              <a:rPr lang="en-US" spc="-10"/>
              <a:t>uti</a:t>
            </a:r>
            <a:r>
              <a:rPr lang="en-US" spc="-15"/>
              <a:t>ves</a:t>
            </a:r>
            <a:endParaRPr lang="en-US" spc="-15" dirty="0"/>
          </a:p>
        </p:txBody>
      </p:sp>
      <p:sp>
        <p:nvSpPr>
          <p:cNvPr id="7" name="Slide Number Placeholder 6"/>
          <p:cNvSpPr>
            <a:spLocks noGrp="1"/>
          </p:cNvSpPr>
          <p:nvPr>
            <p:ph type="sldNum" sz="quarter" idx="7"/>
          </p:nvPr>
        </p:nvSpPr>
        <p:spPr/>
        <p:txBody>
          <a:bodyPr/>
          <a:lstStyle/>
          <a:p>
            <a:pPr marL="25400">
              <a:lnSpc>
                <a:spcPct val="100000"/>
              </a:lnSpc>
            </a:pPr>
            <a:fld id="{81D60167-4931-47E6-BA6A-407CBD079E47}" type="slidenum">
              <a:rPr lang="en-US" smtClean="0"/>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10</a:t>
            </a:fld>
            <a:endParaRPr dirty="0"/>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ct val="100000"/>
              </a:lnSpc>
            </a:pPr>
            <a:r>
              <a:rPr spc="-10" dirty="0"/>
              <a:t>In</a:t>
            </a:r>
            <a:r>
              <a:rPr spc="0" dirty="0"/>
              <a:t>f</a:t>
            </a:r>
            <a:r>
              <a:rPr spc="-15" dirty="0"/>
              <a:t>o</a:t>
            </a:r>
            <a:r>
              <a:rPr spc="-5" dirty="0"/>
              <a:t>r</a:t>
            </a:r>
            <a:r>
              <a:rPr spc="5" dirty="0"/>
              <a:t>m</a:t>
            </a:r>
            <a:r>
              <a:rPr spc="-10" dirty="0"/>
              <a:t>at</a:t>
            </a:r>
            <a:r>
              <a:rPr spc="-15" dirty="0"/>
              <a:t>io</a:t>
            </a:r>
            <a:r>
              <a:rPr spc="-10" dirty="0"/>
              <a:t>n</a:t>
            </a:r>
            <a:r>
              <a:rPr spc="-40" dirty="0"/>
              <a:t> </a:t>
            </a:r>
            <a:r>
              <a:rPr spc="-15" dirty="0"/>
              <a:t>Se</a:t>
            </a:r>
            <a:r>
              <a:rPr dirty="0"/>
              <a:t>c</a:t>
            </a:r>
            <a:r>
              <a:rPr spc="-15" dirty="0"/>
              <a:t>u</a:t>
            </a:r>
            <a:r>
              <a:rPr spc="-5" dirty="0"/>
              <a:t>r</a:t>
            </a:r>
            <a:r>
              <a:rPr spc="-10" dirty="0"/>
              <a:t>it</a:t>
            </a:r>
            <a:r>
              <a:rPr spc="-5" dirty="0"/>
              <a:t>y</a:t>
            </a:r>
            <a:r>
              <a:rPr dirty="0"/>
              <a:t> </a:t>
            </a:r>
            <a:r>
              <a:rPr spc="0" dirty="0"/>
              <a:t>f</a:t>
            </a:r>
            <a:r>
              <a:rPr spc="-15" dirty="0"/>
              <a:t>o</a:t>
            </a:r>
            <a:r>
              <a:rPr spc="-5" dirty="0"/>
              <a:t>r</a:t>
            </a:r>
            <a:r>
              <a:rPr spc="-10" dirty="0"/>
              <a:t> </a:t>
            </a:r>
            <a:r>
              <a:rPr spc="-15" dirty="0"/>
              <a:t>E</a:t>
            </a:r>
            <a:r>
              <a:rPr dirty="0"/>
              <a:t>x</a:t>
            </a:r>
            <a:r>
              <a:rPr spc="-15" dirty="0"/>
              <a:t>e</a:t>
            </a:r>
            <a:r>
              <a:rPr dirty="0"/>
              <a:t>c</a:t>
            </a:r>
            <a:r>
              <a:rPr spc="-10" dirty="0"/>
              <a:t>uti</a:t>
            </a:r>
            <a:r>
              <a:rPr spc="-15" dirty="0"/>
              <a:t>ves</a:t>
            </a:r>
          </a:p>
        </p:txBody>
      </p:sp>
      <p:sp>
        <p:nvSpPr>
          <p:cNvPr id="4" name="object 4"/>
          <p:cNvSpPr txBox="1"/>
          <p:nvPr/>
        </p:nvSpPr>
        <p:spPr>
          <a:xfrm>
            <a:off x="1413510" y="1835586"/>
            <a:ext cx="6968490" cy="4453255"/>
          </a:xfrm>
          <a:prstGeom prst="rect">
            <a:avLst/>
          </a:prstGeom>
        </p:spPr>
        <p:txBody>
          <a:bodyPr vert="horz" wrap="square" lIns="0" tIns="0" rIns="0" bIns="0" rtlCol="0">
            <a:spAutoFit/>
          </a:bodyPr>
          <a:lstStyle/>
          <a:p>
            <a:pPr marL="12700">
              <a:lnSpc>
                <a:spcPct val="100000"/>
              </a:lnSpc>
            </a:pPr>
            <a:r>
              <a:rPr sz="1800" spc="-5" dirty="0">
                <a:latin typeface="Arial"/>
                <a:cs typeface="Arial"/>
              </a:rPr>
              <a:t>C</a:t>
            </a:r>
            <a:r>
              <a:rPr sz="1800" spc="-10" dirty="0">
                <a:latin typeface="Arial"/>
                <a:cs typeface="Arial"/>
              </a:rPr>
              <a:t>on</a:t>
            </a:r>
            <a:r>
              <a:rPr sz="1800" dirty="0">
                <a:latin typeface="Arial"/>
                <a:cs typeface="Arial"/>
              </a:rPr>
              <a:t>tr</a:t>
            </a:r>
            <a:r>
              <a:rPr sz="1800" spc="-10" dirty="0">
                <a:latin typeface="Arial"/>
                <a:cs typeface="Arial"/>
              </a:rPr>
              <a:t>o</a:t>
            </a:r>
            <a:r>
              <a:rPr sz="1800" spc="-5" dirty="0">
                <a:latin typeface="Arial"/>
                <a:cs typeface="Arial"/>
              </a:rPr>
              <a:t>l</a:t>
            </a:r>
            <a:r>
              <a:rPr sz="1800" dirty="0">
                <a:latin typeface="Arial"/>
                <a:cs typeface="Arial"/>
              </a:rPr>
              <a:t>s</a:t>
            </a:r>
            <a:r>
              <a:rPr sz="1800" spc="15" dirty="0">
                <a:latin typeface="Arial"/>
                <a:cs typeface="Arial"/>
              </a:rPr>
              <a:t> </a:t>
            </a:r>
            <a:r>
              <a:rPr sz="1800" spc="-10" dirty="0">
                <a:latin typeface="Arial"/>
                <a:cs typeface="Arial"/>
              </a:rPr>
              <a:t>he</a:t>
            </a:r>
            <a:r>
              <a:rPr sz="1800" spc="-5" dirty="0">
                <a:latin typeface="Arial"/>
                <a:cs typeface="Arial"/>
              </a:rPr>
              <a:t>l</a:t>
            </a:r>
            <a:r>
              <a:rPr sz="1800" dirty="0">
                <a:latin typeface="Arial"/>
                <a:cs typeface="Arial"/>
              </a:rPr>
              <a:t>p</a:t>
            </a:r>
            <a:r>
              <a:rPr sz="1800" spc="10" dirty="0">
                <a:latin typeface="Arial"/>
                <a:cs typeface="Arial"/>
              </a:rPr>
              <a:t> </a:t>
            </a:r>
            <a:r>
              <a:rPr sz="1800" spc="-10" dirty="0">
                <a:latin typeface="Arial"/>
                <a:cs typeface="Arial"/>
              </a:rPr>
              <a:t>p</a:t>
            </a:r>
            <a:r>
              <a:rPr sz="1800" dirty="0">
                <a:latin typeface="Arial"/>
                <a:cs typeface="Arial"/>
              </a:rPr>
              <a:t>r</a:t>
            </a:r>
            <a:r>
              <a:rPr sz="1800" spc="-10" dirty="0">
                <a:latin typeface="Arial"/>
                <a:cs typeface="Arial"/>
              </a:rPr>
              <a:t>o</a:t>
            </a:r>
            <a:r>
              <a:rPr sz="1800" dirty="0">
                <a:latin typeface="Arial"/>
                <a:cs typeface="Arial"/>
              </a:rPr>
              <a:t>t</a:t>
            </a:r>
            <a:r>
              <a:rPr sz="1800" spc="-10" dirty="0">
                <a:latin typeface="Arial"/>
                <a:cs typeface="Arial"/>
              </a:rPr>
              <a:t>e</a:t>
            </a:r>
            <a:r>
              <a:rPr sz="1800" dirty="0">
                <a:latin typeface="Arial"/>
                <a:cs typeface="Arial"/>
              </a:rPr>
              <a:t>ct</a:t>
            </a:r>
            <a:r>
              <a:rPr sz="1800" spc="5" dirty="0">
                <a:latin typeface="Arial"/>
                <a:cs typeface="Arial"/>
              </a:rPr>
              <a:t> </a:t>
            </a:r>
            <a:r>
              <a:rPr sz="1800" dirty="0">
                <a:latin typeface="Arial"/>
                <a:cs typeface="Arial"/>
              </a:rPr>
              <a:t>IT</a:t>
            </a:r>
            <a:r>
              <a:rPr sz="1800" spc="-5" dirty="0">
                <a:latin typeface="Arial"/>
                <a:cs typeface="Arial"/>
              </a:rPr>
              <a:t> </a:t>
            </a:r>
            <a:r>
              <a:rPr sz="1800" spc="-10" dirty="0">
                <a:latin typeface="Arial"/>
                <a:cs typeface="Arial"/>
              </a:rPr>
              <a:t>a</a:t>
            </a:r>
            <a:r>
              <a:rPr sz="1800" dirty="0">
                <a:latin typeface="Arial"/>
                <a:cs typeface="Arial"/>
              </a:rPr>
              <a:t>ss</a:t>
            </a:r>
            <a:r>
              <a:rPr sz="1800" spc="-10" dirty="0">
                <a:latin typeface="Arial"/>
                <a:cs typeface="Arial"/>
              </a:rPr>
              <a:t>e</a:t>
            </a:r>
            <a:r>
              <a:rPr sz="1800" dirty="0">
                <a:latin typeface="Arial"/>
                <a:cs typeface="Arial"/>
              </a:rPr>
              <a:t>ts.</a:t>
            </a:r>
          </a:p>
          <a:p>
            <a:pPr marL="241300" marR="676910" indent="-228600">
              <a:lnSpc>
                <a:spcPct val="100000"/>
              </a:lnSpc>
              <a:spcBef>
                <a:spcPts val="860"/>
              </a:spcBef>
            </a:pPr>
            <a:r>
              <a:rPr sz="1800" dirty="0">
                <a:latin typeface="Webdings"/>
                <a:cs typeface="Webdings"/>
              </a:rPr>
              <a:t></a:t>
            </a:r>
            <a:r>
              <a:rPr sz="1800" b="1" spc="-5" dirty="0">
                <a:latin typeface="Arial"/>
                <a:cs typeface="Arial"/>
              </a:rPr>
              <a:t>C</a:t>
            </a:r>
            <a:r>
              <a:rPr sz="1800" b="1" dirty="0">
                <a:latin typeface="Arial"/>
                <a:cs typeface="Arial"/>
              </a:rPr>
              <a:t>ont</a:t>
            </a:r>
            <a:r>
              <a:rPr sz="1800" b="1" spc="-5" dirty="0">
                <a:latin typeface="Arial"/>
                <a:cs typeface="Arial"/>
              </a:rPr>
              <a:t>r</a:t>
            </a:r>
            <a:r>
              <a:rPr sz="1800" b="1" dirty="0">
                <a:latin typeface="Arial"/>
                <a:cs typeface="Arial"/>
              </a:rPr>
              <a:t>ols</a:t>
            </a:r>
            <a:r>
              <a:rPr sz="1800" b="1" spc="-15" dirty="0">
                <a:latin typeface="Arial"/>
                <a:cs typeface="Arial"/>
              </a:rPr>
              <a:t> </a:t>
            </a:r>
            <a:r>
              <a:rPr sz="1800" dirty="0">
                <a:latin typeface="Arial"/>
                <a:cs typeface="Arial"/>
              </a:rPr>
              <a:t>–</a:t>
            </a:r>
            <a:r>
              <a:rPr sz="1800" spc="-5" dirty="0">
                <a:latin typeface="Arial"/>
                <a:cs typeface="Arial"/>
              </a:rPr>
              <a:t> </a:t>
            </a:r>
            <a:r>
              <a:rPr sz="1800" dirty="0">
                <a:latin typeface="Arial"/>
                <a:cs typeface="Arial"/>
              </a:rPr>
              <a:t>c</a:t>
            </a:r>
            <a:r>
              <a:rPr sz="1800" spc="-10" dirty="0">
                <a:latin typeface="Arial"/>
                <a:cs typeface="Arial"/>
              </a:rPr>
              <a:t>oun</a:t>
            </a:r>
            <a:r>
              <a:rPr sz="1800" dirty="0">
                <a:latin typeface="Arial"/>
                <a:cs typeface="Arial"/>
              </a:rPr>
              <a:t>t</a:t>
            </a:r>
            <a:r>
              <a:rPr sz="1800" spc="-10" dirty="0">
                <a:latin typeface="Arial"/>
                <a:cs typeface="Arial"/>
              </a:rPr>
              <a:t>e</a:t>
            </a:r>
            <a:r>
              <a:rPr sz="1800" dirty="0">
                <a:latin typeface="Arial"/>
                <a:cs typeface="Arial"/>
              </a:rPr>
              <a:t>rm</a:t>
            </a:r>
            <a:r>
              <a:rPr sz="1800" spc="-10" dirty="0">
                <a:latin typeface="Arial"/>
                <a:cs typeface="Arial"/>
              </a:rPr>
              <a:t>ea</a:t>
            </a:r>
            <a:r>
              <a:rPr sz="1800" dirty="0">
                <a:latin typeface="Arial"/>
                <a:cs typeface="Arial"/>
              </a:rPr>
              <a:t>s</a:t>
            </a:r>
            <a:r>
              <a:rPr sz="1800" spc="-10" dirty="0">
                <a:latin typeface="Arial"/>
                <a:cs typeface="Arial"/>
              </a:rPr>
              <a:t>u</a:t>
            </a:r>
            <a:r>
              <a:rPr sz="1800" dirty="0">
                <a:latin typeface="Arial"/>
                <a:cs typeface="Arial"/>
              </a:rPr>
              <a:t>r</a:t>
            </a:r>
            <a:r>
              <a:rPr sz="1800" spc="-10" dirty="0">
                <a:latin typeface="Arial"/>
                <a:cs typeface="Arial"/>
              </a:rPr>
              <a:t>e</a:t>
            </a:r>
            <a:r>
              <a:rPr sz="1800" dirty="0">
                <a:latin typeface="Arial"/>
                <a:cs typeface="Arial"/>
              </a:rPr>
              <a:t>s</a:t>
            </a:r>
            <a:r>
              <a:rPr sz="1800" spc="25" dirty="0">
                <a:latin typeface="Arial"/>
                <a:cs typeface="Arial"/>
              </a:rPr>
              <a:t> </a:t>
            </a:r>
            <a:r>
              <a:rPr sz="1800" dirty="0">
                <a:latin typeface="Arial"/>
                <a:cs typeface="Arial"/>
              </a:rPr>
              <a:t>to</a:t>
            </a:r>
            <a:r>
              <a:rPr sz="1800" spc="-5" dirty="0">
                <a:latin typeface="Arial"/>
                <a:cs typeface="Arial"/>
              </a:rPr>
              <a:t> </a:t>
            </a:r>
            <a:r>
              <a:rPr sz="1800" spc="-10" dirty="0">
                <a:latin typeface="Arial"/>
                <a:cs typeface="Arial"/>
              </a:rPr>
              <a:t>a</a:t>
            </a:r>
            <a:r>
              <a:rPr sz="1800" dirty="0">
                <a:latin typeface="Arial"/>
                <a:cs typeface="Arial"/>
              </a:rPr>
              <a:t>v</a:t>
            </a:r>
            <a:r>
              <a:rPr sz="1800" spc="-10" dirty="0">
                <a:latin typeface="Arial"/>
                <a:cs typeface="Arial"/>
              </a:rPr>
              <a:t>o</a:t>
            </a:r>
            <a:r>
              <a:rPr sz="1800" spc="-5" dirty="0">
                <a:latin typeface="Arial"/>
                <a:cs typeface="Arial"/>
              </a:rPr>
              <a:t>i</a:t>
            </a:r>
            <a:r>
              <a:rPr sz="1800" spc="-10" dirty="0">
                <a:latin typeface="Arial"/>
                <a:cs typeface="Arial"/>
              </a:rPr>
              <a:t>d</a:t>
            </a:r>
            <a:r>
              <a:rPr sz="1800" dirty="0">
                <a:latin typeface="Arial"/>
                <a:cs typeface="Arial"/>
              </a:rPr>
              <a:t>,</a:t>
            </a:r>
            <a:r>
              <a:rPr sz="1800" spc="15" dirty="0">
                <a:latin typeface="Arial"/>
                <a:cs typeface="Arial"/>
              </a:rPr>
              <a:t> </a:t>
            </a:r>
            <a:r>
              <a:rPr sz="1800" dirty="0">
                <a:latin typeface="Arial"/>
                <a:cs typeface="Arial"/>
              </a:rPr>
              <a:t>m</a:t>
            </a:r>
            <a:r>
              <a:rPr sz="1800" spc="-5" dirty="0">
                <a:latin typeface="Arial"/>
                <a:cs typeface="Arial"/>
              </a:rPr>
              <a:t>i</a:t>
            </a:r>
            <a:r>
              <a:rPr sz="1800" dirty="0">
                <a:latin typeface="Arial"/>
                <a:cs typeface="Arial"/>
              </a:rPr>
              <a:t>t</a:t>
            </a:r>
            <a:r>
              <a:rPr sz="1800" spc="-5" dirty="0">
                <a:latin typeface="Arial"/>
                <a:cs typeface="Arial"/>
              </a:rPr>
              <a:t>i</a:t>
            </a:r>
            <a:r>
              <a:rPr sz="1800" spc="-10" dirty="0">
                <a:latin typeface="Arial"/>
                <a:cs typeface="Arial"/>
              </a:rPr>
              <a:t>ga</a:t>
            </a:r>
            <a:r>
              <a:rPr sz="1800" dirty="0">
                <a:latin typeface="Arial"/>
                <a:cs typeface="Arial"/>
              </a:rPr>
              <a:t>t</a:t>
            </a:r>
            <a:r>
              <a:rPr sz="1800" spc="-10" dirty="0">
                <a:latin typeface="Arial"/>
                <a:cs typeface="Arial"/>
              </a:rPr>
              <a:t>e</a:t>
            </a:r>
            <a:r>
              <a:rPr sz="1800" dirty="0">
                <a:latin typeface="Arial"/>
                <a:cs typeface="Arial"/>
              </a:rPr>
              <a:t>,</a:t>
            </a:r>
            <a:r>
              <a:rPr sz="1800" spc="5" dirty="0">
                <a:latin typeface="Arial"/>
                <a:cs typeface="Arial"/>
              </a:rPr>
              <a:t> </a:t>
            </a:r>
            <a:r>
              <a:rPr sz="1800" spc="-10" dirty="0">
                <a:latin typeface="Arial"/>
                <a:cs typeface="Arial"/>
              </a:rPr>
              <a:t>o</a:t>
            </a:r>
            <a:r>
              <a:rPr sz="1800" dirty="0">
                <a:latin typeface="Arial"/>
                <a:cs typeface="Arial"/>
              </a:rPr>
              <a:t>r m</a:t>
            </a:r>
            <a:r>
              <a:rPr sz="1800" spc="-5" dirty="0">
                <a:latin typeface="Arial"/>
                <a:cs typeface="Arial"/>
              </a:rPr>
              <a:t>i</a:t>
            </a:r>
            <a:r>
              <a:rPr sz="1800" spc="-10" dirty="0">
                <a:latin typeface="Arial"/>
                <a:cs typeface="Arial"/>
              </a:rPr>
              <a:t>n</a:t>
            </a:r>
            <a:r>
              <a:rPr sz="1800" spc="-5" dirty="0">
                <a:latin typeface="Arial"/>
                <a:cs typeface="Arial"/>
              </a:rPr>
              <a:t>i</a:t>
            </a:r>
            <a:r>
              <a:rPr sz="1800" dirty="0">
                <a:latin typeface="Arial"/>
                <a:cs typeface="Arial"/>
              </a:rPr>
              <a:t>m</a:t>
            </a:r>
            <a:r>
              <a:rPr sz="1800" spc="-5" dirty="0">
                <a:latin typeface="Arial"/>
                <a:cs typeface="Arial"/>
              </a:rPr>
              <a:t>i</a:t>
            </a:r>
            <a:r>
              <a:rPr sz="1800" dirty="0">
                <a:latin typeface="Arial"/>
                <a:cs typeface="Arial"/>
              </a:rPr>
              <a:t>ze s</a:t>
            </a:r>
            <a:r>
              <a:rPr sz="1800" spc="-10" dirty="0">
                <a:latin typeface="Arial"/>
                <a:cs typeface="Arial"/>
              </a:rPr>
              <a:t>e</a:t>
            </a:r>
            <a:r>
              <a:rPr sz="1800" dirty="0">
                <a:latin typeface="Arial"/>
                <a:cs typeface="Arial"/>
              </a:rPr>
              <a:t>c</a:t>
            </a:r>
            <a:r>
              <a:rPr sz="1800" spc="-5" dirty="0">
                <a:latin typeface="Arial"/>
                <a:cs typeface="Arial"/>
              </a:rPr>
              <a:t>u</a:t>
            </a:r>
            <a:r>
              <a:rPr sz="1800" dirty="0">
                <a:latin typeface="Arial"/>
                <a:cs typeface="Arial"/>
              </a:rPr>
              <a:t>r</a:t>
            </a:r>
            <a:r>
              <a:rPr sz="1800" spc="-5" dirty="0">
                <a:latin typeface="Arial"/>
                <a:cs typeface="Arial"/>
              </a:rPr>
              <a:t>i</a:t>
            </a:r>
            <a:r>
              <a:rPr sz="1800" dirty="0">
                <a:latin typeface="Arial"/>
                <a:cs typeface="Arial"/>
              </a:rPr>
              <a:t>ty r</a:t>
            </a:r>
            <a:r>
              <a:rPr sz="1800" spc="-5" dirty="0">
                <a:latin typeface="Arial"/>
                <a:cs typeface="Arial"/>
              </a:rPr>
              <a:t>i</a:t>
            </a:r>
            <a:r>
              <a:rPr sz="1800" dirty="0">
                <a:latin typeface="Arial"/>
                <a:cs typeface="Arial"/>
              </a:rPr>
              <a:t>sks.</a:t>
            </a:r>
          </a:p>
          <a:p>
            <a:pPr marL="12700">
              <a:lnSpc>
                <a:spcPct val="100000"/>
              </a:lnSpc>
              <a:spcBef>
                <a:spcPts val="865"/>
              </a:spcBef>
            </a:pPr>
            <a:r>
              <a:rPr sz="1800" dirty="0">
                <a:latin typeface="Webdings"/>
                <a:cs typeface="Webdings"/>
              </a:rPr>
              <a:t></a:t>
            </a:r>
            <a:r>
              <a:rPr sz="1800" spc="15" dirty="0">
                <a:latin typeface="Arial"/>
                <a:cs typeface="Arial"/>
              </a:rPr>
              <a:t>T</a:t>
            </a:r>
            <a:r>
              <a:rPr sz="1800" spc="-10" dirty="0">
                <a:latin typeface="Arial"/>
                <a:cs typeface="Arial"/>
              </a:rPr>
              <a:t>he</a:t>
            </a:r>
            <a:r>
              <a:rPr sz="1800" dirty="0">
                <a:latin typeface="Arial"/>
                <a:cs typeface="Arial"/>
              </a:rPr>
              <a:t>re</a:t>
            </a:r>
            <a:r>
              <a:rPr sz="1800" spc="-15" dirty="0">
                <a:latin typeface="Arial"/>
                <a:cs typeface="Arial"/>
              </a:rPr>
              <a:t> </a:t>
            </a:r>
            <a:r>
              <a:rPr sz="1800" spc="-10" dirty="0">
                <a:latin typeface="Arial"/>
                <a:cs typeface="Arial"/>
              </a:rPr>
              <a:t>a</a:t>
            </a:r>
            <a:r>
              <a:rPr sz="1800" dirty="0">
                <a:latin typeface="Arial"/>
                <a:cs typeface="Arial"/>
              </a:rPr>
              <a:t>re</a:t>
            </a:r>
            <a:r>
              <a:rPr sz="1800" spc="10"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r</a:t>
            </a:r>
            <a:r>
              <a:rPr sz="1800" spc="-10" dirty="0">
                <a:latin typeface="Arial"/>
                <a:cs typeface="Arial"/>
              </a:rPr>
              <a:t>e</a:t>
            </a:r>
            <a:r>
              <a:rPr sz="1800" dirty="0">
                <a:latin typeface="Arial"/>
                <a:cs typeface="Arial"/>
              </a:rPr>
              <a:t>e</a:t>
            </a:r>
            <a:r>
              <a:rPr sz="1800" spc="-5" dirty="0">
                <a:latin typeface="Arial"/>
                <a:cs typeface="Arial"/>
              </a:rPr>
              <a:t> </a:t>
            </a:r>
            <a:r>
              <a:rPr sz="1800" dirty="0">
                <a:latin typeface="Arial"/>
                <a:cs typeface="Arial"/>
              </a:rPr>
              <a:t>t</a:t>
            </a:r>
            <a:r>
              <a:rPr sz="1800" spc="-25" dirty="0">
                <a:latin typeface="Arial"/>
                <a:cs typeface="Arial"/>
              </a:rPr>
              <a:t>y</a:t>
            </a:r>
            <a:r>
              <a:rPr sz="1800" spc="-10" dirty="0">
                <a:latin typeface="Arial"/>
                <a:cs typeface="Arial"/>
              </a:rPr>
              <a:t>pe</a:t>
            </a:r>
            <a:r>
              <a:rPr sz="1800" dirty="0">
                <a:latin typeface="Arial"/>
                <a:cs typeface="Arial"/>
              </a:rPr>
              <a:t>s</a:t>
            </a:r>
            <a:r>
              <a:rPr sz="1800" spc="25"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a:t>
            </a:r>
            <a:r>
              <a:rPr sz="1800" dirty="0">
                <a:latin typeface="Arial"/>
                <a:cs typeface="Arial"/>
              </a:rPr>
              <a:t>c</a:t>
            </a:r>
            <a:r>
              <a:rPr sz="1800" spc="-10" dirty="0">
                <a:latin typeface="Arial"/>
                <a:cs typeface="Arial"/>
              </a:rPr>
              <a:t>on</a:t>
            </a:r>
            <a:r>
              <a:rPr sz="1800" dirty="0">
                <a:latin typeface="Arial"/>
                <a:cs typeface="Arial"/>
              </a:rPr>
              <a:t>tr</a:t>
            </a:r>
            <a:r>
              <a:rPr sz="1800" spc="-10" dirty="0">
                <a:latin typeface="Arial"/>
                <a:cs typeface="Arial"/>
              </a:rPr>
              <a:t>o</a:t>
            </a:r>
            <a:r>
              <a:rPr sz="1800" spc="-5" dirty="0">
                <a:latin typeface="Arial"/>
                <a:cs typeface="Arial"/>
              </a:rPr>
              <a:t>l</a:t>
            </a:r>
            <a:r>
              <a:rPr sz="1800" dirty="0">
                <a:latin typeface="Arial"/>
                <a:cs typeface="Arial"/>
              </a:rPr>
              <a:t>s:</a:t>
            </a:r>
          </a:p>
          <a:p>
            <a:pPr marL="583565" marR="93345" indent="-227965">
              <a:lnSpc>
                <a:spcPct val="100000"/>
              </a:lnSpc>
              <a:spcBef>
                <a:spcPts val="860"/>
              </a:spcBef>
              <a:buFont typeface="Arial"/>
              <a:buChar char="–"/>
              <a:tabLst>
                <a:tab pos="584200" algn="l"/>
              </a:tabLst>
            </a:pPr>
            <a:r>
              <a:rPr sz="1800" b="1" dirty="0">
                <a:latin typeface="Arial"/>
                <a:cs typeface="Arial"/>
              </a:rPr>
              <a:t>M</a:t>
            </a:r>
            <a:r>
              <a:rPr sz="1800" b="1" spc="-5" dirty="0">
                <a:latin typeface="Arial"/>
                <a:cs typeface="Arial"/>
              </a:rPr>
              <a:t>a</a:t>
            </a:r>
            <a:r>
              <a:rPr sz="1800" b="1" dirty="0">
                <a:latin typeface="Arial"/>
                <a:cs typeface="Arial"/>
              </a:rPr>
              <a:t>n</a:t>
            </a:r>
            <a:r>
              <a:rPr sz="1800" b="1" spc="-5" dirty="0">
                <a:latin typeface="Arial"/>
                <a:cs typeface="Arial"/>
              </a:rPr>
              <a:t>a</a:t>
            </a:r>
            <a:r>
              <a:rPr sz="1800" b="1" dirty="0">
                <a:latin typeface="Arial"/>
                <a:cs typeface="Arial"/>
              </a:rPr>
              <a:t>g</a:t>
            </a:r>
            <a:r>
              <a:rPr sz="1800" b="1" spc="-5" dirty="0">
                <a:latin typeface="Arial"/>
                <a:cs typeface="Arial"/>
              </a:rPr>
              <a:t>eme</a:t>
            </a:r>
            <a:r>
              <a:rPr sz="1800" b="1" dirty="0">
                <a:latin typeface="Arial"/>
                <a:cs typeface="Arial"/>
              </a:rPr>
              <a:t>nt </a:t>
            </a:r>
            <a:r>
              <a:rPr sz="1800" b="1" spc="-5" dirty="0">
                <a:latin typeface="Arial"/>
                <a:cs typeface="Arial"/>
              </a:rPr>
              <a:t>c</a:t>
            </a:r>
            <a:r>
              <a:rPr sz="1800" b="1" dirty="0">
                <a:latin typeface="Arial"/>
                <a:cs typeface="Arial"/>
              </a:rPr>
              <a:t>ont</a:t>
            </a:r>
            <a:r>
              <a:rPr sz="1800" b="1" spc="-5" dirty="0">
                <a:latin typeface="Arial"/>
                <a:cs typeface="Arial"/>
              </a:rPr>
              <a:t>r</a:t>
            </a:r>
            <a:r>
              <a:rPr sz="1800" b="1" dirty="0">
                <a:latin typeface="Arial"/>
                <a:cs typeface="Arial"/>
              </a:rPr>
              <a:t>ols</a:t>
            </a:r>
            <a:r>
              <a:rPr sz="1800" b="1" spc="-5" dirty="0">
                <a:latin typeface="Arial"/>
                <a:cs typeface="Arial"/>
              </a:rPr>
              <a:t> </a:t>
            </a:r>
            <a:r>
              <a:rPr sz="1800" spc="-5" dirty="0">
                <a:latin typeface="Arial"/>
                <a:cs typeface="Arial"/>
              </a:rPr>
              <a:t>i</a:t>
            </a:r>
            <a:r>
              <a:rPr sz="1800" spc="-10" dirty="0">
                <a:latin typeface="Arial"/>
                <a:cs typeface="Arial"/>
              </a:rPr>
              <a:t>n</a:t>
            </a:r>
            <a:r>
              <a:rPr sz="1800" dirty="0">
                <a:latin typeface="Arial"/>
                <a:cs typeface="Arial"/>
              </a:rPr>
              <a:t>v</a:t>
            </a:r>
            <a:r>
              <a:rPr sz="1800" spc="-10" dirty="0">
                <a:latin typeface="Arial"/>
                <a:cs typeface="Arial"/>
              </a:rPr>
              <a:t>o</a:t>
            </a:r>
            <a:r>
              <a:rPr sz="1800" spc="-5" dirty="0">
                <a:latin typeface="Arial"/>
                <a:cs typeface="Arial"/>
              </a:rPr>
              <a:t>l</a:t>
            </a:r>
            <a:r>
              <a:rPr sz="1800" dirty="0">
                <a:latin typeface="Arial"/>
                <a:cs typeface="Arial"/>
              </a:rPr>
              <a:t>ve</a:t>
            </a:r>
            <a:r>
              <a:rPr sz="1800" spc="10" dirty="0">
                <a:latin typeface="Arial"/>
                <a:cs typeface="Arial"/>
              </a:rPr>
              <a:t> </a:t>
            </a:r>
            <a:r>
              <a:rPr sz="1800" spc="-10" dirty="0">
                <a:latin typeface="Arial"/>
                <a:cs typeface="Arial"/>
              </a:rPr>
              <a:t>po</a:t>
            </a:r>
            <a:r>
              <a:rPr sz="1800" spc="-5" dirty="0">
                <a:latin typeface="Arial"/>
                <a:cs typeface="Arial"/>
              </a:rPr>
              <a:t>li</a:t>
            </a:r>
            <a:r>
              <a:rPr sz="1800" dirty="0">
                <a:latin typeface="Arial"/>
                <a:cs typeface="Arial"/>
              </a:rPr>
              <a:t>cy</a:t>
            </a:r>
            <a:r>
              <a:rPr sz="1800" spc="15" dirty="0">
                <a:latin typeface="Arial"/>
                <a:cs typeface="Arial"/>
              </a:rPr>
              <a:t> </a:t>
            </a:r>
            <a:r>
              <a:rPr sz="1800" spc="-10" dirty="0">
                <a:latin typeface="Arial"/>
                <a:cs typeface="Arial"/>
              </a:rPr>
              <a:t>o</a:t>
            </a:r>
            <a:r>
              <a:rPr sz="1800" dirty="0">
                <a:latin typeface="Arial"/>
                <a:cs typeface="Arial"/>
              </a:rPr>
              <a:t>r </a:t>
            </a:r>
            <a:r>
              <a:rPr sz="1800" spc="-10" dirty="0">
                <a:latin typeface="Arial"/>
                <a:cs typeface="Arial"/>
              </a:rPr>
              <a:t>p</a:t>
            </a:r>
            <a:r>
              <a:rPr sz="1800" dirty="0">
                <a:latin typeface="Arial"/>
                <a:cs typeface="Arial"/>
              </a:rPr>
              <a:t>r</a:t>
            </a:r>
            <a:r>
              <a:rPr sz="1800" spc="-10" dirty="0">
                <a:latin typeface="Arial"/>
                <a:cs typeface="Arial"/>
              </a:rPr>
              <a:t>o</a:t>
            </a:r>
            <a:r>
              <a:rPr sz="1800" dirty="0">
                <a:latin typeface="Arial"/>
                <a:cs typeface="Arial"/>
              </a:rPr>
              <a:t>c</a:t>
            </a:r>
            <a:r>
              <a:rPr sz="1800" spc="-10" dirty="0">
                <a:latin typeface="Arial"/>
                <a:cs typeface="Arial"/>
              </a:rPr>
              <a:t>edu</a:t>
            </a:r>
            <a:r>
              <a:rPr sz="1800" dirty="0">
                <a:latin typeface="Arial"/>
                <a:cs typeface="Arial"/>
              </a:rPr>
              <a:t>re</a:t>
            </a:r>
            <a:r>
              <a:rPr sz="1800" spc="20" dirty="0">
                <a:latin typeface="Arial"/>
                <a:cs typeface="Arial"/>
              </a:rPr>
              <a:t> </a:t>
            </a:r>
            <a:r>
              <a:rPr sz="1800" dirty="0">
                <a:latin typeface="Arial"/>
                <a:cs typeface="Arial"/>
              </a:rPr>
              <a:t>to</a:t>
            </a:r>
            <a:r>
              <a:rPr sz="1800" spc="-10" dirty="0">
                <a:latin typeface="Arial"/>
                <a:cs typeface="Arial"/>
              </a:rPr>
              <a:t> </a:t>
            </a:r>
            <a:r>
              <a:rPr sz="1800" dirty="0">
                <a:latin typeface="Arial"/>
                <a:cs typeface="Arial"/>
              </a:rPr>
              <a:t>m</a:t>
            </a:r>
            <a:r>
              <a:rPr sz="1800" spc="-10" dirty="0">
                <a:latin typeface="Arial"/>
                <a:cs typeface="Arial"/>
              </a:rPr>
              <a:t>anage </a:t>
            </a:r>
            <a:r>
              <a:rPr sz="1800" dirty="0">
                <a:latin typeface="Arial"/>
                <a:cs typeface="Arial"/>
              </a:rPr>
              <a:t>r</a:t>
            </a:r>
            <a:r>
              <a:rPr sz="1800" spc="-5" dirty="0">
                <a:latin typeface="Arial"/>
                <a:cs typeface="Arial"/>
              </a:rPr>
              <a:t>i</a:t>
            </a:r>
            <a:r>
              <a:rPr sz="1800" dirty="0">
                <a:latin typeface="Arial"/>
                <a:cs typeface="Arial"/>
              </a:rPr>
              <a:t>sk </a:t>
            </a:r>
            <a:r>
              <a:rPr sz="1800" spc="-10" dirty="0">
                <a:latin typeface="Arial"/>
                <a:cs typeface="Arial"/>
              </a:rPr>
              <a:t>an</a:t>
            </a:r>
            <a:r>
              <a:rPr sz="1800" dirty="0">
                <a:latin typeface="Arial"/>
                <a:cs typeface="Arial"/>
              </a:rPr>
              <a:t>d</a:t>
            </a:r>
            <a:r>
              <a:rPr sz="1800" spc="10" dirty="0">
                <a:latin typeface="Arial"/>
                <a:cs typeface="Arial"/>
              </a:rPr>
              <a:t> </a:t>
            </a:r>
            <a:r>
              <a:rPr sz="1800" spc="-5" dirty="0">
                <a:latin typeface="Arial"/>
                <a:cs typeface="Arial"/>
              </a:rPr>
              <a:t>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10" dirty="0">
                <a:latin typeface="Arial"/>
                <a:cs typeface="Arial"/>
              </a:rPr>
              <a:t> </a:t>
            </a:r>
            <a:r>
              <a:rPr sz="1800" dirty="0">
                <a:latin typeface="Arial"/>
                <a:cs typeface="Arial"/>
              </a:rPr>
              <a:t>s</a:t>
            </a:r>
            <a:r>
              <a:rPr sz="1800" spc="-25" dirty="0">
                <a:latin typeface="Arial"/>
                <a:cs typeface="Arial"/>
              </a:rPr>
              <a:t>y</a:t>
            </a:r>
            <a:r>
              <a:rPr sz="1800" dirty="0">
                <a:latin typeface="Arial"/>
                <a:cs typeface="Arial"/>
              </a:rPr>
              <a:t>st</a:t>
            </a:r>
            <a:r>
              <a:rPr sz="1800" spc="-10" dirty="0">
                <a:latin typeface="Arial"/>
                <a:cs typeface="Arial"/>
              </a:rPr>
              <a:t>e</a:t>
            </a:r>
            <a:r>
              <a:rPr sz="1800" dirty="0">
                <a:latin typeface="Arial"/>
                <a:cs typeface="Arial"/>
              </a:rPr>
              <a:t>m</a:t>
            </a:r>
            <a:r>
              <a:rPr sz="1800" spc="25" dirty="0">
                <a:latin typeface="Arial"/>
                <a:cs typeface="Arial"/>
              </a:rPr>
              <a:t> </a:t>
            </a:r>
            <a:r>
              <a:rPr sz="1800" dirty="0">
                <a:latin typeface="Arial"/>
                <a:cs typeface="Arial"/>
              </a:rPr>
              <a:t>s</a:t>
            </a:r>
            <a:r>
              <a:rPr sz="1800" spc="-10" dirty="0">
                <a:latin typeface="Arial"/>
                <a:cs typeface="Arial"/>
              </a:rPr>
              <a:t>e</a:t>
            </a:r>
            <a:r>
              <a:rPr sz="1800" dirty="0">
                <a:latin typeface="Arial"/>
                <a:cs typeface="Arial"/>
              </a:rPr>
              <a:t>c</a:t>
            </a:r>
            <a:r>
              <a:rPr sz="1800" spc="-10" dirty="0">
                <a:latin typeface="Arial"/>
                <a:cs typeface="Arial"/>
              </a:rPr>
              <a:t>u</a:t>
            </a:r>
            <a:r>
              <a:rPr sz="1800" dirty="0">
                <a:latin typeface="Arial"/>
                <a:cs typeface="Arial"/>
              </a:rPr>
              <a:t>r</a:t>
            </a:r>
            <a:r>
              <a:rPr sz="1800" spc="-5" dirty="0">
                <a:latin typeface="Arial"/>
                <a:cs typeface="Arial"/>
              </a:rPr>
              <a:t>i</a:t>
            </a:r>
            <a:r>
              <a:rPr sz="1800" dirty="0">
                <a:latin typeface="Arial"/>
                <a:cs typeface="Arial"/>
              </a:rPr>
              <a:t>t</a:t>
            </a:r>
            <a:r>
              <a:rPr sz="1800" spc="-25" dirty="0">
                <a:latin typeface="Arial"/>
                <a:cs typeface="Arial"/>
              </a:rPr>
              <a:t>y</a:t>
            </a:r>
            <a:r>
              <a:rPr sz="1800" dirty="0">
                <a:latin typeface="Arial"/>
                <a:cs typeface="Arial"/>
              </a:rPr>
              <a:t>.</a:t>
            </a:r>
          </a:p>
          <a:p>
            <a:pPr marL="584200" marR="5080" indent="-228600">
              <a:lnSpc>
                <a:spcPct val="100000"/>
              </a:lnSpc>
              <a:spcBef>
                <a:spcPts val="865"/>
              </a:spcBef>
              <a:buFont typeface="Arial"/>
              <a:buChar char="–"/>
              <a:tabLst>
                <a:tab pos="584200" algn="l"/>
              </a:tabLst>
            </a:pPr>
            <a:r>
              <a:rPr sz="1800" b="1" dirty="0">
                <a:latin typeface="Arial"/>
                <a:cs typeface="Arial"/>
              </a:rPr>
              <a:t>Op</a:t>
            </a:r>
            <a:r>
              <a:rPr sz="1800" b="1" spc="-5" dirty="0">
                <a:latin typeface="Arial"/>
                <a:cs typeface="Arial"/>
              </a:rPr>
              <a:t>era</a:t>
            </a:r>
            <a:r>
              <a:rPr sz="1800" b="1" dirty="0">
                <a:latin typeface="Arial"/>
                <a:cs typeface="Arial"/>
              </a:rPr>
              <a:t>tion</a:t>
            </a:r>
            <a:r>
              <a:rPr sz="1800" b="1" spc="-5" dirty="0">
                <a:latin typeface="Arial"/>
                <a:cs typeface="Arial"/>
              </a:rPr>
              <a:t>a</a:t>
            </a:r>
            <a:r>
              <a:rPr sz="1800" b="1" dirty="0">
                <a:latin typeface="Arial"/>
                <a:cs typeface="Arial"/>
              </a:rPr>
              <a:t>l</a:t>
            </a:r>
            <a:r>
              <a:rPr sz="1800" b="1" spc="-5" dirty="0">
                <a:latin typeface="Arial"/>
                <a:cs typeface="Arial"/>
              </a:rPr>
              <a:t> c</a:t>
            </a:r>
            <a:r>
              <a:rPr sz="1800" b="1" dirty="0">
                <a:latin typeface="Arial"/>
                <a:cs typeface="Arial"/>
              </a:rPr>
              <a:t>ont</a:t>
            </a:r>
            <a:r>
              <a:rPr sz="1800" b="1" spc="-5" dirty="0">
                <a:latin typeface="Arial"/>
                <a:cs typeface="Arial"/>
              </a:rPr>
              <a:t>r</a:t>
            </a:r>
            <a:r>
              <a:rPr sz="1800" b="1" dirty="0">
                <a:latin typeface="Arial"/>
                <a:cs typeface="Arial"/>
              </a:rPr>
              <a:t>ols</a:t>
            </a:r>
            <a:r>
              <a:rPr sz="1800" b="1" spc="-15" dirty="0">
                <a:latin typeface="Arial"/>
                <a:cs typeface="Arial"/>
              </a:rPr>
              <a:t> </a:t>
            </a:r>
            <a:r>
              <a:rPr sz="1800" dirty="0">
                <a:latin typeface="Arial"/>
                <a:cs typeface="Arial"/>
              </a:rPr>
              <a:t>r</a:t>
            </a:r>
            <a:r>
              <a:rPr sz="1800" spc="-10" dirty="0">
                <a:latin typeface="Arial"/>
                <a:cs typeface="Arial"/>
              </a:rPr>
              <a:t>e</a:t>
            </a:r>
            <a:r>
              <a:rPr sz="1800" spc="-5" dirty="0">
                <a:latin typeface="Arial"/>
                <a:cs typeface="Arial"/>
              </a:rPr>
              <a:t>l</a:t>
            </a:r>
            <a:r>
              <a:rPr sz="1800" dirty="0">
                <a:latin typeface="Arial"/>
                <a:cs typeface="Arial"/>
              </a:rPr>
              <a:t>y</a:t>
            </a:r>
            <a:r>
              <a:rPr sz="1800" spc="15" dirty="0">
                <a:latin typeface="Arial"/>
                <a:cs typeface="Arial"/>
              </a:rPr>
              <a:t> </a:t>
            </a:r>
            <a:r>
              <a:rPr sz="1800" spc="-10" dirty="0">
                <a:latin typeface="Arial"/>
                <a:cs typeface="Arial"/>
              </a:rPr>
              <a:t>o</a:t>
            </a:r>
            <a:r>
              <a:rPr sz="1800" dirty="0">
                <a:latin typeface="Arial"/>
                <a:cs typeface="Arial"/>
              </a:rPr>
              <a:t>n</a:t>
            </a:r>
            <a:r>
              <a:rPr sz="1800" spc="-5" dirty="0">
                <a:latin typeface="Arial"/>
                <a:cs typeface="Arial"/>
              </a:rPr>
              <a:t> </a:t>
            </a:r>
            <a:r>
              <a:rPr sz="1800" spc="-10" dirty="0">
                <a:latin typeface="Arial"/>
                <a:cs typeface="Arial"/>
              </a:rPr>
              <a:t>peop</a:t>
            </a:r>
            <a:r>
              <a:rPr sz="1800" spc="-5" dirty="0">
                <a:latin typeface="Arial"/>
                <a:cs typeface="Arial"/>
              </a:rPr>
              <a:t>l</a:t>
            </a:r>
            <a:r>
              <a:rPr sz="1800" dirty="0">
                <a:latin typeface="Arial"/>
                <a:cs typeface="Arial"/>
              </a:rPr>
              <a:t>e</a:t>
            </a:r>
            <a:r>
              <a:rPr sz="1800" spc="20" dirty="0">
                <a:latin typeface="Arial"/>
                <a:cs typeface="Arial"/>
              </a:rPr>
              <a:t> </a:t>
            </a:r>
            <a:r>
              <a:rPr sz="1800" dirty="0">
                <a:latin typeface="Arial"/>
                <a:cs typeface="Arial"/>
              </a:rPr>
              <a:t>to</a:t>
            </a:r>
            <a:r>
              <a:rPr sz="1800" spc="-15" dirty="0">
                <a:latin typeface="Arial"/>
                <a:cs typeface="Arial"/>
              </a:rPr>
              <a:t> </a:t>
            </a:r>
            <a:r>
              <a:rPr sz="1800" spc="-10" dirty="0">
                <a:latin typeface="Arial"/>
                <a:cs typeface="Arial"/>
              </a:rPr>
              <a:t>pe</a:t>
            </a:r>
            <a:r>
              <a:rPr sz="1800" dirty="0">
                <a:latin typeface="Arial"/>
                <a:cs typeface="Arial"/>
              </a:rPr>
              <a:t>rf</a:t>
            </a:r>
            <a:r>
              <a:rPr sz="1800" spc="-10" dirty="0">
                <a:latin typeface="Arial"/>
                <a:cs typeface="Arial"/>
              </a:rPr>
              <a:t>o</a:t>
            </a:r>
            <a:r>
              <a:rPr sz="1800" dirty="0">
                <a:latin typeface="Arial"/>
                <a:cs typeface="Arial"/>
              </a:rPr>
              <a:t>rm</a:t>
            </a:r>
            <a:r>
              <a:rPr sz="1800" spc="15" dirty="0">
                <a:latin typeface="Arial"/>
                <a:cs typeface="Arial"/>
              </a:rPr>
              <a:t> </a:t>
            </a:r>
            <a:r>
              <a:rPr sz="1800" dirty="0">
                <a:latin typeface="Arial"/>
                <a:cs typeface="Arial"/>
              </a:rPr>
              <a:t>c</a:t>
            </a:r>
            <a:r>
              <a:rPr sz="1800" spc="-10" dirty="0">
                <a:latin typeface="Arial"/>
                <a:cs typeface="Arial"/>
              </a:rPr>
              <a:t>e</a:t>
            </a:r>
            <a:r>
              <a:rPr sz="1800" dirty="0">
                <a:latin typeface="Arial"/>
                <a:cs typeface="Arial"/>
              </a:rPr>
              <a:t>rt</a:t>
            </a:r>
            <a:r>
              <a:rPr sz="1800" spc="-10" dirty="0">
                <a:latin typeface="Arial"/>
                <a:cs typeface="Arial"/>
              </a:rPr>
              <a:t>a</a:t>
            </a:r>
            <a:r>
              <a:rPr sz="1800" spc="-5" dirty="0">
                <a:latin typeface="Arial"/>
                <a:cs typeface="Arial"/>
              </a:rPr>
              <a:t>i</a:t>
            </a:r>
            <a:r>
              <a:rPr sz="1800" dirty="0">
                <a:latin typeface="Arial"/>
                <a:cs typeface="Arial"/>
              </a:rPr>
              <a:t>n</a:t>
            </a:r>
            <a:r>
              <a:rPr sz="1800" spc="-5" dirty="0">
                <a:latin typeface="Arial"/>
                <a:cs typeface="Arial"/>
              </a:rPr>
              <a:t> </a:t>
            </a:r>
            <a:r>
              <a:rPr sz="1800" spc="-10" dirty="0">
                <a:latin typeface="Arial"/>
                <a:cs typeface="Arial"/>
              </a:rPr>
              <a:t>a</a:t>
            </a:r>
            <a:r>
              <a:rPr sz="1800" dirty="0">
                <a:latin typeface="Arial"/>
                <a:cs typeface="Arial"/>
              </a:rPr>
              <a:t>ct</a:t>
            </a:r>
            <a:r>
              <a:rPr sz="1800" spc="-5" dirty="0">
                <a:latin typeface="Arial"/>
                <a:cs typeface="Arial"/>
              </a:rPr>
              <a:t>i</a:t>
            </a:r>
            <a:r>
              <a:rPr sz="1800" spc="-10" dirty="0">
                <a:latin typeface="Arial"/>
                <a:cs typeface="Arial"/>
              </a:rPr>
              <a:t>ons </a:t>
            </a:r>
            <a:r>
              <a:rPr sz="1800" dirty="0">
                <a:latin typeface="Arial"/>
                <a:cs typeface="Arial"/>
              </a:rPr>
              <a:t>to</a:t>
            </a:r>
            <a:r>
              <a:rPr sz="1800" spc="-5" dirty="0">
                <a:latin typeface="Arial"/>
                <a:cs typeface="Arial"/>
              </a:rPr>
              <a:t> </a:t>
            </a:r>
            <a:r>
              <a:rPr sz="1800" spc="-10" dirty="0">
                <a:latin typeface="Arial"/>
                <a:cs typeface="Arial"/>
              </a:rPr>
              <a:t>en</a:t>
            </a:r>
            <a:r>
              <a:rPr sz="1800" dirty="0">
                <a:latin typeface="Arial"/>
                <a:cs typeface="Arial"/>
              </a:rPr>
              <a:t>s</a:t>
            </a:r>
            <a:r>
              <a:rPr sz="1800" spc="-10" dirty="0">
                <a:latin typeface="Arial"/>
                <a:cs typeface="Arial"/>
              </a:rPr>
              <a:t>u</a:t>
            </a:r>
            <a:r>
              <a:rPr sz="1800" dirty="0">
                <a:latin typeface="Arial"/>
                <a:cs typeface="Arial"/>
              </a:rPr>
              <a:t>re</a:t>
            </a:r>
            <a:r>
              <a:rPr sz="1800" spc="10" dirty="0">
                <a:latin typeface="Arial"/>
                <a:cs typeface="Arial"/>
              </a:rPr>
              <a:t> </a:t>
            </a:r>
            <a:r>
              <a:rPr sz="1800" dirty="0">
                <a:latin typeface="Arial"/>
                <a:cs typeface="Arial"/>
              </a:rPr>
              <a:t>s</a:t>
            </a:r>
            <a:r>
              <a:rPr sz="1800" spc="-5" dirty="0">
                <a:latin typeface="Arial"/>
                <a:cs typeface="Arial"/>
              </a:rPr>
              <a:t>e</a:t>
            </a:r>
            <a:r>
              <a:rPr sz="1800" dirty="0">
                <a:latin typeface="Arial"/>
                <a:cs typeface="Arial"/>
              </a:rPr>
              <a:t>c</a:t>
            </a:r>
            <a:r>
              <a:rPr sz="1800" spc="-5" dirty="0">
                <a:latin typeface="Arial"/>
                <a:cs typeface="Arial"/>
              </a:rPr>
              <a:t>u</a:t>
            </a:r>
            <a:r>
              <a:rPr sz="1800" dirty="0">
                <a:latin typeface="Arial"/>
                <a:cs typeface="Arial"/>
              </a:rPr>
              <a:t>r</a:t>
            </a:r>
            <a:r>
              <a:rPr sz="1800" spc="-5" dirty="0">
                <a:latin typeface="Arial"/>
                <a:cs typeface="Arial"/>
              </a:rPr>
              <a:t>i</a:t>
            </a:r>
            <a:r>
              <a:rPr sz="1800" dirty="0">
                <a:latin typeface="Arial"/>
                <a:cs typeface="Arial"/>
              </a:rPr>
              <a:t>t</a:t>
            </a:r>
            <a:r>
              <a:rPr sz="1800" spc="-25" dirty="0">
                <a:latin typeface="Arial"/>
                <a:cs typeface="Arial"/>
              </a:rPr>
              <a:t>y</a:t>
            </a:r>
            <a:r>
              <a:rPr sz="1800" dirty="0">
                <a:latin typeface="Arial"/>
                <a:cs typeface="Arial"/>
              </a:rPr>
              <a:t>.</a:t>
            </a:r>
          </a:p>
          <a:p>
            <a:pPr marL="584200" marR="234315" indent="-228600" algn="just">
              <a:lnSpc>
                <a:spcPct val="100000"/>
              </a:lnSpc>
              <a:spcBef>
                <a:spcPts val="860"/>
              </a:spcBef>
              <a:buFont typeface="Arial"/>
              <a:buChar char="–"/>
              <a:tabLst>
                <a:tab pos="584200" algn="l"/>
              </a:tabLst>
            </a:pPr>
            <a:r>
              <a:rPr sz="1800" b="1" dirty="0">
                <a:latin typeface="Arial"/>
                <a:cs typeface="Arial"/>
              </a:rPr>
              <a:t>T</a:t>
            </a:r>
            <a:r>
              <a:rPr sz="1800" b="1" spc="-5" dirty="0">
                <a:latin typeface="Arial"/>
                <a:cs typeface="Arial"/>
              </a:rPr>
              <a:t>ec</a:t>
            </a:r>
            <a:r>
              <a:rPr sz="1800" b="1" dirty="0">
                <a:latin typeface="Arial"/>
                <a:cs typeface="Arial"/>
              </a:rPr>
              <a:t>hni</a:t>
            </a:r>
            <a:r>
              <a:rPr sz="1800" b="1" spc="-5" dirty="0">
                <a:latin typeface="Arial"/>
                <a:cs typeface="Arial"/>
              </a:rPr>
              <a:t>ca</a:t>
            </a:r>
            <a:r>
              <a:rPr sz="1800" b="1" dirty="0">
                <a:latin typeface="Arial"/>
                <a:cs typeface="Arial"/>
              </a:rPr>
              <a:t>l</a:t>
            </a:r>
            <a:r>
              <a:rPr sz="1800" b="1" spc="-5" dirty="0">
                <a:latin typeface="Arial"/>
                <a:cs typeface="Arial"/>
              </a:rPr>
              <a:t> c</a:t>
            </a:r>
            <a:r>
              <a:rPr sz="1800" b="1" dirty="0">
                <a:latin typeface="Arial"/>
                <a:cs typeface="Arial"/>
              </a:rPr>
              <a:t>ont</a:t>
            </a:r>
            <a:r>
              <a:rPr sz="1800" b="1" spc="-5" dirty="0">
                <a:latin typeface="Arial"/>
                <a:cs typeface="Arial"/>
              </a:rPr>
              <a:t>r</a:t>
            </a:r>
            <a:r>
              <a:rPr sz="1800" b="1" dirty="0">
                <a:latin typeface="Arial"/>
                <a:cs typeface="Arial"/>
              </a:rPr>
              <a:t>ols</a:t>
            </a:r>
            <a:r>
              <a:rPr sz="1800" b="1" spc="-5" dirty="0">
                <a:latin typeface="Arial"/>
                <a:cs typeface="Arial"/>
              </a:rPr>
              <a:t> </a:t>
            </a:r>
            <a:r>
              <a:rPr sz="1800" spc="-10" dirty="0">
                <a:latin typeface="Arial"/>
                <a:cs typeface="Arial"/>
              </a:rPr>
              <a:t>a</a:t>
            </a:r>
            <a:r>
              <a:rPr sz="1800" dirty="0">
                <a:latin typeface="Arial"/>
                <a:cs typeface="Arial"/>
              </a:rPr>
              <a:t>re </a:t>
            </a:r>
            <a:r>
              <a:rPr sz="1800" spc="-10" dirty="0">
                <a:latin typeface="Arial"/>
                <a:cs typeface="Arial"/>
              </a:rPr>
              <a:t>p</a:t>
            </a:r>
            <a:r>
              <a:rPr sz="1800" dirty="0">
                <a:latin typeface="Arial"/>
                <a:cs typeface="Arial"/>
              </a:rPr>
              <a:t>r</a:t>
            </a:r>
            <a:r>
              <a:rPr sz="1800" spc="-5" dirty="0">
                <a:latin typeface="Arial"/>
                <a:cs typeface="Arial"/>
              </a:rPr>
              <a:t>i</a:t>
            </a:r>
            <a:r>
              <a:rPr sz="1800" dirty="0">
                <a:latin typeface="Arial"/>
                <a:cs typeface="Arial"/>
              </a:rPr>
              <a:t>m</a:t>
            </a:r>
            <a:r>
              <a:rPr sz="1800" spc="-10" dirty="0">
                <a:latin typeface="Arial"/>
                <a:cs typeface="Arial"/>
              </a:rPr>
              <a:t>a</a:t>
            </a:r>
            <a:r>
              <a:rPr sz="1800" dirty="0">
                <a:latin typeface="Arial"/>
                <a:cs typeface="Arial"/>
              </a:rPr>
              <a:t>r</a:t>
            </a:r>
            <a:r>
              <a:rPr sz="1800" spc="-5" dirty="0">
                <a:latin typeface="Arial"/>
                <a:cs typeface="Arial"/>
              </a:rPr>
              <a:t>il</a:t>
            </a:r>
            <a:r>
              <a:rPr sz="1800" dirty="0">
                <a:latin typeface="Arial"/>
                <a:cs typeface="Arial"/>
              </a:rPr>
              <a:t>y</a:t>
            </a:r>
            <a:r>
              <a:rPr sz="1800" spc="15" dirty="0">
                <a:latin typeface="Arial"/>
                <a:cs typeface="Arial"/>
              </a:rPr>
              <a:t> </a:t>
            </a:r>
            <a:r>
              <a:rPr sz="1800" spc="-5" dirty="0">
                <a:latin typeface="Arial"/>
                <a:cs typeface="Arial"/>
              </a:rPr>
              <a:t>i</a:t>
            </a:r>
            <a:r>
              <a:rPr sz="1800" dirty="0">
                <a:latin typeface="Arial"/>
                <a:cs typeface="Arial"/>
              </a:rPr>
              <a:t>m</a:t>
            </a:r>
            <a:r>
              <a:rPr sz="1800" spc="-10" dirty="0">
                <a:latin typeface="Arial"/>
                <a:cs typeface="Arial"/>
              </a:rPr>
              <a:t>p</a:t>
            </a:r>
            <a:r>
              <a:rPr sz="1800" spc="-5" dirty="0">
                <a:latin typeface="Arial"/>
                <a:cs typeface="Arial"/>
              </a:rPr>
              <a:t>l</a:t>
            </a:r>
            <a:r>
              <a:rPr sz="1800" spc="-10" dirty="0">
                <a:latin typeface="Arial"/>
                <a:cs typeface="Arial"/>
              </a:rPr>
              <a:t>e</a:t>
            </a:r>
            <a:r>
              <a:rPr sz="1800" dirty="0">
                <a:latin typeface="Arial"/>
                <a:cs typeface="Arial"/>
              </a:rPr>
              <a:t>m</a:t>
            </a:r>
            <a:r>
              <a:rPr sz="1800" spc="-10" dirty="0">
                <a:latin typeface="Arial"/>
                <a:cs typeface="Arial"/>
              </a:rPr>
              <a:t>en</a:t>
            </a:r>
            <a:r>
              <a:rPr sz="1800" dirty="0">
                <a:latin typeface="Arial"/>
                <a:cs typeface="Arial"/>
              </a:rPr>
              <a:t>t</a:t>
            </a:r>
            <a:r>
              <a:rPr sz="1800" spc="-10" dirty="0">
                <a:latin typeface="Arial"/>
                <a:cs typeface="Arial"/>
              </a:rPr>
              <a:t>e</a:t>
            </a:r>
            <a:r>
              <a:rPr sz="1800" dirty="0">
                <a:latin typeface="Arial"/>
                <a:cs typeface="Arial"/>
              </a:rPr>
              <a:t>d</a:t>
            </a:r>
            <a:r>
              <a:rPr sz="1800" spc="20" dirty="0">
                <a:latin typeface="Arial"/>
                <a:cs typeface="Arial"/>
              </a:rPr>
              <a:t> </a:t>
            </a:r>
            <a:r>
              <a:rPr sz="1800" spc="-10" dirty="0">
                <a:latin typeface="Arial"/>
                <a:cs typeface="Arial"/>
              </a:rPr>
              <a:t>an</a:t>
            </a:r>
            <a:r>
              <a:rPr sz="1800" dirty="0">
                <a:latin typeface="Arial"/>
                <a:cs typeface="Arial"/>
              </a:rPr>
              <a:t>d</a:t>
            </a:r>
            <a:r>
              <a:rPr sz="1800" spc="10" dirty="0">
                <a:latin typeface="Arial"/>
                <a:cs typeface="Arial"/>
              </a:rPr>
              <a:t> </a:t>
            </a:r>
            <a:r>
              <a:rPr sz="1800" spc="-10" dirty="0">
                <a:latin typeface="Arial"/>
                <a:cs typeface="Arial"/>
              </a:rPr>
              <a:t>e</a:t>
            </a:r>
            <a:r>
              <a:rPr sz="1800" spc="-15" dirty="0">
                <a:latin typeface="Arial"/>
                <a:cs typeface="Arial"/>
              </a:rPr>
              <a:t>x</a:t>
            </a:r>
            <a:r>
              <a:rPr sz="1800" spc="-10" dirty="0">
                <a:latin typeface="Arial"/>
                <a:cs typeface="Arial"/>
              </a:rPr>
              <a:t>e</a:t>
            </a:r>
            <a:r>
              <a:rPr sz="1800" dirty="0">
                <a:latin typeface="Arial"/>
                <a:cs typeface="Arial"/>
              </a:rPr>
              <a:t>c</a:t>
            </a:r>
            <a:r>
              <a:rPr sz="1800" spc="-10" dirty="0">
                <a:latin typeface="Arial"/>
                <a:cs typeface="Arial"/>
              </a:rPr>
              <a:t>u</a:t>
            </a:r>
            <a:r>
              <a:rPr sz="1800" dirty="0">
                <a:latin typeface="Arial"/>
                <a:cs typeface="Arial"/>
              </a:rPr>
              <a:t>t</a:t>
            </a:r>
            <a:r>
              <a:rPr sz="1800" spc="-10" dirty="0">
                <a:latin typeface="Arial"/>
                <a:cs typeface="Arial"/>
              </a:rPr>
              <a:t>ed </a:t>
            </a:r>
            <a:r>
              <a:rPr sz="1800" dirty="0">
                <a:latin typeface="Arial"/>
                <a:cs typeface="Arial"/>
              </a:rPr>
              <a:t>t</a:t>
            </a:r>
            <a:r>
              <a:rPr sz="1800" spc="-10" dirty="0">
                <a:latin typeface="Arial"/>
                <a:cs typeface="Arial"/>
              </a:rPr>
              <a:t>h</a:t>
            </a:r>
            <a:r>
              <a:rPr sz="1800" dirty="0">
                <a:latin typeface="Arial"/>
                <a:cs typeface="Arial"/>
              </a:rPr>
              <a:t>r</a:t>
            </a:r>
            <a:r>
              <a:rPr sz="1800" spc="-10" dirty="0">
                <a:latin typeface="Arial"/>
                <a:cs typeface="Arial"/>
              </a:rPr>
              <a:t>oug</a:t>
            </a:r>
            <a:r>
              <a:rPr sz="1800" dirty="0">
                <a:latin typeface="Arial"/>
                <a:cs typeface="Arial"/>
              </a:rPr>
              <a:t>h</a:t>
            </a:r>
            <a:r>
              <a:rPr sz="1800" spc="10" dirty="0">
                <a:latin typeface="Arial"/>
                <a:cs typeface="Arial"/>
              </a:rPr>
              <a:t> </a:t>
            </a:r>
            <a:r>
              <a:rPr sz="1800" dirty="0">
                <a:latin typeface="Arial"/>
                <a:cs typeface="Arial"/>
              </a:rPr>
              <a:t>m</a:t>
            </a:r>
            <a:r>
              <a:rPr sz="1800" spc="-10" dirty="0">
                <a:latin typeface="Arial"/>
                <a:cs typeface="Arial"/>
              </a:rPr>
              <a:t>e</a:t>
            </a:r>
            <a:r>
              <a:rPr sz="1800" dirty="0">
                <a:latin typeface="Arial"/>
                <a:cs typeface="Arial"/>
              </a:rPr>
              <a:t>c</a:t>
            </a:r>
            <a:r>
              <a:rPr sz="1800" spc="-10" dirty="0">
                <a:latin typeface="Arial"/>
                <a:cs typeface="Arial"/>
              </a:rPr>
              <a:t>han</a:t>
            </a:r>
            <a:r>
              <a:rPr sz="1800" spc="-5" dirty="0">
                <a:latin typeface="Arial"/>
                <a:cs typeface="Arial"/>
              </a:rPr>
              <a:t>i</a:t>
            </a:r>
            <a:r>
              <a:rPr sz="1800" dirty="0">
                <a:latin typeface="Arial"/>
                <a:cs typeface="Arial"/>
              </a:rPr>
              <a:t>sms</a:t>
            </a:r>
            <a:r>
              <a:rPr sz="1800" spc="15" dirty="0">
                <a:latin typeface="Arial"/>
                <a:cs typeface="Arial"/>
              </a:rPr>
              <a:t> </a:t>
            </a:r>
            <a:r>
              <a:rPr sz="1800" dirty="0">
                <a:latin typeface="Arial"/>
                <a:cs typeface="Arial"/>
              </a:rPr>
              <a:t>c</a:t>
            </a:r>
            <a:r>
              <a:rPr sz="1800" spc="-10" dirty="0">
                <a:latin typeface="Arial"/>
                <a:cs typeface="Arial"/>
              </a:rPr>
              <a:t>on</a:t>
            </a:r>
            <a:r>
              <a:rPr sz="1800" dirty="0">
                <a:latin typeface="Arial"/>
                <a:cs typeface="Arial"/>
              </a:rPr>
              <a:t>t</a:t>
            </a:r>
            <a:r>
              <a:rPr sz="1800" spc="-10" dirty="0">
                <a:latin typeface="Arial"/>
                <a:cs typeface="Arial"/>
              </a:rPr>
              <a:t>a</a:t>
            </a:r>
            <a:r>
              <a:rPr sz="1800" spc="-5" dirty="0">
                <a:latin typeface="Arial"/>
                <a:cs typeface="Arial"/>
              </a:rPr>
              <a:t>i</a:t>
            </a:r>
            <a:r>
              <a:rPr sz="1800" spc="-10" dirty="0">
                <a:latin typeface="Arial"/>
                <a:cs typeface="Arial"/>
              </a:rPr>
              <a:t>ne</a:t>
            </a:r>
            <a:r>
              <a:rPr sz="1800" dirty="0">
                <a:latin typeface="Arial"/>
                <a:cs typeface="Arial"/>
              </a:rPr>
              <a:t>d</a:t>
            </a:r>
            <a:r>
              <a:rPr sz="1800" spc="20" dirty="0">
                <a:latin typeface="Arial"/>
                <a:cs typeface="Arial"/>
              </a:rPr>
              <a:t> </a:t>
            </a:r>
            <a:r>
              <a:rPr sz="1800" spc="-5" dirty="0">
                <a:latin typeface="Arial"/>
                <a:cs typeface="Arial"/>
              </a:rPr>
              <a:t>i</a:t>
            </a:r>
            <a:r>
              <a:rPr sz="1800" dirty="0">
                <a:latin typeface="Arial"/>
                <a:cs typeface="Arial"/>
              </a:rPr>
              <a:t>n</a:t>
            </a:r>
            <a:r>
              <a:rPr sz="1800" spc="-5"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a:t>
            </a:r>
            <a:r>
              <a:rPr sz="1800" spc="-10" dirty="0">
                <a:latin typeface="Arial"/>
                <a:cs typeface="Arial"/>
              </a:rPr>
              <a:t>ha</a:t>
            </a:r>
            <a:r>
              <a:rPr sz="1800" dirty="0">
                <a:latin typeface="Arial"/>
                <a:cs typeface="Arial"/>
              </a:rPr>
              <a:t>r</a:t>
            </a:r>
            <a:r>
              <a:rPr sz="1800" spc="-10" dirty="0">
                <a:latin typeface="Arial"/>
                <a:cs typeface="Arial"/>
              </a:rPr>
              <a:t>d</a:t>
            </a:r>
            <a:r>
              <a:rPr sz="1800" spc="-40" dirty="0">
                <a:latin typeface="Arial"/>
                <a:cs typeface="Arial"/>
              </a:rPr>
              <a:t>w</a:t>
            </a:r>
            <a:r>
              <a:rPr sz="1800" spc="-10" dirty="0">
                <a:latin typeface="Arial"/>
                <a:cs typeface="Arial"/>
              </a:rPr>
              <a:t>a</a:t>
            </a:r>
            <a:r>
              <a:rPr sz="1800" dirty="0">
                <a:latin typeface="Arial"/>
                <a:cs typeface="Arial"/>
              </a:rPr>
              <a:t>r</a:t>
            </a:r>
            <a:r>
              <a:rPr sz="1800" spc="-10" dirty="0">
                <a:latin typeface="Arial"/>
                <a:cs typeface="Arial"/>
              </a:rPr>
              <a:t>e</a:t>
            </a:r>
            <a:r>
              <a:rPr sz="1800" dirty="0">
                <a:latin typeface="Arial"/>
                <a:cs typeface="Arial"/>
              </a:rPr>
              <a:t>,</a:t>
            </a:r>
            <a:r>
              <a:rPr sz="1800" spc="65" dirty="0">
                <a:latin typeface="Arial"/>
                <a:cs typeface="Arial"/>
              </a:rPr>
              <a:t> </a:t>
            </a:r>
            <a:r>
              <a:rPr sz="1800" dirty="0">
                <a:latin typeface="Arial"/>
                <a:cs typeface="Arial"/>
              </a:rPr>
              <a:t>s</a:t>
            </a:r>
            <a:r>
              <a:rPr sz="1800" spc="-10" dirty="0">
                <a:latin typeface="Arial"/>
                <a:cs typeface="Arial"/>
              </a:rPr>
              <a:t>o</a:t>
            </a:r>
            <a:r>
              <a:rPr sz="1800" dirty="0">
                <a:latin typeface="Arial"/>
                <a:cs typeface="Arial"/>
              </a:rPr>
              <a:t>ft</a:t>
            </a:r>
            <a:r>
              <a:rPr sz="1800" spc="-40" dirty="0">
                <a:latin typeface="Arial"/>
                <a:cs typeface="Arial"/>
              </a:rPr>
              <a:t>w</a:t>
            </a:r>
            <a:r>
              <a:rPr sz="1800" spc="-10" dirty="0">
                <a:latin typeface="Arial"/>
                <a:cs typeface="Arial"/>
              </a:rPr>
              <a:t>a</a:t>
            </a:r>
            <a:r>
              <a:rPr sz="1800" dirty="0">
                <a:latin typeface="Arial"/>
                <a:cs typeface="Arial"/>
              </a:rPr>
              <a:t>r</a:t>
            </a:r>
            <a:r>
              <a:rPr sz="1800" spc="-10" dirty="0">
                <a:latin typeface="Arial"/>
                <a:cs typeface="Arial"/>
              </a:rPr>
              <a:t>e</a:t>
            </a:r>
            <a:r>
              <a:rPr sz="1800" dirty="0">
                <a:latin typeface="Arial"/>
                <a:cs typeface="Arial"/>
              </a:rPr>
              <a:t>,</a:t>
            </a:r>
            <a:r>
              <a:rPr sz="1800" spc="40" dirty="0">
                <a:latin typeface="Arial"/>
                <a:cs typeface="Arial"/>
              </a:rPr>
              <a:t> </a:t>
            </a:r>
            <a:r>
              <a:rPr sz="1800" spc="-10" dirty="0">
                <a:latin typeface="Arial"/>
                <a:cs typeface="Arial"/>
              </a:rPr>
              <a:t>or </a:t>
            </a:r>
            <a:r>
              <a:rPr sz="1800" dirty="0">
                <a:latin typeface="Arial"/>
                <a:cs typeface="Arial"/>
              </a:rPr>
              <a:t>f</a:t>
            </a:r>
            <a:r>
              <a:rPr sz="1800" spc="-5" dirty="0">
                <a:latin typeface="Arial"/>
                <a:cs typeface="Arial"/>
              </a:rPr>
              <a:t>i</a:t>
            </a:r>
            <a:r>
              <a:rPr sz="1800" dirty="0">
                <a:latin typeface="Arial"/>
                <a:cs typeface="Arial"/>
              </a:rPr>
              <a:t>rm</a:t>
            </a:r>
            <a:r>
              <a:rPr sz="1800" spc="-40" dirty="0">
                <a:latin typeface="Arial"/>
                <a:cs typeface="Arial"/>
              </a:rPr>
              <a:t>w</a:t>
            </a:r>
            <a:r>
              <a:rPr sz="1800" spc="-10" dirty="0">
                <a:latin typeface="Arial"/>
                <a:cs typeface="Arial"/>
              </a:rPr>
              <a:t>a</a:t>
            </a:r>
            <a:r>
              <a:rPr sz="1800" dirty="0">
                <a:latin typeface="Arial"/>
                <a:cs typeface="Arial"/>
              </a:rPr>
              <a:t>re</a:t>
            </a:r>
            <a:r>
              <a:rPr sz="1800" spc="45"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20" dirty="0">
                <a:latin typeface="Arial"/>
                <a:cs typeface="Arial"/>
              </a:rPr>
              <a:t> </a:t>
            </a:r>
            <a:r>
              <a:rPr sz="1800" dirty="0">
                <a:latin typeface="Arial"/>
                <a:cs typeface="Arial"/>
              </a:rPr>
              <a:t>s</a:t>
            </a:r>
            <a:r>
              <a:rPr sz="1800" spc="-25" dirty="0">
                <a:latin typeface="Arial"/>
                <a:cs typeface="Arial"/>
              </a:rPr>
              <a:t>y</a:t>
            </a:r>
            <a:r>
              <a:rPr sz="1800" dirty="0">
                <a:latin typeface="Arial"/>
                <a:cs typeface="Arial"/>
              </a:rPr>
              <a:t>st</a:t>
            </a:r>
            <a:r>
              <a:rPr sz="1800" spc="-10" dirty="0">
                <a:latin typeface="Arial"/>
                <a:cs typeface="Arial"/>
              </a:rPr>
              <a:t>e</a:t>
            </a:r>
            <a:r>
              <a:rPr sz="1800" dirty="0">
                <a:latin typeface="Arial"/>
                <a:cs typeface="Arial"/>
              </a:rPr>
              <a:t>m.</a:t>
            </a:r>
          </a:p>
          <a:p>
            <a:pPr marL="240665" marR="90805" indent="-228600">
              <a:lnSpc>
                <a:spcPct val="100000"/>
              </a:lnSpc>
              <a:spcBef>
                <a:spcPts val="860"/>
              </a:spcBef>
            </a:pPr>
            <a:r>
              <a:rPr sz="1800" dirty="0">
                <a:latin typeface="Webdings"/>
                <a:cs typeface="Webdings"/>
              </a:rPr>
              <a:t></a:t>
            </a:r>
            <a:r>
              <a:rPr sz="1800" b="1" spc="-5" dirty="0">
                <a:latin typeface="Arial"/>
                <a:cs typeface="Arial"/>
              </a:rPr>
              <a:t>R</a:t>
            </a:r>
            <a:r>
              <a:rPr sz="1800" b="1" dirty="0">
                <a:latin typeface="Arial"/>
                <a:cs typeface="Arial"/>
              </a:rPr>
              <a:t>i</a:t>
            </a:r>
            <a:r>
              <a:rPr sz="1800" b="1" spc="-10" dirty="0">
                <a:latin typeface="Arial"/>
                <a:cs typeface="Arial"/>
              </a:rPr>
              <a:t>s</a:t>
            </a:r>
            <a:r>
              <a:rPr sz="1800" b="1" dirty="0">
                <a:latin typeface="Arial"/>
                <a:cs typeface="Arial"/>
              </a:rPr>
              <a:t>k</a:t>
            </a:r>
            <a:r>
              <a:rPr sz="1800" b="1" spc="-5" dirty="0">
                <a:latin typeface="Arial"/>
                <a:cs typeface="Arial"/>
              </a:rPr>
              <a:t> m</a:t>
            </a:r>
            <a:r>
              <a:rPr sz="1800" b="1" spc="-10" dirty="0">
                <a:latin typeface="Arial"/>
                <a:cs typeface="Arial"/>
              </a:rPr>
              <a:t>a</a:t>
            </a:r>
            <a:r>
              <a:rPr sz="1800" b="1" dirty="0">
                <a:latin typeface="Arial"/>
                <a:cs typeface="Arial"/>
              </a:rPr>
              <a:t>n</a:t>
            </a:r>
            <a:r>
              <a:rPr sz="1800" b="1" spc="-10" dirty="0">
                <a:latin typeface="Arial"/>
                <a:cs typeface="Arial"/>
              </a:rPr>
              <a:t>a</a:t>
            </a:r>
            <a:r>
              <a:rPr sz="1800" b="1" dirty="0">
                <a:latin typeface="Arial"/>
                <a:cs typeface="Arial"/>
              </a:rPr>
              <a:t>g</a:t>
            </a:r>
            <a:r>
              <a:rPr sz="1800" b="1" spc="-10" dirty="0">
                <a:latin typeface="Arial"/>
                <a:cs typeface="Arial"/>
              </a:rPr>
              <a:t>e</a:t>
            </a:r>
            <a:r>
              <a:rPr sz="1800" b="1" spc="-5" dirty="0">
                <a:latin typeface="Arial"/>
                <a:cs typeface="Arial"/>
              </a:rPr>
              <a:t>m</a:t>
            </a:r>
            <a:r>
              <a:rPr sz="1800" b="1" spc="-10" dirty="0">
                <a:latin typeface="Arial"/>
                <a:cs typeface="Arial"/>
              </a:rPr>
              <a:t>e</a:t>
            </a:r>
            <a:r>
              <a:rPr sz="1800" b="1" dirty="0">
                <a:latin typeface="Arial"/>
                <a:cs typeface="Arial"/>
              </a:rPr>
              <a:t>nt</a:t>
            </a:r>
            <a:r>
              <a:rPr sz="1800" b="1" spc="15" dirty="0">
                <a:latin typeface="Arial"/>
                <a:cs typeface="Arial"/>
              </a:rPr>
              <a:t> </a:t>
            </a:r>
            <a:r>
              <a:rPr sz="1800" spc="-5" dirty="0">
                <a:latin typeface="Arial"/>
                <a:cs typeface="Arial"/>
              </a:rPr>
              <a:t>i</a:t>
            </a:r>
            <a:r>
              <a:rPr sz="1800" dirty="0">
                <a:latin typeface="Arial"/>
                <a:cs typeface="Arial"/>
              </a:rPr>
              <a:t>s t</a:t>
            </a:r>
            <a:r>
              <a:rPr sz="1800" spc="-10" dirty="0">
                <a:latin typeface="Arial"/>
                <a:cs typeface="Arial"/>
              </a:rPr>
              <a:t>h</a:t>
            </a:r>
            <a:r>
              <a:rPr sz="1800" dirty="0">
                <a:latin typeface="Arial"/>
                <a:cs typeface="Arial"/>
              </a:rPr>
              <a:t>e</a:t>
            </a:r>
            <a:r>
              <a:rPr sz="1800" spc="-5" dirty="0">
                <a:latin typeface="Arial"/>
                <a:cs typeface="Arial"/>
              </a:rPr>
              <a:t> </a:t>
            </a:r>
            <a:r>
              <a:rPr sz="1800" spc="-10" dirty="0">
                <a:latin typeface="Arial"/>
                <a:cs typeface="Arial"/>
              </a:rPr>
              <a:t>p</a:t>
            </a:r>
            <a:r>
              <a:rPr sz="1800" dirty="0">
                <a:latin typeface="Arial"/>
                <a:cs typeface="Arial"/>
              </a:rPr>
              <a:t>r</a:t>
            </a:r>
            <a:r>
              <a:rPr sz="1800" spc="-10" dirty="0">
                <a:latin typeface="Arial"/>
                <a:cs typeface="Arial"/>
              </a:rPr>
              <a:t>o</a:t>
            </a:r>
            <a:r>
              <a:rPr sz="1800" dirty="0">
                <a:latin typeface="Arial"/>
                <a:cs typeface="Arial"/>
              </a:rPr>
              <a:t>c</a:t>
            </a:r>
            <a:r>
              <a:rPr sz="1800" spc="-10" dirty="0">
                <a:latin typeface="Arial"/>
                <a:cs typeface="Arial"/>
              </a:rPr>
              <a:t>e</a:t>
            </a:r>
            <a:r>
              <a:rPr sz="1800" dirty="0">
                <a:latin typeface="Arial"/>
                <a:cs typeface="Arial"/>
              </a:rPr>
              <a:t>ss</a:t>
            </a:r>
            <a:r>
              <a:rPr sz="1800" spc="15"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i</a:t>
            </a:r>
            <a:r>
              <a:rPr sz="1800" spc="-10" dirty="0">
                <a:latin typeface="Arial"/>
                <a:cs typeface="Arial"/>
              </a:rPr>
              <a:t>den</a:t>
            </a:r>
            <a:r>
              <a:rPr sz="1800" dirty="0">
                <a:latin typeface="Arial"/>
                <a:cs typeface="Arial"/>
              </a:rPr>
              <a:t>t</a:t>
            </a:r>
            <a:r>
              <a:rPr sz="1800" spc="-5" dirty="0">
                <a:latin typeface="Arial"/>
                <a:cs typeface="Arial"/>
              </a:rPr>
              <a:t>i</a:t>
            </a:r>
            <a:r>
              <a:rPr sz="1800" dirty="0">
                <a:latin typeface="Arial"/>
                <a:cs typeface="Arial"/>
              </a:rPr>
              <a:t>f</a:t>
            </a:r>
            <a:r>
              <a:rPr sz="1800" spc="-25" dirty="0">
                <a:latin typeface="Arial"/>
                <a:cs typeface="Arial"/>
              </a:rPr>
              <a:t>y</a:t>
            </a:r>
            <a:r>
              <a:rPr sz="1800" spc="-5" dirty="0">
                <a:latin typeface="Arial"/>
                <a:cs typeface="Arial"/>
              </a:rPr>
              <a:t>i</a:t>
            </a:r>
            <a:r>
              <a:rPr sz="1800" spc="-10" dirty="0">
                <a:latin typeface="Arial"/>
                <a:cs typeface="Arial"/>
              </a:rPr>
              <a:t>n</a:t>
            </a:r>
            <a:r>
              <a:rPr sz="1800" dirty="0">
                <a:latin typeface="Arial"/>
                <a:cs typeface="Arial"/>
              </a:rPr>
              <a:t>g</a:t>
            </a:r>
            <a:r>
              <a:rPr sz="1800" spc="45"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r</a:t>
            </a:r>
            <a:r>
              <a:rPr sz="1800" spc="-10" dirty="0">
                <a:latin typeface="Arial"/>
                <a:cs typeface="Arial"/>
              </a:rPr>
              <a:t>ea</a:t>
            </a:r>
            <a:r>
              <a:rPr sz="1800" dirty="0">
                <a:latin typeface="Arial"/>
                <a:cs typeface="Arial"/>
              </a:rPr>
              <a:t>ts </a:t>
            </a:r>
            <a:r>
              <a:rPr sz="1800" spc="-10" dirty="0">
                <a:latin typeface="Arial"/>
                <a:cs typeface="Arial"/>
              </a:rPr>
              <a:t>and </a:t>
            </a:r>
            <a:r>
              <a:rPr sz="1800" dirty="0">
                <a:latin typeface="Arial"/>
                <a:cs typeface="Arial"/>
              </a:rPr>
              <a:t>v</a:t>
            </a:r>
            <a:r>
              <a:rPr sz="1800" spc="-10" dirty="0">
                <a:latin typeface="Arial"/>
                <a:cs typeface="Arial"/>
              </a:rPr>
              <a:t>u</a:t>
            </a:r>
            <a:r>
              <a:rPr sz="1800" spc="-5" dirty="0">
                <a:latin typeface="Arial"/>
                <a:cs typeface="Arial"/>
              </a:rPr>
              <a:t>l</a:t>
            </a:r>
            <a:r>
              <a:rPr sz="1800" spc="-10" dirty="0">
                <a:latin typeface="Arial"/>
                <a:cs typeface="Arial"/>
              </a:rPr>
              <a:t>ne</a:t>
            </a:r>
            <a:r>
              <a:rPr sz="1800" dirty="0">
                <a:latin typeface="Arial"/>
                <a:cs typeface="Arial"/>
              </a:rPr>
              <a:t>r</a:t>
            </a:r>
            <a:r>
              <a:rPr sz="1800" spc="-10" dirty="0">
                <a:latin typeface="Arial"/>
                <a:cs typeface="Arial"/>
              </a:rPr>
              <a:t>ab</a:t>
            </a:r>
            <a:r>
              <a:rPr sz="1800" spc="-5" dirty="0">
                <a:latin typeface="Arial"/>
                <a:cs typeface="Arial"/>
              </a:rPr>
              <a:t>ili</a:t>
            </a:r>
            <a:r>
              <a:rPr sz="1800" dirty="0">
                <a:latin typeface="Arial"/>
                <a:cs typeface="Arial"/>
              </a:rPr>
              <a:t>t</a:t>
            </a:r>
            <a:r>
              <a:rPr sz="1800" spc="-5" dirty="0">
                <a:latin typeface="Arial"/>
                <a:cs typeface="Arial"/>
              </a:rPr>
              <a:t>i</a:t>
            </a:r>
            <a:r>
              <a:rPr sz="1800" spc="-10" dirty="0">
                <a:latin typeface="Arial"/>
                <a:cs typeface="Arial"/>
              </a:rPr>
              <a:t>e</a:t>
            </a:r>
            <a:r>
              <a:rPr sz="1800" dirty="0">
                <a:latin typeface="Arial"/>
                <a:cs typeface="Arial"/>
              </a:rPr>
              <a:t>s</a:t>
            </a:r>
            <a:r>
              <a:rPr sz="1800" spc="35" dirty="0">
                <a:latin typeface="Arial"/>
                <a:cs typeface="Arial"/>
              </a:rPr>
              <a:t> </a:t>
            </a:r>
            <a:r>
              <a:rPr sz="1800" dirty="0">
                <a:latin typeface="Arial"/>
                <a:cs typeface="Arial"/>
              </a:rPr>
              <a:t>to</a:t>
            </a:r>
            <a:r>
              <a:rPr sz="1800" spc="-5" dirty="0">
                <a:latin typeface="Arial"/>
                <a:cs typeface="Arial"/>
              </a:rPr>
              <a:t> </a:t>
            </a:r>
            <a:r>
              <a:rPr sz="1800" dirty="0">
                <a:latin typeface="Arial"/>
                <a:cs typeface="Arial"/>
              </a:rPr>
              <a:t>IT</a:t>
            </a:r>
            <a:r>
              <a:rPr sz="1800" spc="-5" dirty="0">
                <a:latin typeface="Arial"/>
                <a:cs typeface="Arial"/>
              </a:rPr>
              <a:t> </a:t>
            </a:r>
            <a:r>
              <a:rPr sz="1800" spc="-10" dirty="0">
                <a:latin typeface="Arial"/>
                <a:cs typeface="Arial"/>
              </a:rPr>
              <a:t>a</a:t>
            </a:r>
            <a:r>
              <a:rPr sz="1800" dirty="0">
                <a:latin typeface="Arial"/>
                <a:cs typeface="Arial"/>
              </a:rPr>
              <a:t>ss</a:t>
            </a:r>
            <a:r>
              <a:rPr sz="1800" spc="-10" dirty="0">
                <a:latin typeface="Arial"/>
                <a:cs typeface="Arial"/>
              </a:rPr>
              <a:t>e</a:t>
            </a:r>
            <a:r>
              <a:rPr sz="1800" dirty="0">
                <a:latin typeface="Arial"/>
                <a:cs typeface="Arial"/>
              </a:rPr>
              <a:t>ts </a:t>
            </a:r>
            <a:r>
              <a:rPr sz="1800" spc="-10" dirty="0">
                <a:latin typeface="Arial"/>
                <a:cs typeface="Arial"/>
              </a:rPr>
              <a:t>an</a:t>
            </a:r>
            <a:r>
              <a:rPr sz="1800" dirty="0">
                <a:latin typeface="Arial"/>
                <a:cs typeface="Arial"/>
              </a:rPr>
              <a:t>d</a:t>
            </a:r>
            <a:r>
              <a:rPr sz="1800" spc="-5" dirty="0">
                <a:latin typeface="Arial"/>
                <a:cs typeface="Arial"/>
              </a:rPr>
              <a:t> </a:t>
            </a:r>
            <a:r>
              <a:rPr sz="1800" spc="-10" dirty="0">
                <a:latin typeface="Arial"/>
                <a:cs typeface="Arial"/>
              </a:rPr>
              <a:t>e</a:t>
            </a:r>
            <a:r>
              <a:rPr sz="1800" dirty="0">
                <a:latin typeface="Arial"/>
                <a:cs typeface="Arial"/>
              </a:rPr>
              <a:t>st</a:t>
            </a:r>
            <a:r>
              <a:rPr sz="1800" spc="-10" dirty="0">
                <a:latin typeface="Arial"/>
                <a:cs typeface="Arial"/>
              </a:rPr>
              <a:t>ab</a:t>
            </a:r>
            <a:r>
              <a:rPr sz="1800" spc="-5" dirty="0">
                <a:latin typeface="Arial"/>
                <a:cs typeface="Arial"/>
              </a:rPr>
              <a:t>li</a:t>
            </a:r>
            <a:r>
              <a:rPr sz="1800" dirty="0">
                <a:latin typeface="Arial"/>
                <a:cs typeface="Arial"/>
              </a:rPr>
              <a:t>s</a:t>
            </a:r>
            <a:r>
              <a:rPr sz="1800" spc="-10" dirty="0">
                <a:latin typeface="Arial"/>
                <a:cs typeface="Arial"/>
              </a:rPr>
              <a:t>h</a:t>
            </a:r>
            <a:r>
              <a:rPr sz="1800" spc="-5" dirty="0">
                <a:latin typeface="Arial"/>
                <a:cs typeface="Arial"/>
              </a:rPr>
              <a:t>i</a:t>
            </a:r>
            <a:r>
              <a:rPr sz="1800" spc="-10" dirty="0">
                <a:latin typeface="Arial"/>
                <a:cs typeface="Arial"/>
              </a:rPr>
              <a:t>n</a:t>
            </a:r>
            <a:r>
              <a:rPr sz="1800" dirty="0">
                <a:latin typeface="Arial"/>
                <a:cs typeface="Arial"/>
              </a:rPr>
              <a:t>g</a:t>
            </a:r>
            <a:r>
              <a:rPr sz="1800" spc="30" dirty="0">
                <a:latin typeface="Arial"/>
                <a:cs typeface="Arial"/>
              </a:rPr>
              <a:t> </a:t>
            </a:r>
            <a:r>
              <a:rPr sz="1800" spc="-10" dirty="0">
                <a:latin typeface="Arial"/>
                <a:cs typeface="Arial"/>
              </a:rPr>
              <a:t>a</a:t>
            </a:r>
            <a:r>
              <a:rPr sz="1800" dirty="0">
                <a:latin typeface="Arial"/>
                <a:cs typeface="Arial"/>
              </a:rPr>
              <a:t>cc</a:t>
            </a:r>
            <a:r>
              <a:rPr sz="1800" spc="-10" dirty="0">
                <a:latin typeface="Arial"/>
                <a:cs typeface="Arial"/>
              </a:rPr>
              <a:t>ep</a:t>
            </a:r>
            <a:r>
              <a:rPr sz="1800" dirty="0">
                <a:latin typeface="Arial"/>
                <a:cs typeface="Arial"/>
              </a:rPr>
              <a:t>t</a:t>
            </a:r>
            <a:r>
              <a:rPr sz="1800" spc="-10" dirty="0">
                <a:latin typeface="Arial"/>
                <a:cs typeface="Arial"/>
              </a:rPr>
              <a:t>ab</a:t>
            </a:r>
            <a:r>
              <a:rPr sz="1800" spc="-5" dirty="0">
                <a:latin typeface="Arial"/>
                <a:cs typeface="Arial"/>
              </a:rPr>
              <a:t>l</a:t>
            </a:r>
            <a:r>
              <a:rPr sz="1800" dirty="0">
                <a:latin typeface="Arial"/>
                <a:cs typeface="Arial"/>
              </a:rPr>
              <a:t>e</a:t>
            </a:r>
            <a:r>
              <a:rPr sz="1800" spc="10" dirty="0">
                <a:latin typeface="Arial"/>
                <a:cs typeface="Arial"/>
              </a:rPr>
              <a:t> </a:t>
            </a:r>
            <a:r>
              <a:rPr sz="1800" dirty="0">
                <a:latin typeface="Arial"/>
                <a:cs typeface="Arial"/>
              </a:rPr>
              <a:t>c</a:t>
            </a:r>
            <a:r>
              <a:rPr sz="1800" spc="-10" dirty="0">
                <a:latin typeface="Arial"/>
                <a:cs typeface="Arial"/>
              </a:rPr>
              <a:t>on</a:t>
            </a:r>
            <a:r>
              <a:rPr sz="1800" dirty="0">
                <a:latin typeface="Arial"/>
                <a:cs typeface="Arial"/>
              </a:rPr>
              <a:t>tr</a:t>
            </a:r>
            <a:r>
              <a:rPr sz="1800" spc="-10" dirty="0">
                <a:latin typeface="Arial"/>
                <a:cs typeface="Arial"/>
              </a:rPr>
              <a:t>o</a:t>
            </a:r>
            <a:r>
              <a:rPr sz="1800" spc="-5" dirty="0">
                <a:latin typeface="Arial"/>
                <a:cs typeface="Arial"/>
              </a:rPr>
              <a:t>l</a:t>
            </a:r>
            <a:r>
              <a:rPr sz="1800" dirty="0">
                <a:latin typeface="Arial"/>
                <a:cs typeface="Arial"/>
              </a:rPr>
              <a:t>s</a:t>
            </a:r>
            <a:r>
              <a:rPr sz="1800" spc="15" dirty="0">
                <a:latin typeface="Arial"/>
                <a:cs typeface="Arial"/>
              </a:rPr>
              <a:t> </a:t>
            </a:r>
            <a:r>
              <a:rPr sz="1800" dirty="0">
                <a:latin typeface="Arial"/>
                <a:cs typeface="Arial"/>
              </a:rPr>
              <a:t>to r</a:t>
            </a:r>
            <a:r>
              <a:rPr sz="1800" spc="-10" dirty="0">
                <a:latin typeface="Arial"/>
                <a:cs typeface="Arial"/>
              </a:rPr>
              <a:t>edu</a:t>
            </a:r>
            <a:r>
              <a:rPr sz="1800" dirty="0">
                <a:latin typeface="Arial"/>
                <a:cs typeface="Arial"/>
              </a:rPr>
              <a:t>ce</a:t>
            </a:r>
            <a:r>
              <a:rPr sz="1800" spc="10"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li</a:t>
            </a:r>
            <a:r>
              <a:rPr sz="1800" dirty="0">
                <a:latin typeface="Arial"/>
                <a:cs typeface="Arial"/>
              </a:rPr>
              <a:t>k</a:t>
            </a:r>
            <a:r>
              <a:rPr sz="1800" spc="-10" dirty="0">
                <a:latin typeface="Arial"/>
                <a:cs typeface="Arial"/>
              </a:rPr>
              <a:t>e</a:t>
            </a:r>
            <a:r>
              <a:rPr sz="1800" spc="-5" dirty="0">
                <a:latin typeface="Arial"/>
                <a:cs typeface="Arial"/>
              </a:rPr>
              <a:t>li</a:t>
            </a:r>
            <a:r>
              <a:rPr sz="1800" spc="-10" dirty="0">
                <a:latin typeface="Arial"/>
                <a:cs typeface="Arial"/>
              </a:rPr>
              <a:t>hoo</a:t>
            </a:r>
            <a:r>
              <a:rPr sz="1800" dirty="0">
                <a:latin typeface="Arial"/>
                <a:cs typeface="Arial"/>
              </a:rPr>
              <a:t>d</a:t>
            </a:r>
            <a:r>
              <a:rPr sz="1800" spc="30"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a:t>
            </a:r>
            <a:r>
              <a:rPr sz="1800" dirty="0">
                <a:latin typeface="Arial"/>
                <a:cs typeface="Arial"/>
              </a:rPr>
              <a:t>a</a:t>
            </a:r>
            <a:r>
              <a:rPr sz="1800" spc="-5" dirty="0">
                <a:latin typeface="Arial"/>
                <a:cs typeface="Arial"/>
              </a:rPr>
              <a:t> </a:t>
            </a:r>
            <a:r>
              <a:rPr sz="1800" dirty="0">
                <a:latin typeface="Arial"/>
                <a:cs typeface="Arial"/>
              </a:rPr>
              <a:t>s</a:t>
            </a:r>
            <a:r>
              <a:rPr sz="1800" spc="-10" dirty="0">
                <a:latin typeface="Arial"/>
                <a:cs typeface="Arial"/>
              </a:rPr>
              <a:t>e</a:t>
            </a:r>
            <a:r>
              <a:rPr sz="1800" dirty="0">
                <a:latin typeface="Arial"/>
                <a:cs typeface="Arial"/>
              </a:rPr>
              <a:t>c</a:t>
            </a:r>
            <a:r>
              <a:rPr sz="1800" spc="-10" dirty="0">
                <a:latin typeface="Arial"/>
                <a:cs typeface="Arial"/>
              </a:rPr>
              <a:t>u</a:t>
            </a:r>
            <a:r>
              <a:rPr sz="1800" dirty="0">
                <a:latin typeface="Arial"/>
                <a:cs typeface="Arial"/>
              </a:rPr>
              <a:t>r</a:t>
            </a:r>
            <a:r>
              <a:rPr sz="1800" spc="-5" dirty="0">
                <a:latin typeface="Arial"/>
                <a:cs typeface="Arial"/>
              </a:rPr>
              <a:t>i</a:t>
            </a:r>
            <a:r>
              <a:rPr sz="1800" dirty="0">
                <a:latin typeface="Arial"/>
                <a:cs typeface="Arial"/>
              </a:rPr>
              <a:t>ty</a:t>
            </a:r>
            <a:r>
              <a:rPr sz="1800" spc="15" dirty="0">
                <a:latin typeface="Arial"/>
                <a:cs typeface="Arial"/>
              </a:rPr>
              <a:t> </a:t>
            </a:r>
            <a:r>
              <a:rPr sz="1800" spc="-10" dirty="0">
                <a:latin typeface="Arial"/>
                <a:cs typeface="Arial"/>
              </a:rPr>
              <a:t>b</a:t>
            </a:r>
            <a:r>
              <a:rPr sz="1800" dirty="0">
                <a:latin typeface="Arial"/>
                <a:cs typeface="Arial"/>
              </a:rPr>
              <a:t>r</a:t>
            </a:r>
            <a:r>
              <a:rPr sz="1800" spc="-10" dirty="0">
                <a:latin typeface="Arial"/>
                <a:cs typeface="Arial"/>
              </a:rPr>
              <a:t>ea</a:t>
            </a:r>
            <a:r>
              <a:rPr sz="1800" dirty="0">
                <a:latin typeface="Arial"/>
                <a:cs typeface="Arial"/>
              </a:rPr>
              <a:t>ch</a:t>
            </a:r>
            <a:r>
              <a:rPr sz="1800" spc="10" dirty="0">
                <a:latin typeface="Arial"/>
                <a:cs typeface="Arial"/>
              </a:rPr>
              <a:t> </a:t>
            </a:r>
            <a:r>
              <a:rPr sz="1800" spc="-10" dirty="0">
                <a:latin typeface="Arial"/>
                <a:cs typeface="Arial"/>
              </a:rPr>
              <a:t>o</a:t>
            </a:r>
            <a:r>
              <a:rPr sz="1800" dirty="0">
                <a:latin typeface="Arial"/>
                <a:cs typeface="Arial"/>
              </a:rPr>
              <a:t>r v</a:t>
            </a:r>
            <a:r>
              <a:rPr sz="1800" spc="-5" dirty="0">
                <a:latin typeface="Arial"/>
                <a:cs typeface="Arial"/>
              </a:rPr>
              <a:t>i</a:t>
            </a:r>
            <a:r>
              <a:rPr sz="1800" spc="-10" dirty="0">
                <a:latin typeface="Arial"/>
                <a:cs typeface="Arial"/>
              </a:rPr>
              <a:t>o</a:t>
            </a:r>
            <a:r>
              <a:rPr sz="1800" spc="-5" dirty="0">
                <a:latin typeface="Arial"/>
                <a:cs typeface="Arial"/>
              </a:rPr>
              <a:t>l</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on.</a:t>
            </a:r>
            <a:endParaRPr sz="1800" dirty="0">
              <a:latin typeface="Arial"/>
              <a:cs typeface="Arial"/>
            </a:endParaRPr>
          </a:p>
        </p:txBody>
      </p:sp>
      <p:sp>
        <p:nvSpPr>
          <p:cNvPr id="2" name="object 2"/>
          <p:cNvSpPr txBox="1">
            <a:spLocks noGrp="1"/>
          </p:cNvSpPr>
          <p:nvPr>
            <p:ph type="title"/>
          </p:nvPr>
        </p:nvSpPr>
        <p:spPr>
          <a:xfrm>
            <a:off x="383540" y="921186"/>
            <a:ext cx="9138919" cy="738664"/>
          </a:xfrm>
          <a:prstGeom prst="rect">
            <a:avLst/>
          </a:prstGeom>
        </p:spPr>
        <p:txBody>
          <a:bodyPr vert="horz" wrap="square" lIns="0" tIns="45720" rIns="0" bIns="0" rtlCol="0">
            <a:spAutoFit/>
          </a:bodyPr>
          <a:lstStyle/>
          <a:p>
            <a:pPr marL="12700">
              <a:lnSpc>
                <a:spcPts val="2145"/>
              </a:lnSpc>
            </a:pPr>
            <a:r>
              <a:rPr sz="1800" dirty="0"/>
              <a:t>Info</a:t>
            </a:r>
            <a:r>
              <a:rPr sz="1800" spc="-5" dirty="0"/>
              <a:t>rm</a:t>
            </a:r>
            <a:r>
              <a:rPr sz="1800" spc="-10" dirty="0"/>
              <a:t>a</a:t>
            </a:r>
            <a:r>
              <a:rPr sz="1800" dirty="0"/>
              <a:t>tion</a:t>
            </a:r>
            <a:r>
              <a:rPr sz="1800" spc="-5" dirty="0"/>
              <a:t> S</a:t>
            </a:r>
            <a:r>
              <a:rPr sz="1800" spc="-10" dirty="0"/>
              <a:t>ec</a:t>
            </a:r>
            <a:r>
              <a:rPr sz="1800" dirty="0"/>
              <a:t>u</a:t>
            </a:r>
            <a:r>
              <a:rPr sz="1800" spc="-5" dirty="0"/>
              <a:t>r</a:t>
            </a:r>
            <a:r>
              <a:rPr sz="1800" dirty="0"/>
              <a:t>ity</a:t>
            </a:r>
            <a:r>
              <a:rPr sz="1800" spc="-5" dirty="0"/>
              <a:t> </a:t>
            </a:r>
            <a:r>
              <a:rPr sz="1800" dirty="0"/>
              <a:t>O</a:t>
            </a:r>
            <a:r>
              <a:rPr sz="1800" spc="-45" dirty="0"/>
              <a:t>v</a:t>
            </a:r>
            <a:r>
              <a:rPr sz="1800" spc="-10" dirty="0"/>
              <a:t>e</a:t>
            </a:r>
            <a:r>
              <a:rPr sz="1800" spc="5" dirty="0"/>
              <a:t>r</a:t>
            </a:r>
            <a:r>
              <a:rPr sz="1800" spc="-30" dirty="0"/>
              <a:t>v</a:t>
            </a:r>
            <a:r>
              <a:rPr sz="1800" dirty="0"/>
              <a:t>i</a:t>
            </a:r>
            <a:r>
              <a:rPr sz="1800" spc="-10" dirty="0"/>
              <a:t>ew</a:t>
            </a:r>
            <a:endParaRPr sz="1800" dirty="0"/>
          </a:p>
          <a:p>
            <a:pPr marL="12700">
              <a:lnSpc>
                <a:spcPts val="3315"/>
              </a:lnSpc>
            </a:pPr>
            <a:r>
              <a:rPr spc="-30" dirty="0"/>
              <a:t>K</a:t>
            </a:r>
            <a:r>
              <a:rPr spc="-15" dirty="0"/>
              <a:t>e</a:t>
            </a:r>
            <a:r>
              <a:rPr spc="-20" dirty="0"/>
              <a:t>y</a:t>
            </a:r>
            <a:r>
              <a:rPr spc="15" dirty="0"/>
              <a:t> </a:t>
            </a:r>
            <a:r>
              <a:rPr spc="-25" dirty="0"/>
              <a:t>Con</a:t>
            </a:r>
            <a:r>
              <a:rPr spc="-15" dirty="0"/>
              <a:t>ce</a:t>
            </a:r>
            <a:r>
              <a:rPr spc="-25" dirty="0"/>
              <a:t>p</a:t>
            </a:r>
            <a:r>
              <a:rPr spc="-15" dirty="0"/>
              <a:t>ts</a:t>
            </a:r>
            <a:r>
              <a:rPr lang="en-US" spc="-15" dirty="0"/>
              <a:t>  </a:t>
            </a:r>
            <a:endParaRPr spc="-15"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11</a:t>
            </a:fld>
            <a:endParaRPr dirty="0"/>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ct val="100000"/>
              </a:lnSpc>
            </a:pPr>
            <a:r>
              <a:rPr spc="-10" dirty="0"/>
              <a:t>In</a:t>
            </a:r>
            <a:r>
              <a:rPr spc="0" dirty="0"/>
              <a:t>f</a:t>
            </a:r>
            <a:r>
              <a:rPr spc="-15" dirty="0"/>
              <a:t>o</a:t>
            </a:r>
            <a:r>
              <a:rPr spc="-5" dirty="0"/>
              <a:t>r</a:t>
            </a:r>
            <a:r>
              <a:rPr spc="5" dirty="0"/>
              <a:t>m</a:t>
            </a:r>
            <a:r>
              <a:rPr spc="-10" dirty="0"/>
              <a:t>at</a:t>
            </a:r>
            <a:r>
              <a:rPr spc="-15" dirty="0"/>
              <a:t>io</a:t>
            </a:r>
            <a:r>
              <a:rPr spc="-10" dirty="0"/>
              <a:t>n</a:t>
            </a:r>
            <a:r>
              <a:rPr spc="-40" dirty="0"/>
              <a:t> </a:t>
            </a:r>
            <a:r>
              <a:rPr spc="-15" dirty="0"/>
              <a:t>Se</a:t>
            </a:r>
            <a:r>
              <a:rPr dirty="0"/>
              <a:t>c</a:t>
            </a:r>
            <a:r>
              <a:rPr spc="-15" dirty="0"/>
              <a:t>u</a:t>
            </a:r>
            <a:r>
              <a:rPr spc="-5" dirty="0"/>
              <a:t>r</a:t>
            </a:r>
            <a:r>
              <a:rPr spc="-10" dirty="0"/>
              <a:t>it</a:t>
            </a:r>
            <a:r>
              <a:rPr spc="-5" dirty="0"/>
              <a:t>y</a:t>
            </a:r>
            <a:r>
              <a:rPr dirty="0"/>
              <a:t> </a:t>
            </a:r>
            <a:r>
              <a:rPr spc="0" dirty="0"/>
              <a:t>f</a:t>
            </a:r>
            <a:r>
              <a:rPr spc="-15" dirty="0"/>
              <a:t>o</a:t>
            </a:r>
            <a:r>
              <a:rPr spc="-5" dirty="0"/>
              <a:t>r</a:t>
            </a:r>
            <a:r>
              <a:rPr spc="-10" dirty="0"/>
              <a:t> </a:t>
            </a:r>
            <a:r>
              <a:rPr spc="-15" dirty="0"/>
              <a:t>E</a:t>
            </a:r>
            <a:r>
              <a:rPr dirty="0"/>
              <a:t>x</a:t>
            </a:r>
            <a:r>
              <a:rPr spc="-15" dirty="0"/>
              <a:t>e</a:t>
            </a:r>
            <a:r>
              <a:rPr dirty="0"/>
              <a:t>c</a:t>
            </a:r>
            <a:r>
              <a:rPr spc="-10" dirty="0"/>
              <a:t>uti</a:t>
            </a:r>
            <a:r>
              <a:rPr spc="-15" dirty="0"/>
              <a:t>ves</a:t>
            </a:r>
          </a:p>
        </p:txBody>
      </p:sp>
      <p:sp>
        <p:nvSpPr>
          <p:cNvPr id="3" name="object 3"/>
          <p:cNvSpPr txBox="1"/>
          <p:nvPr/>
        </p:nvSpPr>
        <p:spPr>
          <a:xfrm>
            <a:off x="2034540" y="1943536"/>
            <a:ext cx="6195060" cy="4816703"/>
          </a:xfrm>
          <a:prstGeom prst="rect">
            <a:avLst/>
          </a:prstGeom>
        </p:spPr>
        <p:txBody>
          <a:bodyPr vert="horz" wrap="square" lIns="0" tIns="0" rIns="0" bIns="0" rtlCol="0">
            <a:spAutoFit/>
          </a:bodyPr>
          <a:lstStyle/>
          <a:p>
            <a:pPr marL="12700" marR="5080">
              <a:lnSpc>
                <a:spcPct val="100000"/>
              </a:lnSpc>
            </a:pPr>
            <a:r>
              <a:rPr sz="1800" b="1" spc="-5" dirty="0">
                <a:latin typeface="Arial"/>
                <a:cs typeface="Arial"/>
              </a:rPr>
              <a:t>Pr</a:t>
            </a:r>
            <a:r>
              <a:rPr sz="1800" b="1" dirty="0">
                <a:latin typeface="Arial"/>
                <a:cs typeface="Arial"/>
              </a:rPr>
              <a:t>i</a:t>
            </a:r>
            <a:r>
              <a:rPr sz="1800" b="1" spc="-45" dirty="0">
                <a:latin typeface="Arial"/>
                <a:cs typeface="Arial"/>
              </a:rPr>
              <a:t>v</a:t>
            </a:r>
            <a:r>
              <a:rPr sz="1800" b="1" spc="-10" dirty="0">
                <a:latin typeface="Arial"/>
                <a:cs typeface="Arial"/>
              </a:rPr>
              <a:t>ac</a:t>
            </a:r>
            <a:r>
              <a:rPr sz="1800" b="1" dirty="0">
                <a:latin typeface="Arial"/>
                <a:cs typeface="Arial"/>
              </a:rPr>
              <a:t>y</a:t>
            </a:r>
            <a:r>
              <a:rPr sz="1800" b="1" spc="45" dirty="0">
                <a:latin typeface="Arial"/>
                <a:cs typeface="Arial"/>
              </a:rPr>
              <a:t> </a:t>
            </a:r>
            <a:r>
              <a:rPr sz="1800" dirty="0">
                <a:latin typeface="Arial"/>
                <a:cs typeface="Arial"/>
              </a:rPr>
              <a:t>–</a:t>
            </a:r>
            <a:r>
              <a:rPr sz="1800" spc="-5" dirty="0">
                <a:latin typeface="Arial"/>
                <a:cs typeface="Arial"/>
              </a:rPr>
              <a:t> </a:t>
            </a:r>
            <a:r>
              <a:rPr sz="1800" dirty="0">
                <a:latin typeface="Arial"/>
                <a:cs typeface="Arial"/>
              </a:rPr>
              <a:t>A s</a:t>
            </a:r>
            <a:r>
              <a:rPr sz="1800" spc="-10" dirty="0">
                <a:latin typeface="Arial"/>
                <a:cs typeface="Arial"/>
              </a:rPr>
              <a:t>e</a:t>
            </a:r>
            <a:r>
              <a:rPr sz="1800" dirty="0">
                <a:latin typeface="Arial"/>
                <a:cs typeface="Arial"/>
              </a:rPr>
              <a:t>t</a:t>
            </a:r>
            <a:r>
              <a:rPr sz="1800" spc="-5"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a:t>
            </a:r>
            <a:r>
              <a:rPr sz="1800" dirty="0">
                <a:latin typeface="Arial"/>
                <a:cs typeface="Arial"/>
              </a:rPr>
              <a:t>f</a:t>
            </a:r>
            <a:r>
              <a:rPr sz="1800" spc="-10" dirty="0">
                <a:latin typeface="Arial"/>
                <a:cs typeface="Arial"/>
              </a:rPr>
              <a:t>a</a:t>
            </a:r>
            <a:r>
              <a:rPr sz="1800" spc="-5" dirty="0">
                <a:latin typeface="Arial"/>
                <a:cs typeface="Arial"/>
              </a:rPr>
              <a:t>i</a:t>
            </a:r>
            <a:r>
              <a:rPr sz="1800" dirty="0">
                <a:latin typeface="Arial"/>
                <a:cs typeface="Arial"/>
              </a:rPr>
              <a:t>r </a:t>
            </a:r>
            <a:r>
              <a:rPr sz="1800" spc="-5" dirty="0">
                <a:latin typeface="Arial"/>
                <a:cs typeface="Arial"/>
              </a:rPr>
              <a:t>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10" dirty="0">
                <a:latin typeface="Arial"/>
                <a:cs typeface="Arial"/>
              </a:rPr>
              <a:t> </a:t>
            </a:r>
            <a:r>
              <a:rPr sz="1800" spc="-10" dirty="0">
                <a:latin typeface="Arial"/>
                <a:cs typeface="Arial"/>
              </a:rPr>
              <a:t>p</a:t>
            </a:r>
            <a:r>
              <a:rPr sz="1800" dirty="0">
                <a:latin typeface="Arial"/>
                <a:cs typeface="Arial"/>
              </a:rPr>
              <a:t>r</a:t>
            </a:r>
            <a:r>
              <a:rPr sz="1800" spc="-10" dirty="0">
                <a:latin typeface="Arial"/>
                <a:cs typeface="Arial"/>
              </a:rPr>
              <a:t>a</a:t>
            </a:r>
            <a:r>
              <a:rPr sz="1800" dirty="0">
                <a:latin typeface="Arial"/>
                <a:cs typeface="Arial"/>
              </a:rPr>
              <a:t>ct</a:t>
            </a:r>
            <a:r>
              <a:rPr sz="1800" spc="-5" dirty="0">
                <a:latin typeface="Arial"/>
                <a:cs typeface="Arial"/>
              </a:rPr>
              <a:t>i</a:t>
            </a:r>
            <a:r>
              <a:rPr sz="1800" dirty="0">
                <a:latin typeface="Arial"/>
                <a:cs typeface="Arial"/>
              </a:rPr>
              <a:t>c</a:t>
            </a:r>
            <a:r>
              <a:rPr sz="1800" spc="-10" dirty="0">
                <a:latin typeface="Arial"/>
                <a:cs typeface="Arial"/>
              </a:rPr>
              <a:t>e</a:t>
            </a:r>
            <a:r>
              <a:rPr sz="1800" dirty="0">
                <a:latin typeface="Arial"/>
                <a:cs typeface="Arial"/>
              </a:rPr>
              <a:t>s</a:t>
            </a:r>
            <a:r>
              <a:rPr sz="1800" spc="15" dirty="0">
                <a:latin typeface="Arial"/>
                <a:cs typeface="Arial"/>
              </a:rPr>
              <a:t> </a:t>
            </a:r>
            <a:r>
              <a:rPr sz="1800" dirty="0">
                <a:latin typeface="Arial"/>
                <a:cs typeface="Arial"/>
              </a:rPr>
              <a:t>to</a:t>
            </a:r>
            <a:r>
              <a:rPr sz="1800" spc="-5" dirty="0">
                <a:latin typeface="Arial"/>
                <a:cs typeface="Arial"/>
              </a:rPr>
              <a:t> </a:t>
            </a:r>
            <a:r>
              <a:rPr sz="1800" spc="-10" dirty="0">
                <a:latin typeface="Arial"/>
                <a:cs typeface="Arial"/>
              </a:rPr>
              <a:t>en</a:t>
            </a:r>
            <a:r>
              <a:rPr sz="1800" dirty="0">
                <a:latin typeface="Arial"/>
                <a:cs typeface="Arial"/>
              </a:rPr>
              <a:t>s</a:t>
            </a:r>
            <a:r>
              <a:rPr sz="1800" spc="-10" dirty="0">
                <a:latin typeface="Arial"/>
                <a:cs typeface="Arial"/>
              </a:rPr>
              <a:t>u</a:t>
            </a:r>
            <a:r>
              <a:rPr sz="1800" dirty="0">
                <a:latin typeface="Arial"/>
                <a:cs typeface="Arial"/>
              </a:rPr>
              <a:t>re</a:t>
            </a:r>
            <a:r>
              <a:rPr sz="1800" spc="10" dirty="0">
                <a:latin typeface="Arial"/>
                <a:cs typeface="Arial"/>
              </a:rPr>
              <a:t> </a:t>
            </a:r>
            <a:r>
              <a:rPr sz="1800" dirty="0">
                <a:latin typeface="Arial"/>
                <a:cs typeface="Arial"/>
              </a:rPr>
              <a:t>t</a:t>
            </a:r>
            <a:r>
              <a:rPr sz="1800" spc="-10" dirty="0">
                <a:latin typeface="Arial"/>
                <a:cs typeface="Arial"/>
              </a:rPr>
              <a:t>ha</a:t>
            </a:r>
            <a:r>
              <a:rPr sz="1800" dirty="0">
                <a:latin typeface="Arial"/>
                <a:cs typeface="Arial"/>
              </a:rPr>
              <a:t>t</a:t>
            </a:r>
            <a:r>
              <a:rPr sz="1800" spc="-5" dirty="0">
                <a:latin typeface="Arial"/>
                <a:cs typeface="Arial"/>
              </a:rPr>
              <a:t> </a:t>
            </a:r>
            <a:r>
              <a:rPr sz="1800" spc="-10" dirty="0">
                <a:latin typeface="Arial"/>
                <a:cs typeface="Arial"/>
              </a:rPr>
              <a:t>an </a:t>
            </a:r>
            <a:r>
              <a:rPr sz="1800" spc="-5" dirty="0">
                <a:latin typeface="Arial"/>
                <a:cs typeface="Arial"/>
              </a:rPr>
              <a:t>i</a:t>
            </a:r>
            <a:r>
              <a:rPr sz="1800" spc="-10" dirty="0">
                <a:latin typeface="Arial"/>
                <a:cs typeface="Arial"/>
              </a:rPr>
              <a:t>nd</a:t>
            </a:r>
            <a:r>
              <a:rPr sz="1800" spc="-5" dirty="0">
                <a:latin typeface="Arial"/>
                <a:cs typeface="Arial"/>
              </a:rPr>
              <a:t>i</a:t>
            </a:r>
            <a:r>
              <a:rPr sz="1800" dirty="0">
                <a:latin typeface="Arial"/>
                <a:cs typeface="Arial"/>
              </a:rPr>
              <a:t>v</a:t>
            </a:r>
            <a:r>
              <a:rPr sz="1800" spc="-5" dirty="0">
                <a:latin typeface="Arial"/>
                <a:cs typeface="Arial"/>
              </a:rPr>
              <a:t>i</a:t>
            </a:r>
            <a:r>
              <a:rPr sz="1800" spc="-10" dirty="0">
                <a:latin typeface="Arial"/>
                <a:cs typeface="Arial"/>
              </a:rPr>
              <a:t>dua</a:t>
            </a:r>
            <a:r>
              <a:rPr sz="1800" spc="-5" dirty="0">
                <a:latin typeface="Arial"/>
                <a:cs typeface="Arial"/>
              </a:rPr>
              <a:t>l’</a:t>
            </a:r>
            <a:r>
              <a:rPr sz="1800" dirty="0">
                <a:latin typeface="Arial"/>
                <a:cs typeface="Arial"/>
              </a:rPr>
              <a:t>s</a:t>
            </a:r>
            <a:r>
              <a:rPr sz="1800" spc="35" dirty="0">
                <a:latin typeface="Arial"/>
                <a:cs typeface="Arial"/>
              </a:rPr>
              <a:t> </a:t>
            </a:r>
            <a:r>
              <a:rPr sz="1800" spc="-10" dirty="0">
                <a:latin typeface="Arial"/>
                <a:cs typeface="Arial"/>
              </a:rPr>
              <a:t>pe</a:t>
            </a:r>
            <a:r>
              <a:rPr sz="1800" dirty="0">
                <a:latin typeface="Arial"/>
                <a:cs typeface="Arial"/>
              </a:rPr>
              <a:t>rs</a:t>
            </a:r>
            <a:r>
              <a:rPr sz="1800" spc="-10" dirty="0">
                <a:latin typeface="Arial"/>
                <a:cs typeface="Arial"/>
              </a:rPr>
              <a:t>ona</a:t>
            </a:r>
            <a:r>
              <a:rPr sz="1800" dirty="0">
                <a:latin typeface="Arial"/>
                <a:cs typeface="Arial"/>
              </a:rPr>
              <a:t>l</a:t>
            </a:r>
            <a:r>
              <a:rPr sz="1800" spc="20" dirty="0">
                <a:latin typeface="Arial"/>
                <a:cs typeface="Arial"/>
              </a:rPr>
              <a:t> </a:t>
            </a:r>
            <a:r>
              <a:rPr sz="1800" spc="-5" dirty="0">
                <a:latin typeface="Arial"/>
                <a:cs typeface="Arial"/>
              </a:rPr>
              <a:t>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10" dirty="0">
                <a:latin typeface="Arial"/>
                <a:cs typeface="Arial"/>
              </a:rPr>
              <a:t> </a:t>
            </a:r>
            <a:r>
              <a:rPr sz="1800" spc="-5" dirty="0">
                <a:latin typeface="Arial"/>
                <a:cs typeface="Arial"/>
              </a:rPr>
              <a:t>i</a:t>
            </a:r>
            <a:r>
              <a:rPr sz="1800" dirty="0">
                <a:latin typeface="Arial"/>
                <a:cs typeface="Arial"/>
              </a:rPr>
              <a:t>s </a:t>
            </a:r>
            <a:r>
              <a:rPr sz="1800" spc="-10" dirty="0">
                <a:latin typeface="Arial"/>
                <a:cs typeface="Arial"/>
              </a:rPr>
              <a:t>a</a:t>
            </a:r>
            <a:r>
              <a:rPr sz="1800" dirty="0">
                <a:latin typeface="Arial"/>
                <a:cs typeface="Arial"/>
              </a:rPr>
              <a:t>cc</a:t>
            </a:r>
            <a:r>
              <a:rPr sz="1800" spc="-10" dirty="0">
                <a:latin typeface="Arial"/>
                <a:cs typeface="Arial"/>
              </a:rPr>
              <a:t>u</a:t>
            </a:r>
            <a:r>
              <a:rPr sz="1800" dirty="0">
                <a:latin typeface="Arial"/>
                <a:cs typeface="Arial"/>
              </a:rPr>
              <a:t>r</a:t>
            </a:r>
            <a:r>
              <a:rPr sz="1800" spc="-10" dirty="0">
                <a:latin typeface="Arial"/>
                <a:cs typeface="Arial"/>
              </a:rPr>
              <a:t>a</a:t>
            </a:r>
            <a:r>
              <a:rPr sz="1800" dirty="0">
                <a:latin typeface="Arial"/>
                <a:cs typeface="Arial"/>
              </a:rPr>
              <a:t>t</a:t>
            </a:r>
            <a:r>
              <a:rPr sz="1800" spc="-10" dirty="0">
                <a:latin typeface="Arial"/>
                <a:cs typeface="Arial"/>
              </a:rPr>
              <a:t>e</a:t>
            </a:r>
            <a:r>
              <a:rPr sz="1800" dirty="0">
                <a:latin typeface="Arial"/>
                <a:cs typeface="Arial"/>
              </a:rPr>
              <a:t>,</a:t>
            </a:r>
            <a:r>
              <a:rPr sz="1800" spc="5" dirty="0">
                <a:latin typeface="Arial"/>
                <a:cs typeface="Arial"/>
              </a:rPr>
              <a:t> </a:t>
            </a:r>
            <a:r>
              <a:rPr sz="1800" dirty="0">
                <a:latin typeface="Arial"/>
                <a:cs typeface="Arial"/>
              </a:rPr>
              <a:t>s</a:t>
            </a:r>
            <a:r>
              <a:rPr sz="1800" spc="-10" dirty="0">
                <a:latin typeface="Arial"/>
                <a:cs typeface="Arial"/>
              </a:rPr>
              <a:t>e</a:t>
            </a:r>
            <a:r>
              <a:rPr sz="1800" dirty="0">
                <a:latin typeface="Arial"/>
                <a:cs typeface="Arial"/>
              </a:rPr>
              <a:t>c</a:t>
            </a:r>
            <a:r>
              <a:rPr sz="1800" spc="-10" dirty="0">
                <a:latin typeface="Arial"/>
                <a:cs typeface="Arial"/>
              </a:rPr>
              <a:t>u</a:t>
            </a:r>
            <a:r>
              <a:rPr sz="1800" dirty="0">
                <a:latin typeface="Arial"/>
                <a:cs typeface="Arial"/>
              </a:rPr>
              <a:t>r</a:t>
            </a:r>
            <a:r>
              <a:rPr sz="1800" spc="-10" dirty="0">
                <a:latin typeface="Arial"/>
                <a:cs typeface="Arial"/>
              </a:rPr>
              <a:t>e</a:t>
            </a:r>
            <a:r>
              <a:rPr sz="1800" dirty="0">
                <a:latin typeface="Arial"/>
                <a:cs typeface="Arial"/>
              </a:rPr>
              <a:t>,</a:t>
            </a:r>
            <a:r>
              <a:rPr sz="1800" spc="15" dirty="0">
                <a:latin typeface="Arial"/>
                <a:cs typeface="Arial"/>
              </a:rPr>
              <a:t> </a:t>
            </a:r>
            <a:r>
              <a:rPr sz="1800" spc="-10" dirty="0">
                <a:latin typeface="Arial"/>
                <a:cs typeface="Arial"/>
              </a:rPr>
              <a:t>and </a:t>
            </a:r>
            <a:r>
              <a:rPr sz="1800" dirty="0">
                <a:latin typeface="Arial"/>
                <a:cs typeface="Arial"/>
              </a:rPr>
              <a:t>c</a:t>
            </a:r>
            <a:r>
              <a:rPr sz="1800" spc="-10" dirty="0">
                <a:latin typeface="Arial"/>
                <a:cs typeface="Arial"/>
              </a:rPr>
              <a:t>u</a:t>
            </a:r>
            <a:r>
              <a:rPr sz="1800" dirty="0">
                <a:latin typeface="Arial"/>
                <a:cs typeface="Arial"/>
              </a:rPr>
              <a:t>rr</a:t>
            </a:r>
            <a:r>
              <a:rPr sz="1800" spc="-10" dirty="0">
                <a:latin typeface="Arial"/>
                <a:cs typeface="Arial"/>
              </a:rPr>
              <a:t>en</a:t>
            </a:r>
            <a:r>
              <a:rPr sz="1800" dirty="0">
                <a:latin typeface="Arial"/>
                <a:cs typeface="Arial"/>
              </a:rPr>
              <a:t>t,</a:t>
            </a:r>
            <a:r>
              <a:rPr sz="1800" spc="5" dirty="0">
                <a:latin typeface="Arial"/>
                <a:cs typeface="Arial"/>
              </a:rPr>
              <a:t> </a:t>
            </a:r>
            <a:r>
              <a:rPr sz="1800" spc="-10" dirty="0">
                <a:latin typeface="Arial"/>
                <a:cs typeface="Arial"/>
              </a:rPr>
              <a:t>an</a:t>
            </a:r>
            <a:r>
              <a:rPr sz="1800" dirty="0">
                <a:latin typeface="Arial"/>
                <a:cs typeface="Arial"/>
              </a:rPr>
              <a:t>d</a:t>
            </a:r>
            <a:r>
              <a:rPr sz="1800" spc="10" dirty="0">
                <a:latin typeface="Arial"/>
                <a:cs typeface="Arial"/>
              </a:rPr>
              <a:t> </a:t>
            </a:r>
            <a:r>
              <a:rPr sz="1800" dirty="0">
                <a:latin typeface="Arial"/>
                <a:cs typeface="Arial"/>
              </a:rPr>
              <a:t>t</a:t>
            </a:r>
            <a:r>
              <a:rPr sz="1800" spc="-10" dirty="0">
                <a:latin typeface="Arial"/>
                <a:cs typeface="Arial"/>
              </a:rPr>
              <a:t>ha</a:t>
            </a:r>
            <a:r>
              <a:rPr sz="1800" dirty="0">
                <a:latin typeface="Arial"/>
                <a:cs typeface="Arial"/>
              </a:rPr>
              <a:t>t</a:t>
            </a:r>
            <a:r>
              <a:rPr sz="1800" spc="-5" dirty="0">
                <a:latin typeface="Arial"/>
                <a:cs typeface="Arial"/>
              </a:rPr>
              <a:t> i</a:t>
            </a:r>
            <a:r>
              <a:rPr sz="1800" spc="-10" dirty="0">
                <a:latin typeface="Arial"/>
                <a:cs typeface="Arial"/>
              </a:rPr>
              <a:t>nd</a:t>
            </a:r>
            <a:r>
              <a:rPr sz="1800" spc="-5" dirty="0">
                <a:latin typeface="Arial"/>
                <a:cs typeface="Arial"/>
              </a:rPr>
              <a:t>i</a:t>
            </a:r>
            <a:r>
              <a:rPr sz="1800" dirty="0">
                <a:latin typeface="Arial"/>
                <a:cs typeface="Arial"/>
              </a:rPr>
              <a:t>v</a:t>
            </a:r>
            <a:r>
              <a:rPr sz="1800" spc="-5" dirty="0">
                <a:latin typeface="Arial"/>
                <a:cs typeface="Arial"/>
              </a:rPr>
              <a:t>i</a:t>
            </a:r>
            <a:r>
              <a:rPr sz="1800" spc="-10" dirty="0">
                <a:latin typeface="Arial"/>
                <a:cs typeface="Arial"/>
              </a:rPr>
              <a:t>dua</a:t>
            </a:r>
            <a:r>
              <a:rPr sz="1800" spc="-5" dirty="0">
                <a:latin typeface="Arial"/>
                <a:cs typeface="Arial"/>
              </a:rPr>
              <a:t>l</a:t>
            </a:r>
            <a:r>
              <a:rPr sz="1800" dirty="0">
                <a:latin typeface="Arial"/>
                <a:cs typeface="Arial"/>
              </a:rPr>
              <a:t>s</a:t>
            </a:r>
            <a:r>
              <a:rPr sz="1800" spc="35" dirty="0">
                <a:latin typeface="Arial"/>
                <a:cs typeface="Arial"/>
              </a:rPr>
              <a:t> </a:t>
            </a:r>
            <a:r>
              <a:rPr sz="1800" spc="-10" dirty="0">
                <a:latin typeface="Arial"/>
                <a:cs typeface="Arial"/>
              </a:rPr>
              <a:t>a</a:t>
            </a:r>
            <a:r>
              <a:rPr sz="1800" dirty="0">
                <a:latin typeface="Arial"/>
                <a:cs typeface="Arial"/>
              </a:rPr>
              <a:t>re</a:t>
            </a:r>
            <a:r>
              <a:rPr sz="1800" spc="-5" dirty="0">
                <a:latin typeface="Arial"/>
                <a:cs typeface="Arial"/>
              </a:rPr>
              <a:t> 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e</a:t>
            </a:r>
            <a:r>
              <a:rPr sz="1800" dirty="0">
                <a:latin typeface="Arial"/>
                <a:cs typeface="Arial"/>
              </a:rPr>
              <a:t>d</a:t>
            </a:r>
            <a:r>
              <a:rPr sz="1800" spc="10" dirty="0">
                <a:latin typeface="Arial"/>
                <a:cs typeface="Arial"/>
              </a:rPr>
              <a:t> </a:t>
            </a:r>
            <a:r>
              <a:rPr sz="1800" spc="-10" dirty="0">
                <a:latin typeface="Arial"/>
                <a:cs typeface="Arial"/>
              </a:rPr>
              <a:t>ho</a:t>
            </a:r>
            <a:r>
              <a:rPr sz="1800" dirty="0">
                <a:latin typeface="Arial"/>
                <a:cs typeface="Arial"/>
              </a:rPr>
              <a:t>w</a:t>
            </a:r>
            <a:r>
              <a:rPr sz="1800" spc="10" dirty="0">
                <a:latin typeface="Arial"/>
                <a:cs typeface="Arial"/>
              </a:rPr>
              <a:t> </a:t>
            </a:r>
            <a:r>
              <a:rPr sz="1800" dirty="0">
                <a:latin typeface="Arial"/>
                <a:cs typeface="Arial"/>
              </a:rPr>
              <a:t>t</a:t>
            </a:r>
            <a:r>
              <a:rPr sz="1800" spc="-10" dirty="0">
                <a:latin typeface="Arial"/>
                <a:cs typeface="Arial"/>
              </a:rPr>
              <a:t>he</a:t>
            </a:r>
            <a:r>
              <a:rPr sz="1800" spc="-5" dirty="0">
                <a:latin typeface="Arial"/>
                <a:cs typeface="Arial"/>
              </a:rPr>
              <a:t>i</a:t>
            </a:r>
            <a:r>
              <a:rPr sz="1800" dirty="0">
                <a:latin typeface="Arial"/>
                <a:cs typeface="Arial"/>
              </a:rPr>
              <a:t>r </a:t>
            </a:r>
            <a:r>
              <a:rPr sz="1800" spc="-10" dirty="0">
                <a:latin typeface="Arial"/>
                <a:cs typeface="Arial"/>
              </a:rPr>
              <a:t>pe</a:t>
            </a:r>
            <a:r>
              <a:rPr sz="1800" dirty="0">
                <a:latin typeface="Arial"/>
                <a:cs typeface="Arial"/>
              </a:rPr>
              <a:t>rs</a:t>
            </a:r>
            <a:r>
              <a:rPr sz="1800" spc="-10" dirty="0">
                <a:latin typeface="Arial"/>
                <a:cs typeface="Arial"/>
              </a:rPr>
              <a:t>onal da</a:t>
            </a:r>
            <a:r>
              <a:rPr sz="1800" dirty="0">
                <a:latin typeface="Arial"/>
                <a:cs typeface="Arial"/>
              </a:rPr>
              <a:t>ta</a:t>
            </a:r>
            <a:r>
              <a:rPr sz="1800" spc="-5" dirty="0">
                <a:latin typeface="Arial"/>
                <a:cs typeface="Arial"/>
              </a:rPr>
              <a:t> </a:t>
            </a:r>
            <a:r>
              <a:rPr sz="1800" spc="-40" dirty="0">
                <a:latin typeface="Arial"/>
                <a:cs typeface="Arial"/>
              </a:rPr>
              <a:t>w</a:t>
            </a:r>
            <a:r>
              <a:rPr sz="1800" spc="-5" dirty="0">
                <a:latin typeface="Arial"/>
                <a:cs typeface="Arial"/>
              </a:rPr>
              <a:t>il</a:t>
            </a:r>
            <a:r>
              <a:rPr sz="1800" dirty="0">
                <a:latin typeface="Arial"/>
                <a:cs typeface="Arial"/>
              </a:rPr>
              <a:t>l</a:t>
            </a:r>
            <a:r>
              <a:rPr sz="1800" spc="45" dirty="0">
                <a:latin typeface="Arial"/>
                <a:cs typeface="Arial"/>
              </a:rPr>
              <a:t> </a:t>
            </a:r>
            <a:r>
              <a:rPr sz="1800" spc="-10" dirty="0">
                <a:latin typeface="Arial"/>
                <a:cs typeface="Arial"/>
              </a:rPr>
              <a:t>b</a:t>
            </a:r>
            <a:r>
              <a:rPr sz="1800" dirty="0">
                <a:latin typeface="Arial"/>
                <a:cs typeface="Arial"/>
              </a:rPr>
              <a:t>e</a:t>
            </a:r>
            <a:r>
              <a:rPr sz="1800" spc="10" dirty="0">
                <a:latin typeface="Arial"/>
                <a:cs typeface="Arial"/>
              </a:rPr>
              <a:t> </a:t>
            </a:r>
            <a:r>
              <a:rPr sz="1800" spc="-10" dirty="0">
                <a:latin typeface="Arial"/>
                <a:cs typeface="Arial"/>
              </a:rPr>
              <a:t>u</a:t>
            </a:r>
            <a:r>
              <a:rPr sz="1800" dirty="0">
                <a:latin typeface="Arial"/>
                <a:cs typeface="Arial"/>
              </a:rPr>
              <a:t>s</a:t>
            </a:r>
            <a:r>
              <a:rPr sz="1800" spc="-10" dirty="0">
                <a:latin typeface="Arial"/>
                <a:cs typeface="Arial"/>
              </a:rPr>
              <a:t>ed.</a:t>
            </a:r>
            <a:endParaRPr sz="1800" dirty="0">
              <a:latin typeface="Arial"/>
              <a:cs typeface="Arial"/>
            </a:endParaRPr>
          </a:p>
          <a:p>
            <a:pPr marL="240665" marR="400050" indent="-228600">
              <a:lnSpc>
                <a:spcPct val="100000"/>
              </a:lnSpc>
              <a:spcBef>
                <a:spcPts val="1030"/>
              </a:spcBef>
            </a:pPr>
            <a:r>
              <a:rPr sz="1800" dirty="0">
                <a:latin typeface="Webdings"/>
                <a:cs typeface="Webdings"/>
              </a:rPr>
              <a:t></a:t>
            </a:r>
            <a:r>
              <a:rPr sz="1800" spc="-55" dirty="0">
                <a:latin typeface="Times New Roman"/>
                <a:cs typeface="Times New Roman"/>
              </a:rPr>
              <a:t> </a:t>
            </a:r>
            <a:r>
              <a:rPr sz="1800" b="1" spc="-5" dirty="0">
                <a:latin typeface="Arial"/>
                <a:cs typeface="Arial"/>
              </a:rPr>
              <a:t>Pers</a:t>
            </a:r>
            <a:r>
              <a:rPr sz="1800" b="1" dirty="0">
                <a:latin typeface="Arial"/>
                <a:cs typeface="Arial"/>
              </a:rPr>
              <a:t>on</a:t>
            </a:r>
            <a:r>
              <a:rPr sz="1800" b="1" spc="-5" dirty="0">
                <a:latin typeface="Arial"/>
                <a:cs typeface="Arial"/>
              </a:rPr>
              <a:t>a</a:t>
            </a:r>
            <a:r>
              <a:rPr sz="1800" b="1" dirty="0">
                <a:latin typeface="Arial"/>
                <a:cs typeface="Arial"/>
              </a:rPr>
              <a:t>lly</a:t>
            </a:r>
            <a:r>
              <a:rPr sz="1800" b="1" spc="-5" dirty="0">
                <a:latin typeface="Arial"/>
                <a:cs typeface="Arial"/>
              </a:rPr>
              <a:t> </a:t>
            </a:r>
            <a:r>
              <a:rPr sz="1800" b="1" dirty="0">
                <a:latin typeface="Arial"/>
                <a:cs typeface="Arial"/>
              </a:rPr>
              <a:t>Id</a:t>
            </a:r>
            <a:r>
              <a:rPr sz="1800" b="1" spc="-5" dirty="0">
                <a:latin typeface="Arial"/>
                <a:cs typeface="Arial"/>
              </a:rPr>
              <a:t>e</a:t>
            </a:r>
            <a:r>
              <a:rPr sz="1800" b="1" dirty="0">
                <a:latin typeface="Arial"/>
                <a:cs typeface="Arial"/>
              </a:rPr>
              <a:t>ntifi</a:t>
            </a:r>
            <a:r>
              <a:rPr sz="1800" b="1" spc="-5" dirty="0">
                <a:latin typeface="Arial"/>
                <a:cs typeface="Arial"/>
              </a:rPr>
              <a:t>a</a:t>
            </a:r>
            <a:r>
              <a:rPr sz="1800" b="1" dirty="0">
                <a:latin typeface="Arial"/>
                <a:cs typeface="Arial"/>
              </a:rPr>
              <a:t>ble</a:t>
            </a:r>
            <a:r>
              <a:rPr sz="1800" b="1" spc="-25" dirty="0">
                <a:latin typeface="Arial"/>
                <a:cs typeface="Arial"/>
              </a:rPr>
              <a:t> </a:t>
            </a:r>
            <a:r>
              <a:rPr sz="1800" b="1" dirty="0">
                <a:latin typeface="Arial"/>
                <a:cs typeface="Arial"/>
              </a:rPr>
              <a:t>Info</a:t>
            </a:r>
            <a:r>
              <a:rPr sz="1800" b="1" spc="-5" dirty="0">
                <a:latin typeface="Arial"/>
                <a:cs typeface="Arial"/>
              </a:rPr>
              <a:t>rma</a:t>
            </a:r>
            <a:r>
              <a:rPr sz="1800" b="1" dirty="0">
                <a:latin typeface="Arial"/>
                <a:cs typeface="Arial"/>
              </a:rPr>
              <a:t>tion</a:t>
            </a:r>
            <a:r>
              <a:rPr sz="1800" b="1" spc="-5" dirty="0">
                <a:latin typeface="Arial"/>
                <a:cs typeface="Arial"/>
              </a:rPr>
              <a:t> </a:t>
            </a:r>
            <a:r>
              <a:rPr sz="1800" b="1" dirty="0">
                <a:latin typeface="Arial"/>
                <a:cs typeface="Arial"/>
              </a:rPr>
              <a:t>(</a:t>
            </a:r>
            <a:r>
              <a:rPr sz="1800" b="1" spc="-5" dirty="0">
                <a:latin typeface="Arial"/>
                <a:cs typeface="Arial"/>
              </a:rPr>
              <a:t>P</a:t>
            </a:r>
            <a:r>
              <a:rPr sz="1800" b="1" dirty="0">
                <a:latin typeface="Arial"/>
                <a:cs typeface="Arial"/>
              </a:rPr>
              <a:t>II)</a:t>
            </a:r>
            <a:r>
              <a:rPr sz="1800" b="1" spc="-5" dirty="0">
                <a:latin typeface="Arial"/>
                <a:cs typeface="Arial"/>
              </a:rPr>
              <a:t> </a:t>
            </a:r>
            <a:r>
              <a:rPr sz="1800" dirty="0">
                <a:latin typeface="Arial"/>
                <a:cs typeface="Arial"/>
              </a:rPr>
              <a:t>–</a:t>
            </a:r>
            <a:r>
              <a:rPr sz="1800" spc="-5" dirty="0">
                <a:latin typeface="Arial"/>
                <a:cs typeface="Arial"/>
              </a:rPr>
              <a:t> </a:t>
            </a:r>
            <a:r>
              <a:rPr lang="en-US" spc="-10" dirty="0">
                <a:latin typeface="Arial"/>
                <a:cs typeface="Arial"/>
              </a:rPr>
              <a:t>The term “PII,” as defined in OMB Memorandum M-07-1616 refers to information that can be used to distinguish or trace an individual's identity, either alone or when combined with other personal or identifying information that is linked or linkable to a specific individual.</a:t>
            </a:r>
          </a:p>
          <a:p>
            <a:pPr marL="240665" marR="400050" indent="-228600">
              <a:spcBef>
                <a:spcPts val="1030"/>
              </a:spcBef>
            </a:pPr>
            <a:r>
              <a:rPr lang="en-US" dirty="0">
                <a:latin typeface="Webdings"/>
                <a:cs typeface="Webdings"/>
              </a:rPr>
              <a:t></a:t>
            </a:r>
            <a:r>
              <a:rPr lang="en-US" spc="-55" dirty="0">
                <a:latin typeface="Times New Roman"/>
                <a:cs typeface="Times New Roman"/>
              </a:rPr>
              <a:t> </a:t>
            </a:r>
            <a:r>
              <a:rPr lang="en-US" b="1" spc="-5" dirty="0">
                <a:latin typeface="Arial"/>
                <a:cs typeface="Arial"/>
              </a:rPr>
              <a:t>Sensitive</a:t>
            </a:r>
            <a:r>
              <a:rPr lang="en-US" spc="-55" dirty="0">
                <a:latin typeface="Times New Roman"/>
                <a:cs typeface="Times New Roman"/>
              </a:rPr>
              <a:t> </a:t>
            </a:r>
            <a:r>
              <a:rPr lang="en-US" b="1" spc="-5" dirty="0">
                <a:latin typeface="Arial"/>
                <a:cs typeface="Arial"/>
              </a:rPr>
              <a:t>Pers</a:t>
            </a:r>
            <a:r>
              <a:rPr lang="en-US" b="1" dirty="0">
                <a:latin typeface="Arial"/>
                <a:cs typeface="Arial"/>
              </a:rPr>
              <a:t>on</a:t>
            </a:r>
            <a:r>
              <a:rPr lang="en-US" b="1" spc="-5" dirty="0">
                <a:latin typeface="Arial"/>
                <a:cs typeface="Arial"/>
              </a:rPr>
              <a:t>a</a:t>
            </a:r>
            <a:r>
              <a:rPr lang="en-US" b="1" dirty="0">
                <a:latin typeface="Arial"/>
                <a:cs typeface="Arial"/>
              </a:rPr>
              <a:t>lly</a:t>
            </a:r>
            <a:r>
              <a:rPr lang="en-US" b="1" spc="-5" dirty="0">
                <a:latin typeface="Arial"/>
                <a:cs typeface="Arial"/>
              </a:rPr>
              <a:t> </a:t>
            </a:r>
            <a:r>
              <a:rPr lang="en-US" b="1" dirty="0">
                <a:latin typeface="Arial"/>
                <a:cs typeface="Arial"/>
              </a:rPr>
              <a:t>Id</a:t>
            </a:r>
            <a:r>
              <a:rPr lang="en-US" b="1" spc="-5" dirty="0">
                <a:latin typeface="Arial"/>
                <a:cs typeface="Arial"/>
              </a:rPr>
              <a:t>e</a:t>
            </a:r>
            <a:r>
              <a:rPr lang="en-US" b="1" dirty="0">
                <a:latin typeface="Arial"/>
                <a:cs typeface="Arial"/>
              </a:rPr>
              <a:t>ntifi</a:t>
            </a:r>
            <a:r>
              <a:rPr lang="en-US" b="1" spc="-5" dirty="0">
                <a:latin typeface="Arial"/>
                <a:cs typeface="Arial"/>
              </a:rPr>
              <a:t>a</a:t>
            </a:r>
            <a:r>
              <a:rPr lang="en-US" b="1" dirty="0">
                <a:latin typeface="Arial"/>
                <a:cs typeface="Arial"/>
              </a:rPr>
              <a:t>ble</a:t>
            </a:r>
            <a:r>
              <a:rPr lang="en-US" b="1" spc="-25" dirty="0">
                <a:latin typeface="Arial"/>
                <a:cs typeface="Arial"/>
              </a:rPr>
              <a:t> </a:t>
            </a:r>
            <a:r>
              <a:rPr lang="en-US" b="1" dirty="0">
                <a:latin typeface="Arial"/>
                <a:cs typeface="Arial"/>
              </a:rPr>
              <a:t>Info</a:t>
            </a:r>
            <a:r>
              <a:rPr lang="en-US" b="1" spc="-5" dirty="0">
                <a:latin typeface="Arial"/>
                <a:cs typeface="Arial"/>
              </a:rPr>
              <a:t>rma</a:t>
            </a:r>
            <a:r>
              <a:rPr lang="en-US" b="1" dirty="0">
                <a:latin typeface="Arial"/>
                <a:cs typeface="Arial"/>
              </a:rPr>
              <a:t>tion</a:t>
            </a:r>
            <a:r>
              <a:rPr lang="en-US" b="1" spc="-5" dirty="0">
                <a:latin typeface="Arial"/>
                <a:cs typeface="Arial"/>
              </a:rPr>
              <a:t> </a:t>
            </a:r>
            <a:r>
              <a:rPr lang="en-US" b="1" dirty="0">
                <a:latin typeface="Arial"/>
                <a:cs typeface="Arial"/>
              </a:rPr>
              <a:t>(S</a:t>
            </a:r>
            <a:r>
              <a:rPr lang="en-US" b="1" spc="-5" dirty="0">
                <a:latin typeface="Arial"/>
                <a:cs typeface="Arial"/>
              </a:rPr>
              <a:t>P</a:t>
            </a:r>
            <a:r>
              <a:rPr lang="en-US" b="1" dirty="0">
                <a:latin typeface="Arial"/>
                <a:cs typeface="Arial"/>
              </a:rPr>
              <a:t>II)</a:t>
            </a:r>
            <a:r>
              <a:rPr lang="en-US" b="1" spc="-5" dirty="0">
                <a:latin typeface="Arial"/>
                <a:cs typeface="Arial"/>
              </a:rPr>
              <a:t> </a:t>
            </a:r>
            <a:r>
              <a:rPr lang="en-US" dirty="0"/>
              <a:t>is a subset of PII which if lost, compromised or disclosed without authorization, could result in substantial harm, embarrassment, inconvenience, or unfairness to an individual. </a:t>
            </a:r>
          </a:p>
          <a:p>
            <a:pPr marL="240665" marR="400050" indent="-228600">
              <a:lnSpc>
                <a:spcPct val="100000"/>
              </a:lnSpc>
              <a:spcBef>
                <a:spcPts val="1030"/>
              </a:spcBef>
            </a:pPr>
            <a:endParaRPr spc="-10" dirty="0">
              <a:latin typeface="Arial"/>
              <a:cs typeface="Arial"/>
            </a:endParaRPr>
          </a:p>
        </p:txBody>
      </p:sp>
      <p:sp>
        <p:nvSpPr>
          <p:cNvPr id="2" name="object 2"/>
          <p:cNvSpPr txBox="1">
            <a:spLocks noGrp="1"/>
          </p:cNvSpPr>
          <p:nvPr>
            <p:ph type="title"/>
          </p:nvPr>
        </p:nvSpPr>
        <p:spPr>
          <a:xfrm>
            <a:off x="383540" y="921186"/>
            <a:ext cx="9138919" cy="738664"/>
          </a:xfrm>
          <a:prstGeom prst="rect">
            <a:avLst/>
          </a:prstGeom>
        </p:spPr>
        <p:txBody>
          <a:bodyPr vert="horz" wrap="square" lIns="0" tIns="45720" rIns="0" bIns="0" rtlCol="0">
            <a:spAutoFit/>
          </a:bodyPr>
          <a:lstStyle/>
          <a:p>
            <a:pPr marL="12700">
              <a:lnSpc>
                <a:spcPts val="2145"/>
              </a:lnSpc>
            </a:pPr>
            <a:r>
              <a:rPr sz="1800" dirty="0"/>
              <a:t>Info</a:t>
            </a:r>
            <a:r>
              <a:rPr sz="1800" spc="-5" dirty="0"/>
              <a:t>rma</a:t>
            </a:r>
            <a:r>
              <a:rPr sz="1800" dirty="0"/>
              <a:t>tion</a:t>
            </a:r>
            <a:r>
              <a:rPr sz="1800" spc="-5" dirty="0"/>
              <a:t> Sec</a:t>
            </a:r>
            <a:r>
              <a:rPr sz="1800" dirty="0"/>
              <a:t>u</a:t>
            </a:r>
            <a:r>
              <a:rPr sz="1800" spc="-5" dirty="0"/>
              <a:t>r</a:t>
            </a:r>
            <a:r>
              <a:rPr sz="1800" dirty="0"/>
              <a:t>ity</a:t>
            </a:r>
            <a:r>
              <a:rPr sz="1800" spc="-5" dirty="0"/>
              <a:t> </a:t>
            </a:r>
            <a:r>
              <a:rPr sz="1800" dirty="0"/>
              <a:t>O</a:t>
            </a:r>
            <a:r>
              <a:rPr sz="1800" spc="-45" dirty="0"/>
              <a:t>v</a:t>
            </a:r>
            <a:r>
              <a:rPr sz="1800" spc="-10" dirty="0"/>
              <a:t>e</a:t>
            </a:r>
            <a:r>
              <a:rPr sz="1800" spc="5" dirty="0"/>
              <a:t>r</a:t>
            </a:r>
            <a:r>
              <a:rPr sz="1800" spc="-30" dirty="0"/>
              <a:t>v</a:t>
            </a:r>
            <a:r>
              <a:rPr sz="1800" dirty="0"/>
              <a:t>i</a:t>
            </a:r>
            <a:r>
              <a:rPr sz="1800" spc="-10" dirty="0"/>
              <a:t>ew</a:t>
            </a:r>
            <a:endParaRPr sz="1800" dirty="0"/>
          </a:p>
          <a:p>
            <a:pPr marL="12700">
              <a:lnSpc>
                <a:spcPts val="3315"/>
              </a:lnSpc>
            </a:pPr>
            <a:r>
              <a:rPr spc="-30" dirty="0"/>
              <a:t>K</a:t>
            </a:r>
            <a:r>
              <a:rPr spc="-15" dirty="0"/>
              <a:t>e</a:t>
            </a:r>
            <a:r>
              <a:rPr spc="-20" dirty="0"/>
              <a:t>y</a:t>
            </a:r>
            <a:r>
              <a:rPr spc="15" dirty="0"/>
              <a:t> </a:t>
            </a:r>
            <a:r>
              <a:rPr spc="-25" dirty="0"/>
              <a:t>Con</a:t>
            </a:r>
            <a:r>
              <a:rPr spc="-15" dirty="0"/>
              <a:t>ce</a:t>
            </a:r>
            <a:r>
              <a:rPr spc="-25" dirty="0"/>
              <a:t>p</a:t>
            </a:r>
            <a:r>
              <a:rPr spc="-15" dirty="0"/>
              <a:t>ts</a:t>
            </a:r>
            <a:r>
              <a:rPr lang="en-US" spc="-15" dirty="0"/>
              <a:t>   </a:t>
            </a:r>
            <a:endParaRPr spc="-15"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7"/>
          </p:nvPr>
        </p:nvSpPr>
        <p:spPr/>
        <p:txBody>
          <a:bodyPr/>
          <a:lstStyle/>
          <a:p>
            <a:pPr marL="25400">
              <a:lnSpc>
                <a:spcPct val="100000"/>
              </a:lnSpc>
            </a:pPr>
            <a:fld id="{81D60167-4931-47E6-BA6A-407CBD079E47}" type="slidenum">
              <a:rPr lang="en-US" smtClean="0"/>
              <a:t>12</a:t>
            </a:fld>
            <a:endParaRPr lang="en-US" dirty="0"/>
          </a:p>
        </p:txBody>
      </p:sp>
      <p:sp>
        <p:nvSpPr>
          <p:cNvPr id="6" name="Footer Placeholder 5"/>
          <p:cNvSpPr>
            <a:spLocks noGrp="1"/>
          </p:cNvSpPr>
          <p:nvPr>
            <p:ph type="ftr" sz="quarter" idx="5"/>
          </p:nvPr>
        </p:nvSpPr>
        <p:spPr/>
        <p:txBody>
          <a:bodyPr/>
          <a:lstStyle/>
          <a:p>
            <a:pPr marL="12700">
              <a:lnSpc>
                <a:spcPct val="100000"/>
              </a:lnSpc>
            </a:pPr>
            <a:r>
              <a:rPr lang="en-US" spc="-10"/>
              <a:t>In</a:t>
            </a:r>
            <a:r>
              <a:rPr lang="en-US" spc="0"/>
              <a:t>f</a:t>
            </a:r>
            <a:r>
              <a:rPr lang="en-US" spc="-15"/>
              <a:t>o</a:t>
            </a:r>
            <a:r>
              <a:rPr lang="en-US" spc="-5"/>
              <a:t>r</a:t>
            </a:r>
            <a:r>
              <a:rPr lang="en-US" spc="5"/>
              <a:t>m</a:t>
            </a:r>
            <a:r>
              <a:rPr lang="en-US" spc="-10"/>
              <a:t>at</a:t>
            </a:r>
            <a:r>
              <a:rPr lang="en-US" spc="-15"/>
              <a:t>io</a:t>
            </a:r>
            <a:r>
              <a:rPr lang="en-US" spc="-10"/>
              <a:t>n</a:t>
            </a:r>
            <a:r>
              <a:rPr lang="en-US" spc="-40"/>
              <a:t> </a:t>
            </a:r>
            <a:r>
              <a:rPr lang="en-US" spc="-15"/>
              <a:t>Se</a:t>
            </a:r>
            <a:r>
              <a:rPr lang="en-US"/>
              <a:t>c</a:t>
            </a:r>
            <a:r>
              <a:rPr lang="en-US" spc="-15"/>
              <a:t>u</a:t>
            </a:r>
            <a:r>
              <a:rPr lang="en-US" spc="-5"/>
              <a:t>r</a:t>
            </a:r>
            <a:r>
              <a:rPr lang="en-US" spc="-10"/>
              <a:t>it</a:t>
            </a:r>
            <a:r>
              <a:rPr lang="en-US" spc="-5"/>
              <a:t>y</a:t>
            </a:r>
            <a:r>
              <a:rPr lang="en-US"/>
              <a:t> </a:t>
            </a:r>
            <a:r>
              <a:rPr lang="en-US" spc="0"/>
              <a:t>f</a:t>
            </a:r>
            <a:r>
              <a:rPr lang="en-US" spc="-15"/>
              <a:t>o</a:t>
            </a:r>
            <a:r>
              <a:rPr lang="en-US" spc="-5"/>
              <a:t>r</a:t>
            </a:r>
            <a:r>
              <a:rPr lang="en-US" spc="-10"/>
              <a:t> </a:t>
            </a:r>
            <a:r>
              <a:rPr lang="en-US" spc="-15"/>
              <a:t>E</a:t>
            </a:r>
            <a:r>
              <a:rPr lang="en-US"/>
              <a:t>x</a:t>
            </a:r>
            <a:r>
              <a:rPr lang="en-US" spc="-15"/>
              <a:t>e</a:t>
            </a:r>
            <a:r>
              <a:rPr lang="en-US"/>
              <a:t>c</a:t>
            </a:r>
            <a:r>
              <a:rPr lang="en-US" spc="-10"/>
              <a:t>uti</a:t>
            </a:r>
            <a:r>
              <a:rPr lang="en-US" spc="-15"/>
              <a:t>ves</a:t>
            </a:r>
            <a:endParaRPr lang="en-US" spc="-15" dirty="0"/>
          </a:p>
        </p:txBody>
      </p:sp>
      <p:sp>
        <p:nvSpPr>
          <p:cNvPr id="5" name="Text Placeholder 2"/>
          <p:cNvSpPr txBox="1">
            <a:spLocks/>
          </p:cNvSpPr>
          <p:nvPr/>
        </p:nvSpPr>
        <p:spPr>
          <a:xfrm>
            <a:off x="533400" y="3866614"/>
            <a:ext cx="8834119" cy="3600986"/>
          </a:xfrm>
          <a:prstGeom prst="rect">
            <a:avLst/>
          </a:prstGeom>
        </p:spPr>
        <p:txBody>
          <a:bodyPr wrap="square" lIns="0" tIns="0" rIns="0" bIns="0">
            <a:spAutoFit/>
          </a:bodyPr>
          <a:lstStyle>
            <a:lvl1pPr marL="0">
              <a:defRPr sz="1800" b="0" i="0">
                <a:solidFill>
                  <a:schemeClr val="tx1"/>
                </a:solidFill>
                <a:latin typeface="Arial"/>
                <a:ea typeface="+mn-ea"/>
                <a:cs typeface="Arial"/>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n-US" kern="0" dirty="0"/>
              <a:t>2. </a:t>
            </a:r>
            <a:r>
              <a:rPr lang="en-US" sz="2400" kern="0" dirty="0"/>
              <a:t>What are the security control types?  (Select all that apply)</a:t>
            </a:r>
          </a:p>
          <a:p>
            <a:endParaRPr lang="en-US" sz="2400" kern="0" dirty="0"/>
          </a:p>
          <a:p>
            <a:pPr lvl="1"/>
            <a:r>
              <a:rPr lang="en-US" sz="2400" dirty="0">
                <a:latin typeface="Arial"/>
                <a:cs typeface="Arial"/>
                <a:sym typeface="Symbol"/>
              </a:rPr>
              <a:t>A.  </a:t>
            </a:r>
            <a:r>
              <a:rPr lang="en-US" sz="2400" dirty="0">
                <a:latin typeface="Arial"/>
                <a:cs typeface="Arial"/>
              </a:rPr>
              <a:t>M</a:t>
            </a:r>
            <a:r>
              <a:rPr lang="en-US" sz="2400" spc="-5" dirty="0">
                <a:latin typeface="Arial"/>
                <a:cs typeface="Arial"/>
              </a:rPr>
              <a:t>a</a:t>
            </a:r>
            <a:r>
              <a:rPr lang="en-US" sz="2400" dirty="0">
                <a:latin typeface="Arial"/>
                <a:cs typeface="Arial"/>
              </a:rPr>
              <a:t>n</a:t>
            </a:r>
            <a:r>
              <a:rPr lang="en-US" sz="2400" spc="-5" dirty="0">
                <a:latin typeface="Arial"/>
                <a:cs typeface="Arial"/>
              </a:rPr>
              <a:t>a</a:t>
            </a:r>
            <a:r>
              <a:rPr lang="en-US" sz="2400" dirty="0">
                <a:latin typeface="Arial"/>
                <a:cs typeface="Arial"/>
              </a:rPr>
              <a:t>g</a:t>
            </a:r>
            <a:r>
              <a:rPr lang="en-US" sz="2400" spc="-5" dirty="0">
                <a:latin typeface="Arial"/>
                <a:cs typeface="Arial"/>
              </a:rPr>
              <a:t>eme</a:t>
            </a:r>
            <a:r>
              <a:rPr lang="en-US" sz="2400" dirty="0">
                <a:latin typeface="Arial"/>
                <a:cs typeface="Arial"/>
              </a:rPr>
              <a:t>nt </a:t>
            </a:r>
          </a:p>
          <a:p>
            <a:pPr lvl="1"/>
            <a:r>
              <a:rPr lang="en-US" sz="2400" dirty="0">
                <a:latin typeface="Arial"/>
                <a:cs typeface="Arial"/>
                <a:sym typeface="Symbol"/>
              </a:rPr>
              <a:t>B.  </a:t>
            </a:r>
            <a:r>
              <a:rPr lang="en-US" sz="2400" kern="0" dirty="0">
                <a:latin typeface="Arial"/>
                <a:cs typeface="Arial"/>
              </a:rPr>
              <a:t>Technical</a:t>
            </a:r>
          </a:p>
          <a:p>
            <a:pPr lvl="1"/>
            <a:r>
              <a:rPr lang="en-US" sz="2400" dirty="0">
                <a:latin typeface="Arial"/>
                <a:cs typeface="Arial"/>
                <a:sym typeface="Symbol"/>
              </a:rPr>
              <a:t>C.  </a:t>
            </a:r>
            <a:r>
              <a:rPr lang="en-US" sz="2400" kern="0" dirty="0">
                <a:latin typeface="Arial"/>
                <a:cs typeface="Arial"/>
              </a:rPr>
              <a:t>Operational</a:t>
            </a:r>
          </a:p>
          <a:p>
            <a:pPr lvl="1"/>
            <a:r>
              <a:rPr lang="en-US" sz="2400" dirty="0">
                <a:latin typeface="Arial"/>
                <a:cs typeface="Arial"/>
                <a:sym typeface="Symbol"/>
              </a:rPr>
              <a:t>D.  </a:t>
            </a:r>
            <a:r>
              <a:rPr lang="en-US" sz="2400" kern="0" dirty="0">
                <a:latin typeface="Arial"/>
                <a:cs typeface="Arial"/>
              </a:rPr>
              <a:t>Administrative</a:t>
            </a:r>
          </a:p>
          <a:p>
            <a:pPr lvl="1"/>
            <a:r>
              <a:rPr lang="en-US" sz="2400" kern="0" dirty="0"/>
              <a:t> </a:t>
            </a:r>
          </a:p>
          <a:p>
            <a:pPr marL="914400" lvl="1" indent="-457200">
              <a:buFont typeface="+mj-lt"/>
              <a:buAutoNum type="alphaUcPeriod"/>
            </a:pPr>
            <a:endParaRPr lang="en-US" sz="2400" kern="0" dirty="0"/>
          </a:p>
          <a:p>
            <a:pPr marL="914400" lvl="1" indent="-457200">
              <a:buFont typeface="+mj-lt"/>
              <a:buAutoNum type="alphaUcPeriod"/>
            </a:pPr>
            <a:endParaRPr lang="en-US" sz="2400" kern="0" dirty="0"/>
          </a:p>
          <a:p>
            <a:endParaRPr lang="en-US" kern="0" dirty="0"/>
          </a:p>
        </p:txBody>
      </p:sp>
      <p:sp>
        <p:nvSpPr>
          <p:cNvPr id="3" name="Text Placeholder 2"/>
          <p:cNvSpPr>
            <a:spLocks noGrp="1"/>
          </p:cNvSpPr>
          <p:nvPr>
            <p:ph type="body" idx="4294967295"/>
          </p:nvPr>
        </p:nvSpPr>
        <p:spPr>
          <a:xfrm>
            <a:off x="463550" y="1047750"/>
            <a:ext cx="8832850" cy="3600450"/>
          </a:xfrm>
        </p:spPr>
        <p:txBody>
          <a:bodyPr/>
          <a:lstStyle/>
          <a:p>
            <a:pPr lvl="0"/>
            <a:r>
              <a:rPr lang="en-US" dirty="0"/>
              <a:t>1. </a:t>
            </a:r>
            <a:r>
              <a:rPr lang="en-US" sz="2400" dirty="0"/>
              <a:t>Sensitive Personally Identifiable Information (Sensitive PII or SPII) is a subset of PII which if lost, compromised or disclosed without authorization, could result in substantial harm, embarrassment, inconvenience, or unfairness to an individual.</a:t>
            </a:r>
          </a:p>
          <a:p>
            <a:pPr lvl="0"/>
            <a:endParaRPr lang="en-US" sz="2400" dirty="0"/>
          </a:p>
          <a:p>
            <a:pPr marL="914400" lvl="1" indent="-457200">
              <a:buFont typeface="+mj-lt"/>
              <a:buAutoNum type="alphaUcPeriod"/>
            </a:pPr>
            <a:r>
              <a:rPr lang="en-US" sz="2400" dirty="0">
                <a:solidFill>
                  <a:schemeClr val="tx1"/>
                </a:solidFill>
              </a:rPr>
              <a:t>True</a:t>
            </a:r>
          </a:p>
          <a:p>
            <a:pPr marL="914400" lvl="1" indent="-457200">
              <a:buFont typeface="+mj-lt"/>
              <a:buAutoNum type="alphaUcPeriod"/>
            </a:pPr>
            <a:r>
              <a:rPr lang="en-US" sz="2400" dirty="0">
                <a:solidFill>
                  <a:schemeClr val="tx1"/>
                </a:solidFill>
              </a:rPr>
              <a:t>False </a:t>
            </a:r>
          </a:p>
          <a:p>
            <a:pPr marL="914400" lvl="1" indent="-457200">
              <a:buFont typeface="+mj-lt"/>
              <a:buAutoNum type="alphaUcPeriod"/>
            </a:pPr>
            <a:endParaRPr lang="en-US" sz="2400" dirty="0">
              <a:solidFill>
                <a:schemeClr val="tx1"/>
              </a:solidFill>
            </a:endParaRPr>
          </a:p>
          <a:p>
            <a:pPr marL="914400" lvl="1" indent="-457200">
              <a:buFont typeface="+mj-lt"/>
              <a:buAutoNum type="alphaUcPeriod"/>
            </a:pPr>
            <a:endParaRPr lang="en-US" sz="2400" dirty="0">
              <a:solidFill>
                <a:schemeClr val="tx1"/>
              </a:solidFill>
            </a:endParaRPr>
          </a:p>
          <a:p>
            <a:endParaRPr lang="en-US" dirty="0"/>
          </a:p>
        </p:txBody>
      </p:sp>
      <p:sp>
        <p:nvSpPr>
          <p:cNvPr id="2" name="Title 1"/>
          <p:cNvSpPr>
            <a:spLocks noGrp="1"/>
          </p:cNvSpPr>
          <p:nvPr>
            <p:ph type="title"/>
          </p:nvPr>
        </p:nvSpPr>
        <p:spPr>
          <a:xfrm>
            <a:off x="2443481" y="228600"/>
            <a:ext cx="9138919" cy="861774"/>
          </a:xfrm>
        </p:spPr>
        <p:txBody>
          <a:bodyPr/>
          <a:lstStyle/>
          <a:p>
            <a:r>
              <a:rPr lang="en-US" dirty="0"/>
              <a:t>TEST YOUR KNOWLEDGE</a:t>
            </a:r>
            <a:br>
              <a:rPr lang="en-US" dirty="0"/>
            </a:br>
            <a:endParaRPr lang="en-US" dirty="0"/>
          </a:p>
        </p:txBody>
      </p:sp>
    </p:spTree>
    <p:extLst>
      <p:ext uri="{BB962C8B-B14F-4D97-AF65-F5344CB8AC3E}">
        <p14:creationId xmlns:p14="http://schemas.microsoft.com/office/powerpoint/2010/main" val="22260692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7"/>
          </p:nvPr>
        </p:nvSpPr>
        <p:spPr/>
        <p:txBody>
          <a:bodyPr/>
          <a:lstStyle/>
          <a:p>
            <a:pPr marL="25400">
              <a:lnSpc>
                <a:spcPct val="100000"/>
              </a:lnSpc>
            </a:pPr>
            <a:fld id="{81D60167-4931-47E6-BA6A-407CBD079E47}" type="slidenum">
              <a:rPr lang="en-US" smtClean="0"/>
              <a:t>13</a:t>
            </a:fld>
            <a:endParaRPr lang="en-US" dirty="0"/>
          </a:p>
        </p:txBody>
      </p:sp>
      <p:sp>
        <p:nvSpPr>
          <p:cNvPr id="6" name="Footer Placeholder 5"/>
          <p:cNvSpPr>
            <a:spLocks noGrp="1"/>
          </p:cNvSpPr>
          <p:nvPr>
            <p:ph type="ftr" sz="quarter" idx="5"/>
          </p:nvPr>
        </p:nvSpPr>
        <p:spPr/>
        <p:txBody>
          <a:bodyPr/>
          <a:lstStyle/>
          <a:p>
            <a:pPr marL="12700">
              <a:lnSpc>
                <a:spcPct val="100000"/>
              </a:lnSpc>
            </a:pPr>
            <a:r>
              <a:rPr lang="en-US" spc="-10"/>
              <a:t>In</a:t>
            </a:r>
            <a:r>
              <a:rPr lang="en-US" spc="0"/>
              <a:t>f</a:t>
            </a:r>
            <a:r>
              <a:rPr lang="en-US" spc="-15"/>
              <a:t>o</a:t>
            </a:r>
            <a:r>
              <a:rPr lang="en-US" spc="-5"/>
              <a:t>r</a:t>
            </a:r>
            <a:r>
              <a:rPr lang="en-US" spc="5"/>
              <a:t>m</a:t>
            </a:r>
            <a:r>
              <a:rPr lang="en-US" spc="-10"/>
              <a:t>at</a:t>
            </a:r>
            <a:r>
              <a:rPr lang="en-US" spc="-15"/>
              <a:t>io</a:t>
            </a:r>
            <a:r>
              <a:rPr lang="en-US" spc="-10"/>
              <a:t>n</a:t>
            </a:r>
            <a:r>
              <a:rPr lang="en-US" spc="-40"/>
              <a:t> </a:t>
            </a:r>
            <a:r>
              <a:rPr lang="en-US" spc="-15"/>
              <a:t>Se</a:t>
            </a:r>
            <a:r>
              <a:rPr lang="en-US"/>
              <a:t>c</a:t>
            </a:r>
            <a:r>
              <a:rPr lang="en-US" spc="-15"/>
              <a:t>u</a:t>
            </a:r>
            <a:r>
              <a:rPr lang="en-US" spc="-5"/>
              <a:t>r</a:t>
            </a:r>
            <a:r>
              <a:rPr lang="en-US" spc="-10"/>
              <a:t>it</a:t>
            </a:r>
            <a:r>
              <a:rPr lang="en-US" spc="-5"/>
              <a:t>y</a:t>
            </a:r>
            <a:r>
              <a:rPr lang="en-US"/>
              <a:t> </a:t>
            </a:r>
            <a:r>
              <a:rPr lang="en-US" spc="0"/>
              <a:t>f</a:t>
            </a:r>
            <a:r>
              <a:rPr lang="en-US" spc="-15"/>
              <a:t>o</a:t>
            </a:r>
            <a:r>
              <a:rPr lang="en-US" spc="-5"/>
              <a:t>r</a:t>
            </a:r>
            <a:r>
              <a:rPr lang="en-US" spc="-10"/>
              <a:t> </a:t>
            </a:r>
            <a:r>
              <a:rPr lang="en-US" spc="-15"/>
              <a:t>E</a:t>
            </a:r>
            <a:r>
              <a:rPr lang="en-US"/>
              <a:t>x</a:t>
            </a:r>
            <a:r>
              <a:rPr lang="en-US" spc="-15"/>
              <a:t>e</a:t>
            </a:r>
            <a:r>
              <a:rPr lang="en-US"/>
              <a:t>c</a:t>
            </a:r>
            <a:r>
              <a:rPr lang="en-US" spc="-10"/>
              <a:t>uti</a:t>
            </a:r>
            <a:r>
              <a:rPr lang="en-US" spc="-15"/>
              <a:t>ves</a:t>
            </a:r>
            <a:endParaRPr lang="en-US" spc="-15" dirty="0"/>
          </a:p>
        </p:txBody>
      </p:sp>
      <p:sp>
        <p:nvSpPr>
          <p:cNvPr id="5" name="Text Placeholder 2"/>
          <p:cNvSpPr txBox="1">
            <a:spLocks/>
          </p:cNvSpPr>
          <p:nvPr/>
        </p:nvSpPr>
        <p:spPr>
          <a:xfrm>
            <a:off x="533400" y="3866614"/>
            <a:ext cx="8834119" cy="3600986"/>
          </a:xfrm>
          <a:prstGeom prst="rect">
            <a:avLst/>
          </a:prstGeom>
        </p:spPr>
        <p:txBody>
          <a:bodyPr wrap="square" lIns="0" tIns="0" rIns="0" bIns="0">
            <a:spAutoFit/>
          </a:bodyPr>
          <a:lstStyle>
            <a:lvl1pPr marL="0">
              <a:defRPr sz="1800" b="0" i="0">
                <a:solidFill>
                  <a:schemeClr val="tx1"/>
                </a:solidFill>
                <a:latin typeface="Arial"/>
                <a:ea typeface="+mn-ea"/>
                <a:cs typeface="Arial"/>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n-US" sz="2400" dirty="0"/>
              <a:t>2. What are the security control types?  (Select all that apply)</a:t>
            </a:r>
          </a:p>
          <a:p>
            <a:endParaRPr lang="en-US" sz="2400" dirty="0"/>
          </a:p>
          <a:p>
            <a:pPr lvl="1"/>
            <a:r>
              <a:rPr lang="en-US" sz="2400" dirty="0">
                <a:solidFill>
                  <a:srgbClr val="00B050"/>
                </a:solidFill>
                <a:latin typeface="Arial"/>
                <a:cs typeface="Arial"/>
                <a:sym typeface="Symbol"/>
              </a:rPr>
              <a:t>A.  </a:t>
            </a:r>
            <a:r>
              <a:rPr lang="en-US" sz="2400" dirty="0">
                <a:solidFill>
                  <a:srgbClr val="00B050"/>
                </a:solidFill>
                <a:latin typeface="Arial"/>
                <a:cs typeface="Arial"/>
              </a:rPr>
              <a:t>Management </a:t>
            </a:r>
          </a:p>
          <a:p>
            <a:pPr lvl="1"/>
            <a:r>
              <a:rPr lang="en-US" sz="2400" dirty="0">
                <a:solidFill>
                  <a:srgbClr val="00B050"/>
                </a:solidFill>
                <a:latin typeface="Arial"/>
                <a:cs typeface="Arial"/>
                <a:sym typeface="Symbol"/>
              </a:rPr>
              <a:t>B.  </a:t>
            </a:r>
            <a:r>
              <a:rPr lang="en-US" sz="2400" dirty="0">
                <a:solidFill>
                  <a:srgbClr val="00B050"/>
                </a:solidFill>
                <a:latin typeface="Arial"/>
                <a:cs typeface="Arial"/>
              </a:rPr>
              <a:t>Technical</a:t>
            </a:r>
          </a:p>
          <a:p>
            <a:pPr lvl="1"/>
            <a:r>
              <a:rPr lang="en-US" sz="2400" dirty="0">
                <a:solidFill>
                  <a:srgbClr val="00B050"/>
                </a:solidFill>
                <a:latin typeface="Arial"/>
                <a:cs typeface="Arial"/>
                <a:sym typeface="Symbol"/>
              </a:rPr>
              <a:t>C.  </a:t>
            </a:r>
            <a:r>
              <a:rPr lang="en-US" sz="2400" dirty="0">
                <a:solidFill>
                  <a:srgbClr val="00B050"/>
                </a:solidFill>
                <a:latin typeface="Arial"/>
                <a:cs typeface="Arial"/>
              </a:rPr>
              <a:t>Operational</a:t>
            </a:r>
          </a:p>
          <a:p>
            <a:pPr lvl="1"/>
            <a:r>
              <a:rPr lang="en-US" sz="2400" dirty="0">
                <a:latin typeface="Arial"/>
                <a:cs typeface="Arial"/>
                <a:sym typeface="Symbol"/>
              </a:rPr>
              <a:t>D.  </a:t>
            </a:r>
            <a:r>
              <a:rPr lang="en-US" sz="2400" dirty="0">
                <a:latin typeface="Arial"/>
                <a:cs typeface="Arial"/>
              </a:rPr>
              <a:t>Administrative</a:t>
            </a:r>
          </a:p>
          <a:p>
            <a:pPr lvl="1"/>
            <a:r>
              <a:rPr lang="en-US" sz="2400" kern="0" dirty="0">
                <a:solidFill>
                  <a:sysClr val="windowText" lastClr="000000"/>
                </a:solidFill>
              </a:rPr>
              <a:t> </a:t>
            </a:r>
          </a:p>
          <a:p>
            <a:pPr marL="914400" lvl="1" indent="-457200">
              <a:buFont typeface="+mj-lt"/>
              <a:buAutoNum type="alphaUcPeriod"/>
            </a:pPr>
            <a:endParaRPr lang="en-US" sz="2400" kern="0" dirty="0">
              <a:solidFill>
                <a:sysClr val="windowText" lastClr="000000"/>
              </a:solidFill>
            </a:endParaRPr>
          </a:p>
          <a:p>
            <a:pPr marL="914400" lvl="1" indent="-457200">
              <a:buFont typeface="+mj-lt"/>
              <a:buAutoNum type="alphaUcPeriod"/>
            </a:pPr>
            <a:endParaRPr lang="en-US" sz="2400" kern="0" dirty="0">
              <a:solidFill>
                <a:sysClr val="windowText" lastClr="000000"/>
              </a:solidFill>
            </a:endParaRPr>
          </a:p>
          <a:p>
            <a:endParaRPr lang="en-US" kern="0" dirty="0"/>
          </a:p>
        </p:txBody>
      </p:sp>
      <p:sp>
        <p:nvSpPr>
          <p:cNvPr id="3" name="Text Placeholder 2"/>
          <p:cNvSpPr>
            <a:spLocks noGrp="1"/>
          </p:cNvSpPr>
          <p:nvPr>
            <p:ph type="body" idx="4294967295"/>
          </p:nvPr>
        </p:nvSpPr>
        <p:spPr>
          <a:xfrm>
            <a:off x="533400" y="1047750"/>
            <a:ext cx="8832850" cy="3600450"/>
          </a:xfrm>
        </p:spPr>
        <p:txBody>
          <a:bodyPr/>
          <a:lstStyle/>
          <a:p>
            <a:pPr lvl="0"/>
            <a:r>
              <a:rPr lang="en-US" sz="2400" dirty="0"/>
              <a:t>1. Sensitive Personally Identifiable Information (Sensitive PII or SPII) is a subset of PII which if lost, compromised or disclosed without authorization, could result in substantial harm, embarrassment, inconvenience, or unfairness to an individual.</a:t>
            </a:r>
          </a:p>
          <a:p>
            <a:pPr lvl="0"/>
            <a:endParaRPr lang="en-US" sz="2400" dirty="0"/>
          </a:p>
          <a:p>
            <a:pPr marL="914400" lvl="1" indent="-457200">
              <a:buFont typeface="+mj-lt"/>
              <a:buAutoNum type="alphaUcPeriod"/>
            </a:pPr>
            <a:r>
              <a:rPr lang="en-US" sz="2400" dirty="0">
                <a:solidFill>
                  <a:srgbClr val="00B050"/>
                </a:solidFill>
              </a:rPr>
              <a:t>True</a:t>
            </a:r>
          </a:p>
          <a:p>
            <a:pPr marL="914400" lvl="1" indent="-457200">
              <a:buFont typeface="+mj-lt"/>
              <a:buAutoNum type="alphaUcPeriod"/>
            </a:pPr>
            <a:r>
              <a:rPr lang="en-US" sz="2400" dirty="0"/>
              <a:t>False </a:t>
            </a:r>
          </a:p>
          <a:p>
            <a:pPr marL="914400" lvl="1" indent="-457200">
              <a:buFont typeface="+mj-lt"/>
              <a:buAutoNum type="alphaUcPeriod"/>
            </a:pPr>
            <a:endParaRPr lang="en-US" sz="2400" dirty="0"/>
          </a:p>
          <a:p>
            <a:pPr marL="914400" lvl="1" indent="-457200">
              <a:buFont typeface="+mj-lt"/>
              <a:buAutoNum type="alphaUcPeriod"/>
            </a:pPr>
            <a:endParaRPr lang="en-US" sz="2400" dirty="0"/>
          </a:p>
          <a:p>
            <a:endParaRPr lang="en-US" dirty="0"/>
          </a:p>
        </p:txBody>
      </p:sp>
      <p:sp>
        <p:nvSpPr>
          <p:cNvPr id="2" name="Title 1"/>
          <p:cNvSpPr>
            <a:spLocks noGrp="1"/>
          </p:cNvSpPr>
          <p:nvPr>
            <p:ph type="title"/>
          </p:nvPr>
        </p:nvSpPr>
        <p:spPr>
          <a:xfrm>
            <a:off x="2438400" y="381000"/>
            <a:ext cx="9138919" cy="861774"/>
          </a:xfrm>
        </p:spPr>
        <p:txBody>
          <a:bodyPr/>
          <a:lstStyle/>
          <a:p>
            <a:r>
              <a:rPr lang="en-US" dirty="0"/>
              <a:t>TEST YOUR KNOWLEDGE </a:t>
            </a:r>
            <a:br>
              <a:rPr lang="en-US" dirty="0"/>
            </a:br>
            <a:endParaRPr lang="en-US" dirty="0"/>
          </a:p>
        </p:txBody>
      </p:sp>
    </p:spTree>
    <p:extLst>
      <p:ext uri="{BB962C8B-B14F-4D97-AF65-F5344CB8AC3E}">
        <p14:creationId xmlns:p14="http://schemas.microsoft.com/office/powerpoint/2010/main" val="5531396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3540" y="921186"/>
            <a:ext cx="9138919" cy="430887"/>
          </a:xfrm>
        </p:spPr>
        <p:txBody>
          <a:bodyPr/>
          <a:lstStyle/>
          <a:p>
            <a:pPr algn="ctr"/>
            <a:r>
              <a:rPr lang="en-US" dirty="0"/>
              <a:t>Module 2</a:t>
            </a:r>
          </a:p>
        </p:txBody>
      </p:sp>
      <p:sp>
        <p:nvSpPr>
          <p:cNvPr id="3" name="Content Placeholder 2"/>
          <p:cNvSpPr>
            <a:spLocks noGrp="1"/>
          </p:cNvSpPr>
          <p:nvPr>
            <p:ph sz="half" idx="2"/>
          </p:nvPr>
        </p:nvSpPr>
        <p:spPr>
          <a:xfrm>
            <a:off x="535940" y="1759386"/>
            <a:ext cx="8836660" cy="1569660"/>
          </a:xfrm>
        </p:spPr>
        <p:txBody>
          <a:bodyPr/>
          <a:lstStyle/>
          <a:p>
            <a:r>
              <a:rPr lang="en-US" sz="2800" dirty="0"/>
              <a:t>This module will cover topics:</a:t>
            </a:r>
          </a:p>
          <a:p>
            <a:endParaRPr lang="en-US" sz="2800" dirty="0"/>
          </a:p>
          <a:p>
            <a:pPr marL="457200" indent="-457200">
              <a:buFont typeface="Arial" panose="020B0604020202020204" pitchFamily="34" charset="0"/>
              <a:buChar char="•"/>
            </a:pPr>
            <a:r>
              <a:rPr lang="en-US" sz="2800" dirty="0"/>
              <a:t>Information Security Policy and Compliance</a:t>
            </a:r>
          </a:p>
          <a:p>
            <a:endParaRPr lang="en-US" dirty="0"/>
          </a:p>
        </p:txBody>
      </p:sp>
      <p:sp>
        <p:nvSpPr>
          <p:cNvPr id="4" name="Footer Placeholder 3"/>
          <p:cNvSpPr>
            <a:spLocks noGrp="1"/>
          </p:cNvSpPr>
          <p:nvPr>
            <p:ph type="ftr" sz="quarter" idx="5"/>
          </p:nvPr>
        </p:nvSpPr>
        <p:spPr/>
        <p:txBody>
          <a:bodyPr/>
          <a:lstStyle/>
          <a:p>
            <a:pPr marL="12700">
              <a:lnSpc>
                <a:spcPct val="100000"/>
              </a:lnSpc>
            </a:pPr>
            <a:r>
              <a:rPr lang="en-US" spc="-10"/>
              <a:t>In</a:t>
            </a:r>
            <a:r>
              <a:rPr lang="en-US" spc="0"/>
              <a:t>f</a:t>
            </a:r>
            <a:r>
              <a:rPr lang="en-US" spc="-15"/>
              <a:t>o</a:t>
            </a:r>
            <a:r>
              <a:rPr lang="en-US" spc="-5"/>
              <a:t>r</a:t>
            </a:r>
            <a:r>
              <a:rPr lang="en-US" spc="5"/>
              <a:t>m</a:t>
            </a:r>
            <a:r>
              <a:rPr lang="en-US" spc="-10"/>
              <a:t>at</a:t>
            </a:r>
            <a:r>
              <a:rPr lang="en-US" spc="-15"/>
              <a:t>io</a:t>
            </a:r>
            <a:r>
              <a:rPr lang="en-US" spc="-10"/>
              <a:t>n</a:t>
            </a:r>
            <a:r>
              <a:rPr lang="en-US" spc="-40"/>
              <a:t> </a:t>
            </a:r>
            <a:r>
              <a:rPr lang="en-US" spc="-15"/>
              <a:t>Se</a:t>
            </a:r>
            <a:r>
              <a:rPr lang="en-US"/>
              <a:t>c</a:t>
            </a:r>
            <a:r>
              <a:rPr lang="en-US" spc="-15"/>
              <a:t>u</a:t>
            </a:r>
            <a:r>
              <a:rPr lang="en-US" spc="-5"/>
              <a:t>r</a:t>
            </a:r>
            <a:r>
              <a:rPr lang="en-US" spc="-10"/>
              <a:t>it</a:t>
            </a:r>
            <a:r>
              <a:rPr lang="en-US" spc="-5"/>
              <a:t>y</a:t>
            </a:r>
            <a:r>
              <a:rPr lang="en-US"/>
              <a:t> </a:t>
            </a:r>
            <a:r>
              <a:rPr lang="en-US" spc="0"/>
              <a:t>f</a:t>
            </a:r>
            <a:r>
              <a:rPr lang="en-US" spc="-15"/>
              <a:t>o</a:t>
            </a:r>
            <a:r>
              <a:rPr lang="en-US" spc="-5"/>
              <a:t>r</a:t>
            </a:r>
            <a:r>
              <a:rPr lang="en-US" spc="-10"/>
              <a:t> </a:t>
            </a:r>
            <a:r>
              <a:rPr lang="en-US" spc="-15"/>
              <a:t>E</a:t>
            </a:r>
            <a:r>
              <a:rPr lang="en-US"/>
              <a:t>x</a:t>
            </a:r>
            <a:r>
              <a:rPr lang="en-US" spc="-15"/>
              <a:t>e</a:t>
            </a:r>
            <a:r>
              <a:rPr lang="en-US"/>
              <a:t>c</a:t>
            </a:r>
            <a:r>
              <a:rPr lang="en-US" spc="-10"/>
              <a:t>uti</a:t>
            </a:r>
            <a:r>
              <a:rPr lang="en-US" spc="-15"/>
              <a:t>ves</a:t>
            </a:r>
            <a:endParaRPr lang="en-US" spc="-15" dirty="0"/>
          </a:p>
        </p:txBody>
      </p:sp>
      <p:sp>
        <p:nvSpPr>
          <p:cNvPr id="5" name="Slide Number Placeholder 4"/>
          <p:cNvSpPr>
            <a:spLocks noGrp="1"/>
          </p:cNvSpPr>
          <p:nvPr>
            <p:ph type="sldNum" sz="quarter" idx="7"/>
          </p:nvPr>
        </p:nvSpPr>
        <p:spPr/>
        <p:txBody>
          <a:bodyPr/>
          <a:lstStyle/>
          <a:p>
            <a:pPr marL="25400">
              <a:lnSpc>
                <a:spcPct val="100000"/>
              </a:lnSpc>
            </a:pPr>
            <a:fld id="{81D60167-4931-47E6-BA6A-407CBD079E47}" type="slidenum">
              <a:rPr lang="en-US" smtClean="0"/>
              <a:t>14</a:t>
            </a:fld>
            <a:endParaRPr lang="en-US" dirty="0"/>
          </a:p>
        </p:txBody>
      </p:sp>
    </p:spTree>
    <p:extLst>
      <p:ext uri="{BB962C8B-B14F-4D97-AF65-F5344CB8AC3E}">
        <p14:creationId xmlns:p14="http://schemas.microsoft.com/office/powerpoint/2010/main" val="33536389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24281" y="2046605"/>
            <a:ext cx="9138919" cy="1077595"/>
          </a:xfrm>
          <a:prstGeom prst="rect">
            <a:avLst/>
          </a:prstGeom>
        </p:spPr>
        <p:txBody>
          <a:bodyPr vert="horz" wrap="square" lIns="0" tIns="99685" rIns="0" bIns="0" rtlCol="0">
            <a:spAutoFit/>
          </a:bodyPr>
          <a:lstStyle/>
          <a:p>
            <a:pPr marL="12700">
              <a:lnSpc>
                <a:spcPct val="100000"/>
              </a:lnSpc>
            </a:pPr>
            <a:r>
              <a:rPr spc="-10" dirty="0"/>
              <a:t>I</a:t>
            </a:r>
            <a:r>
              <a:rPr spc="-25" dirty="0"/>
              <a:t>n</a:t>
            </a:r>
            <a:r>
              <a:rPr spc="-5" dirty="0"/>
              <a:t>f</a:t>
            </a:r>
            <a:r>
              <a:rPr spc="-25" dirty="0"/>
              <a:t>o</a:t>
            </a:r>
            <a:r>
              <a:rPr spc="-15" dirty="0"/>
              <a:t>r</a:t>
            </a:r>
            <a:r>
              <a:rPr spc="-30" dirty="0"/>
              <a:t>m</a:t>
            </a:r>
            <a:r>
              <a:rPr spc="-15" dirty="0"/>
              <a:t>a</a:t>
            </a:r>
            <a:r>
              <a:rPr spc="-10" dirty="0"/>
              <a:t>ti</a:t>
            </a:r>
            <a:r>
              <a:rPr spc="-25" dirty="0"/>
              <a:t>o</a:t>
            </a:r>
            <a:r>
              <a:rPr spc="-20" dirty="0"/>
              <a:t>n</a:t>
            </a:r>
            <a:r>
              <a:rPr spc="20" dirty="0"/>
              <a:t> </a:t>
            </a:r>
            <a:r>
              <a:rPr spc="-25" dirty="0"/>
              <a:t>S</a:t>
            </a:r>
            <a:r>
              <a:rPr spc="-15" dirty="0"/>
              <a:t>ec</a:t>
            </a:r>
            <a:r>
              <a:rPr spc="-25" dirty="0"/>
              <a:t>u</a:t>
            </a:r>
            <a:r>
              <a:rPr spc="-10" dirty="0"/>
              <a:t>ri</a:t>
            </a:r>
            <a:r>
              <a:rPr spc="-5" dirty="0"/>
              <a:t>t</a:t>
            </a:r>
            <a:r>
              <a:rPr spc="-20" dirty="0"/>
              <a:t>y</a:t>
            </a:r>
            <a:r>
              <a:rPr spc="5" dirty="0"/>
              <a:t> </a:t>
            </a:r>
            <a:r>
              <a:rPr spc="-25" dirty="0"/>
              <a:t>Po</a:t>
            </a:r>
            <a:r>
              <a:rPr spc="-10" dirty="0"/>
              <a:t>li</a:t>
            </a:r>
            <a:r>
              <a:rPr spc="-15" dirty="0"/>
              <a:t>c</a:t>
            </a:r>
            <a:r>
              <a:rPr spc="-20" dirty="0"/>
              <a:t>y</a:t>
            </a:r>
            <a:r>
              <a:rPr spc="15" dirty="0"/>
              <a:t> </a:t>
            </a:r>
            <a:r>
              <a:rPr spc="-15" dirty="0"/>
              <a:t>a</a:t>
            </a:r>
            <a:r>
              <a:rPr spc="-25" dirty="0"/>
              <a:t>n</a:t>
            </a:r>
            <a:r>
              <a:rPr spc="-20" dirty="0"/>
              <a:t>d</a:t>
            </a:r>
            <a:r>
              <a:rPr spc="5" dirty="0"/>
              <a:t> </a:t>
            </a:r>
            <a:r>
              <a:rPr spc="-25" dirty="0"/>
              <a:t>Go</a:t>
            </a:r>
            <a:r>
              <a:rPr spc="-15" dirty="0"/>
              <a:t>ver</a:t>
            </a:r>
            <a:r>
              <a:rPr spc="-25" dirty="0"/>
              <a:t>n</a:t>
            </a:r>
            <a:r>
              <a:rPr spc="-15" dirty="0"/>
              <a:t>a</a:t>
            </a:r>
            <a:r>
              <a:rPr spc="-25" dirty="0"/>
              <a:t>n</a:t>
            </a:r>
            <a:r>
              <a:rPr spc="-15" dirty="0"/>
              <a:t>c</a:t>
            </a:r>
            <a:r>
              <a:rPr spc="-20" dirty="0"/>
              <a:t>e</a:t>
            </a: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15</a:t>
            </a:fld>
            <a:endParaRPr dirty="0"/>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ct val="100000"/>
              </a:lnSpc>
            </a:pPr>
            <a:r>
              <a:rPr spc="-10" dirty="0"/>
              <a:t>In</a:t>
            </a:r>
            <a:r>
              <a:rPr spc="0" dirty="0"/>
              <a:t>f</a:t>
            </a:r>
            <a:r>
              <a:rPr spc="-15" dirty="0"/>
              <a:t>o</a:t>
            </a:r>
            <a:r>
              <a:rPr spc="-5" dirty="0"/>
              <a:t>r</a:t>
            </a:r>
            <a:r>
              <a:rPr spc="5" dirty="0"/>
              <a:t>m</a:t>
            </a:r>
            <a:r>
              <a:rPr spc="-10" dirty="0"/>
              <a:t>at</a:t>
            </a:r>
            <a:r>
              <a:rPr spc="-15" dirty="0"/>
              <a:t>io</a:t>
            </a:r>
            <a:r>
              <a:rPr spc="-10" dirty="0"/>
              <a:t>n</a:t>
            </a:r>
            <a:r>
              <a:rPr spc="-40" dirty="0"/>
              <a:t> </a:t>
            </a:r>
            <a:r>
              <a:rPr spc="-15" dirty="0"/>
              <a:t>Se</a:t>
            </a:r>
            <a:r>
              <a:rPr dirty="0"/>
              <a:t>c</a:t>
            </a:r>
            <a:r>
              <a:rPr spc="-15" dirty="0"/>
              <a:t>u</a:t>
            </a:r>
            <a:r>
              <a:rPr spc="-5" dirty="0"/>
              <a:t>r</a:t>
            </a:r>
            <a:r>
              <a:rPr spc="-10" dirty="0"/>
              <a:t>it</a:t>
            </a:r>
            <a:r>
              <a:rPr spc="-5" dirty="0"/>
              <a:t>y</a:t>
            </a:r>
            <a:r>
              <a:rPr dirty="0"/>
              <a:t> </a:t>
            </a:r>
            <a:r>
              <a:rPr spc="0" dirty="0"/>
              <a:t>f</a:t>
            </a:r>
            <a:r>
              <a:rPr spc="-15" dirty="0"/>
              <a:t>o</a:t>
            </a:r>
            <a:r>
              <a:rPr spc="-5" dirty="0"/>
              <a:t>r</a:t>
            </a:r>
            <a:r>
              <a:rPr spc="-10" dirty="0"/>
              <a:t> </a:t>
            </a:r>
            <a:r>
              <a:rPr spc="-15" dirty="0"/>
              <a:t>E</a:t>
            </a:r>
            <a:r>
              <a:rPr dirty="0"/>
              <a:t>x</a:t>
            </a:r>
            <a:r>
              <a:rPr spc="-15" dirty="0"/>
              <a:t>e</a:t>
            </a:r>
            <a:r>
              <a:rPr dirty="0"/>
              <a:t>c</a:t>
            </a:r>
            <a:r>
              <a:rPr spc="-10" dirty="0"/>
              <a:t>uti</a:t>
            </a:r>
            <a:r>
              <a:rPr spc="-15" dirty="0"/>
              <a:t>ves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16</a:t>
            </a:fld>
            <a:endParaRPr dirty="0"/>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ct val="100000"/>
              </a:lnSpc>
            </a:pPr>
            <a:r>
              <a:rPr spc="-10" dirty="0"/>
              <a:t>In</a:t>
            </a:r>
            <a:r>
              <a:rPr spc="0" dirty="0"/>
              <a:t>f</a:t>
            </a:r>
            <a:r>
              <a:rPr spc="-15" dirty="0"/>
              <a:t>o</a:t>
            </a:r>
            <a:r>
              <a:rPr spc="-5" dirty="0"/>
              <a:t>r</a:t>
            </a:r>
            <a:r>
              <a:rPr spc="5" dirty="0"/>
              <a:t>m</a:t>
            </a:r>
            <a:r>
              <a:rPr spc="-10" dirty="0"/>
              <a:t>at</a:t>
            </a:r>
            <a:r>
              <a:rPr spc="-15" dirty="0"/>
              <a:t>io</a:t>
            </a:r>
            <a:r>
              <a:rPr spc="-10" dirty="0"/>
              <a:t>n</a:t>
            </a:r>
            <a:r>
              <a:rPr spc="-40" dirty="0"/>
              <a:t> </a:t>
            </a:r>
            <a:r>
              <a:rPr spc="-15" dirty="0"/>
              <a:t>Se</a:t>
            </a:r>
            <a:r>
              <a:rPr dirty="0"/>
              <a:t>c</a:t>
            </a:r>
            <a:r>
              <a:rPr spc="-15" dirty="0"/>
              <a:t>u</a:t>
            </a:r>
            <a:r>
              <a:rPr spc="-5" dirty="0"/>
              <a:t>r</a:t>
            </a:r>
            <a:r>
              <a:rPr spc="-10" dirty="0"/>
              <a:t>it</a:t>
            </a:r>
            <a:r>
              <a:rPr spc="-5" dirty="0"/>
              <a:t>y</a:t>
            </a:r>
            <a:r>
              <a:rPr dirty="0"/>
              <a:t> </a:t>
            </a:r>
            <a:r>
              <a:rPr spc="0" dirty="0"/>
              <a:t>f</a:t>
            </a:r>
            <a:r>
              <a:rPr spc="-15" dirty="0"/>
              <a:t>o</a:t>
            </a:r>
            <a:r>
              <a:rPr spc="-5" dirty="0"/>
              <a:t>r</a:t>
            </a:r>
            <a:r>
              <a:rPr spc="-10" dirty="0"/>
              <a:t> </a:t>
            </a:r>
            <a:r>
              <a:rPr spc="-15" dirty="0"/>
              <a:t>E</a:t>
            </a:r>
            <a:r>
              <a:rPr dirty="0"/>
              <a:t>x</a:t>
            </a:r>
            <a:r>
              <a:rPr spc="-15" dirty="0"/>
              <a:t>e</a:t>
            </a:r>
            <a:r>
              <a:rPr dirty="0"/>
              <a:t>c</a:t>
            </a:r>
            <a:r>
              <a:rPr spc="-10" dirty="0"/>
              <a:t>uti</a:t>
            </a:r>
            <a:r>
              <a:rPr spc="-15" dirty="0"/>
              <a:t>ves</a:t>
            </a:r>
          </a:p>
        </p:txBody>
      </p:sp>
      <p:graphicFrame>
        <p:nvGraphicFramePr>
          <p:cNvPr id="4" name="object 4" descr="Federal Information Security Management Act (FISMA) of 2002; OMB Circular A-130, Management of Federal Information Resources&#10;; National Institute of Standards and Technology (NIST) Special Publications (SP)&#10;" title="Federal Governance "/>
          <p:cNvGraphicFramePr>
            <a:graphicFrameLocks noGrp="1"/>
          </p:cNvGraphicFramePr>
          <p:nvPr>
            <p:extLst>
              <p:ext uri="{D42A27DB-BD31-4B8C-83A1-F6EECF244321}">
                <p14:modId xmlns:p14="http://schemas.microsoft.com/office/powerpoint/2010/main" val="4198756892"/>
              </p:ext>
            </p:extLst>
          </p:nvPr>
        </p:nvGraphicFramePr>
        <p:xfrm>
          <a:off x="146050" y="2322576"/>
          <a:ext cx="9601200" cy="3752087"/>
        </p:xfrm>
        <a:graphic>
          <a:graphicData uri="http://schemas.openxmlformats.org/drawingml/2006/table">
            <a:tbl>
              <a:tblPr firstRow="1" bandRow="1">
                <a:tableStyleId>{2D5ABB26-0587-4C30-8999-92F81FD0307C}</a:tableStyleId>
              </a:tblPr>
              <a:tblGrid>
                <a:gridCol w="3200400">
                  <a:extLst>
                    <a:ext uri="{9D8B030D-6E8A-4147-A177-3AD203B41FA5}">
                      <a16:colId xmlns:a16="http://schemas.microsoft.com/office/drawing/2014/main" val="20000"/>
                    </a:ext>
                  </a:extLst>
                </a:gridCol>
                <a:gridCol w="3200400">
                  <a:extLst>
                    <a:ext uri="{9D8B030D-6E8A-4147-A177-3AD203B41FA5}">
                      <a16:colId xmlns:a16="http://schemas.microsoft.com/office/drawing/2014/main" val="20001"/>
                    </a:ext>
                  </a:extLst>
                </a:gridCol>
                <a:gridCol w="3200400">
                  <a:extLst>
                    <a:ext uri="{9D8B030D-6E8A-4147-A177-3AD203B41FA5}">
                      <a16:colId xmlns:a16="http://schemas.microsoft.com/office/drawing/2014/main" val="20002"/>
                    </a:ext>
                  </a:extLst>
                </a:gridCol>
              </a:tblGrid>
              <a:tr h="1109979">
                <a:tc>
                  <a:txBody>
                    <a:bodyPr/>
                    <a:lstStyle/>
                    <a:p>
                      <a:pPr marL="84455" marR="339725">
                        <a:lnSpc>
                          <a:spcPct val="100000"/>
                        </a:lnSpc>
                      </a:pPr>
                      <a:r>
                        <a:rPr sz="1600" b="1" spc="-5" dirty="0">
                          <a:solidFill>
                            <a:srgbClr val="FFFFFF"/>
                          </a:solidFill>
                          <a:latin typeface="Arial"/>
                          <a:cs typeface="Arial"/>
                        </a:rPr>
                        <a:t>F</a:t>
                      </a:r>
                      <a:r>
                        <a:rPr sz="1600" b="1" dirty="0">
                          <a:solidFill>
                            <a:srgbClr val="FFFFFF"/>
                          </a:solidFill>
                          <a:latin typeface="Arial"/>
                          <a:cs typeface="Arial"/>
                        </a:rPr>
                        <a:t>e</a:t>
                      </a:r>
                      <a:r>
                        <a:rPr sz="1600" b="1" spc="-5" dirty="0">
                          <a:solidFill>
                            <a:srgbClr val="FFFFFF"/>
                          </a:solidFill>
                          <a:latin typeface="Arial"/>
                          <a:cs typeface="Arial"/>
                        </a:rPr>
                        <a:t>d</a:t>
                      </a:r>
                      <a:r>
                        <a:rPr sz="1600" b="1" dirty="0">
                          <a:solidFill>
                            <a:srgbClr val="FFFFFF"/>
                          </a:solidFill>
                          <a:latin typeface="Arial"/>
                          <a:cs typeface="Arial"/>
                        </a:rPr>
                        <a:t>eral</a:t>
                      </a:r>
                      <a:r>
                        <a:rPr sz="1600" b="1" spc="10" dirty="0">
                          <a:solidFill>
                            <a:srgbClr val="FFFFFF"/>
                          </a:solidFill>
                          <a:latin typeface="Arial"/>
                          <a:cs typeface="Arial"/>
                        </a:rPr>
                        <a:t> </a:t>
                      </a:r>
                      <a:r>
                        <a:rPr sz="1600" b="1" dirty="0">
                          <a:solidFill>
                            <a:srgbClr val="FFFFFF"/>
                          </a:solidFill>
                          <a:latin typeface="Arial"/>
                          <a:cs typeface="Arial"/>
                        </a:rPr>
                        <a:t>I</a:t>
                      </a:r>
                      <a:r>
                        <a:rPr sz="1600" b="1" spc="-5" dirty="0">
                          <a:solidFill>
                            <a:srgbClr val="FFFFFF"/>
                          </a:solidFill>
                          <a:latin typeface="Arial"/>
                          <a:cs typeface="Arial"/>
                        </a:rPr>
                        <a:t>nfo</a:t>
                      </a:r>
                      <a:r>
                        <a:rPr sz="1600" b="1" dirty="0">
                          <a:solidFill>
                            <a:srgbClr val="FFFFFF"/>
                          </a:solidFill>
                          <a:latin typeface="Arial"/>
                          <a:cs typeface="Arial"/>
                        </a:rPr>
                        <a:t>r</a:t>
                      </a:r>
                      <a:r>
                        <a:rPr sz="1600" b="1" spc="-5" dirty="0">
                          <a:solidFill>
                            <a:srgbClr val="FFFFFF"/>
                          </a:solidFill>
                          <a:latin typeface="Arial"/>
                          <a:cs typeface="Arial"/>
                        </a:rPr>
                        <a:t>m</a:t>
                      </a:r>
                      <a:r>
                        <a:rPr sz="1600" b="1" dirty="0">
                          <a:solidFill>
                            <a:srgbClr val="FFFFFF"/>
                          </a:solidFill>
                          <a:latin typeface="Arial"/>
                          <a:cs typeface="Arial"/>
                        </a:rPr>
                        <a:t>a</a:t>
                      </a:r>
                      <a:r>
                        <a:rPr sz="1600" b="1" spc="-5" dirty="0">
                          <a:solidFill>
                            <a:srgbClr val="FFFFFF"/>
                          </a:solidFill>
                          <a:latin typeface="Arial"/>
                          <a:cs typeface="Arial"/>
                        </a:rPr>
                        <a:t>t</a:t>
                      </a:r>
                      <a:r>
                        <a:rPr sz="1600" b="1" dirty="0">
                          <a:solidFill>
                            <a:srgbClr val="FFFFFF"/>
                          </a:solidFill>
                          <a:latin typeface="Arial"/>
                          <a:cs typeface="Arial"/>
                        </a:rPr>
                        <a:t>i</a:t>
                      </a:r>
                      <a:r>
                        <a:rPr sz="1600" b="1" spc="-5" dirty="0">
                          <a:solidFill>
                            <a:srgbClr val="FFFFFF"/>
                          </a:solidFill>
                          <a:latin typeface="Arial"/>
                          <a:cs typeface="Arial"/>
                        </a:rPr>
                        <a:t>o</a:t>
                      </a:r>
                      <a:r>
                        <a:rPr sz="1600" b="1" dirty="0">
                          <a:solidFill>
                            <a:srgbClr val="FFFFFF"/>
                          </a:solidFill>
                          <a:latin typeface="Arial"/>
                          <a:cs typeface="Arial"/>
                        </a:rPr>
                        <a:t>n</a:t>
                      </a:r>
                      <a:r>
                        <a:rPr sz="1600" b="1" spc="55" dirty="0">
                          <a:solidFill>
                            <a:srgbClr val="FFFFFF"/>
                          </a:solidFill>
                          <a:latin typeface="Arial"/>
                          <a:cs typeface="Arial"/>
                        </a:rPr>
                        <a:t> </a:t>
                      </a:r>
                      <a:r>
                        <a:rPr sz="1600" b="1" dirty="0">
                          <a:solidFill>
                            <a:srgbClr val="FFFFFF"/>
                          </a:solidFill>
                          <a:latin typeface="Arial"/>
                          <a:cs typeface="Arial"/>
                        </a:rPr>
                        <a:t>Sec</a:t>
                      </a:r>
                      <a:r>
                        <a:rPr sz="1600" b="1" spc="-5" dirty="0">
                          <a:solidFill>
                            <a:srgbClr val="FFFFFF"/>
                          </a:solidFill>
                          <a:latin typeface="Arial"/>
                          <a:cs typeface="Arial"/>
                        </a:rPr>
                        <a:t>u</a:t>
                      </a:r>
                      <a:r>
                        <a:rPr sz="1600" b="1" dirty="0">
                          <a:solidFill>
                            <a:srgbClr val="FFFFFF"/>
                          </a:solidFill>
                          <a:latin typeface="Arial"/>
                          <a:cs typeface="Arial"/>
                        </a:rPr>
                        <a:t>ri</a:t>
                      </a:r>
                      <a:r>
                        <a:rPr sz="1600" b="1" spc="-5" dirty="0">
                          <a:solidFill>
                            <a:srgbClr val="FFFFFF"/>
                          </a:solidFill>
                          <a:latin typeface="Arial"/>
                          <a:cs typeface="Arial"/>
                        </a:rPr>
                        <a:t>ty </a:t>
                      </a:r>
                      <a:r>
                        <a:rPr sz="1600" b="1" dirty="0">
                          <a:solidFill>
                            <a:srgbClr val="FFFFFF"/>
                          </a:solidFill>
                          <a:latin typeface="Arial"/>
                          <a:cs typeface="Arial"/>
                        </a:rPr>
                        <a:t>Ma</a:t>
                      </a:r>
                      <a:r>
                        <a:rPr sz="1600" b="1" spc="-5" dirty="0">
                          <a:solidFill>
                            <a:srgbClr val="FFFFFF"/>
                          </a:solidFill>
                          <a:latin typeface="Arial"/>
                          <a:cs typeface="Arial"/>
                        </a:rPr>
                        <a:t>n</a:t>
                      </a:r>
                      <a:r>
                        <a:rPr sz="1600" b="1" dirty="0">
                          <a:solidFill>
                            <a:srgbClr val="FFFFFF"/>
                          </a:solidFill>
                          <a:latin typeface="Arial"/>
                          <a:cs typeface="Arial"/>
                        </a:rPr>
                        <a:t>a</a:t>
                      </a:r>
                      <a:r>
                        <a:rPr sz="1600" b="1" spc="-5" dirty="0">
                          <a:solidFill>
                            <a:srgbClr val="FFFFFF"/>
                          </a:solidFill>
                          <a:latin typeface="Arial"/>
                          <a:cs typeface="Arial"/>
                        </a:rPr>
                        <a:t>g</a:t>
                      </a:r>
                      <a:r>
                        <a:rPr sz="1600" b="1" dirty="0">
                          <a:solidFill>
                            <a:srgbClr val="FFFFFF"/>
                          </a:solidFill>
                          <a:latin typeface="Arial"/>
                          <a:cs typeface="Arial"/>
                        </a:rPr>
                        <a:t>e</a:t>
                      </a:r>
                      <a:r>
                        <a:rPr sz="1600" b="1" spc="-5" dirty="0">
                          <a:solidFill>
                            <a:srgbClr val="FFFFFF"/>
                          </a:solidFill>
                          <a:latin typeface="Arial"/>
                          <a:cs typeface="Arial"/>
                        </a:rPr>
                        <a:t>m</a:t>
                      </a:r>
                      <a:r>
                        <a:rPr sz="1600" b="1" dirty="0">
                          <a:solidFill>
                            <a:srgbClr val="FFFFFF"/>
                          </a:solidFill>
                          <a:latin typeface="Arial"/>
                          <a:cs typeface="Arial"/>
                        </a:rPr>
                        <a:t>e</a:t>
                      </a:r>
                      <a:r>
                        <a:rPr sz="1600" b="1" spc="-5" dirty="0">
                          <a:solidFill>
                            <a:srgbClr val="FFFFFF"/>
                          </a:solidFill>
                          <a:latin typeface="Arial"/>
                          <a:cs typeface="Arial"/>
                        </a:rPr>
                        <a:t>n</a:t>
                      </a:r>
                      <a:r>
                        <a:rPr sz="1600" b="1" dirty="0">
                          <a:solidFill>
                            <a:srgbClr val="FFFFFF"/>
                          </a:solidFill>
                          <a:latin typeface="Arial"/>
                          <a:cs typeface="Arial"/>
                        </a:rPr>
                        <a:t>t</a:t>
                      </a:r>
                      <a:r>
                        <a:rPr sz="1600" b="1" spc="-30" dirty="0">
                          <a:solidFill>
                            <a:srgbClr val="FFFFFF"/>
                          </a:solidFill>
                          <a:latin typeface="Arial"/>
                          <a:cs typeface="Arial"/>
                        </a:rPr>
                        <a:t> </a:t>
                      </a:r>
                      <a:r>
                        <a:rPr sz="1600" b="1" spc="-50" dirty="0">
                          <a:solidFill>
                            <a:srgbClr val="FFFFFF"/>
                          </a:solidFill>
                          <a:latin typeface="Arial"/>
                          <a:cs typeface="Arial"/>
                        </a:rPr>
                        <a:t>A</a:t>
                      </a:r>
                      <a:r>
                        <a:rPr sz="1600" b="1" dirty="0">
                          <a:solidFill>
                            <a:srgbClr val="FFFFFF"/>
                          </a:solidFill>
                          <a:latin typeface="Arial"/>
                          <a:cs typeface="Arial"/>
                        </a:rPr>
                        <a:t>ct</a:t>
                      </a:r>
                      <a:r>
                        <a:rPr sz="1600" b="1" spc="55" dirty="0">
                          <a:solidFill>
                            <a:srgbClr val="FFFFFF"/>
                          </a:solidFill>
                          <a:latin typeface="Arial"/>
                          <a:cs typeface="Arial"/>
                        </a:rPr>
                        <a:t> </a:t>
                      </a:r>
                      <a:r>
                        <a:rPr sz="1600" b="1" spc="-5" dirty="0">
                          <a:solidFill>
                            <a:srgbClr val="FFFFFF"/>
                          </a:solidFill>
                          <a:latin typeface="Arial"/>
                          <a:cs typeface="Arial"/>
                        </a:rPr>
                        <a:t>(F</a:t>
                      </a:r>
                      <a:r>
                        <a:rPr sz="1600" b="1" dirty="0">
                          <a:solidFill>
                            <a:srgbClr val="FFFFFF"/>
                          </a:solidFill>
                          <a:latin typeface="Arial"/>
                          <a:cs typeface="Arial"/>
                        </a:rPr>
                        <a:t>IS</a:t>
                      </a:r>
                      <a:r>
                        <a:rPr sz="1600" b="1" spc="10" dirty="0">
                          <a:solidFill>
                            <a:srgbClr val="FFFFFF"/>
                          </a:solidFill>
                          <a:latin typeface="Arial"/>
                          <a:cs typeface="Arial"/>
                        </a:rPr>
                        <a:t>M</a:t>
                      </a:r>
                      <a:r>
                        <a:rPr sz="1600" b="1" spc="-50" dirty="0">
                          <a:solidFill>
                            <a:srgbClr val="FFFFFF"/>
                          </a:solidFill>
                          <a:latin typeface="Arial"/>
                          <a:cs typeface="Arial"/>
                        </a:rPr>
                        <a:t>A</a:t>
                      </a:r>
                      <a:r>
                        <a:rPr sz="1600" b="1" dirty="0">
                          <a:solidFill>
                            <a:srgbClr val="FFFFFF"/>
                          </a:solidFill>
                          <a:latin typeface="Arial"/>
                          <a:cs typeface="Arial"/>
                        </a:rPr>
                        <a:t>)</a:t>
                      </a:r>
                      <a:r>
                        <a:rPr sz="1600" b="1" spc="65" dirty="0">
                          <a:solidFill>
                            <a:srgbClr val="FFFFFF"/>
                          </a:solidFill>
                          <a:latin typeface="Arial"/>
                          <a:cs typeface="Arial"/>
                        </a:rPr>
                        <a:t> </a:t>
                      </a:r>
                      <a:r>
                        <a:rPr sz="1600" b="1" spc="-5" dirty="0">
                          <a:solidFill>
                            <a:srgbClr val="FFFFFF"/>
                          </a:solidFill>
                          <a:latin typeface="Arial"/>
                          <a:cs typeface="Arial"/>
                        </a:rPr>
                        <a:t>of </a:t>
                      </a:r>
                      <a:r>
                        <a:rPr sz="1600" b="1" dirty="0">
                          <a:solidFill>
                            <a:srgbClr val="FFFFFF"/>
                          </a:solidFill>
                          <a:latin typeface="Arial"/>
                          <a:cs typeface="Arial"/>
                        </a:rPr>
                        <a:t>2002</a:t>
                      </a:r>
                      <a:endParaRPr sz="1600" dirty="0">
                        <a:latin typeface="Arial"/>
                        <a:cs typeface="Arial"/>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33399"/>
                    </a:solidFill>
                  </a:tcPr>
                </a:tc>
                <a:tc>
                  <a:txBody>
                    <a:bodyPr/>
                    <a:lstStyle/>
                    <a:p>
                      <a:pPr marL="84455" marR="825500">
                        <a:lnSpc>
                          <a:spcPct val="100000"/>
                        </a:lnSpc>
                      </a:pPr>
                      <a:r>
                        <a:rPr sz="1600" b="1" spc="-10" dirty="0">
                          <a:solidFill>
                            <a:srgbClr val="FFFFFF"/>
                          </a:solidFill>
                          <a:latin typeface="Arial"/>
                          <a:cs typeface="Arial"/>
                        </a:rPr>
                        <a:t>O</a:t>
                      </a:r>
                      <a:r>
                        <a:rPr sz="1600" b="1" dirty="0">
                          <a:solidFill>
                            <a:srgbClr val="FFFFFF"/>
                          </a:solidFill>
                          <a:latin typeface="Arial"/>
                          <a:cs typeface="Arial"/>
                        </a:rPr>
                        <a:t>MB</a:t>
                      </a:r>
                      <a:r>
                        <a:rPr sz="1600" b="1" spc="20" dirty="0">
                          <a:solidFill>
                            <a:srgbClr val="FFFFFF"/>
                          </a:solidFill>
                          <a:latin typeface="Arial"/>
                          <a:cs typeface="Arial"/>
                        </a:rPr>
                        <a:t> </a:t>
                      </a:r>
                      <a:r>
                        <a:rPr sz="1600" b="1" dirty="0">
                          <a:solidFill>
                            <a:srgbClr val="FFFFFF"/>
                          </a:solidFill>
                          <a:latin typeface="Arial"/>
                          <a:cs typeface="Arial"/>
                        </a:rPr>
                        <a:t>Circ</a:t>
                      </a:r>
                      <a:r>
                        <a:rPr sz="1600" b="1" spc="-5" dirty="0">
                          <a:solidFill>
                            <a:srgbClr val="FFFFFF"/>
                          </a:solidFill>
                          <a:latin typeface="Arial"/>
                          <a:cs typeface="Arial"/>
                        </a:rPr>
                        <a:t>u</a:t>
                      </a:r>
                      <a:r>
                        <a:rPr sz="1600" b="1" dirty="0">
                          <a:solidFill>
                            <a:srgbClr val="FFFFFF"/>
                          </a:solidFill>
                          <a:latin typeface="Arial"/>
                          <a:cs typeface="Arial"/>
                        </a:rPr>
                        <a:t>lar</a:t>
                      </a:r>
                      <a:r>
                        <a:rPr sz="1600" b="1" spc="-35" dirty="0">
                          <a:solidFill>
                            <a:srgbClr val="FFFFFF"/>
                          </a:solidFill>
                          <a:latin typeface="Arial"/>
                          <a:cs typeface="Arial"/>
                        </a:rPr>
                        <a:t> </a:t>
                      </a:r>
                      <a:r>
                        <a:rPr sz="1600" b="1" spc="-50" dirty="0">
                          <a:solidFill>
                            <a:srgbClr val="FFFFFF"/>
                          </a:solidFill>
                          <a:latin typeface="Arial"/>
                          <a:cs typeface="Arial"/>
                        </a:rPr>
                        <a:t>A</a:t>
                      </a:r>
                      <a:r>
                        <a:rPr sz="1600" b="1" spc="-5" dirty="0">
                          <a:solidFill>
                            <a:srgbClr val="FFFFFF"/>
                          </a:solidFill>
                          <a:latin typeface="Arial"/>
                          <a:cs typeface="Arial"/>
                        </a:rPr>
                        <a:t>-</a:t>
                      </a:r>
                      <a:r>
                        <a:rPr sz="1600" b="1" dirty="0">
                          <a:solidFill>
                            <a:srgbClr val="FFFFFF"/>
                          </a:solidFill>
                          <a:latin typeface="Arial"/>
                          <a:cs typeface="Arial"/>
                        </a:rPr>
                        <a:t>130, Ma</a:t>
                      </a:r>
                      <a:r>
                        <a:rPr sz="1600" b="1" spc="-5" dirty="0">
                          <a:solidFill>
                            <a:srgbClr val="FFFFFF"/>
                          </a:solidFill>
                          <a:latin typeface="Arial"/>
                          <a:cs typeface="Arial"/>
                        </a:rPr>
                        <a:t>n</a:t>
                      </a:r>
                      <a:r>
                        <a:rPr sz="1600" b="1" dirty="0">
                          <a:solidFill>
                            <a:srgbClr val="FFFFFF"/>
                          </a:solidFill>
                          <a:latin typeface="Arial"/>
                          <a:cs typeface="Arial"/>
                        </a:rPr>
                        <a:t>a</a:t>
                      </a:r>
                      <a:r>
                        <a:rPr sz="1600" b="1" spc="-5" dirty="0">
                          <a:solidFill>
                            <a:srgbClr val="FFFFFF"/>
                          </a:solidFill>
                          <a:latin typeface="Arial"/>
                          <a:cs typeface="Arial"/>
                        </a:rPr>
                        <a:t>g</a:t>
                      </a:r>
                      <a:r>
                        <a:rPr sz="1600" b="1" dirty="0">
                          <a:solidFill>
                            <a:srgbClr val="FFFFFF"/>
                          </a:solidFill>
                          <a:latin typeface="Arial"/>
                          <a:cs typeface="Arial"/>
                        </a:rPr>
                        <a:t>e</a:t>
                      </a:r>
                      <a:r>
                        <a:rPr sz="1600" b="1" spc="-5" dirty="0">
                          <a:solidFill>
                            <a:srgbClr val="FFFFFF"/>
                          </a:solidFill>
                          <a:latin typeface="Arial"/>
                          <a:cs typeface="Arial"/>
                        </a:rPr>
                        <a:t>m</a:t>
                      </a:r>
                      <a:r>
                        <a:rPr sz="1600" b="1" dirty="0">
                          <a:solidFill>
                            <a:srgbClr val="FFFFFF"/>
                          </a:solidFill>
                          <a:latin typeface="Arial"/>
                          <a:cs typeface="Arial"/>
                        </a:rPr>
                        <a:t>e</a:t>
                      </a:r>
                      <a:r>
                        <a:rPr sz="1600" b="1" spc="-5" dirty="0">
                          <a:solidFill>
                            <a:srgbClr val="FFFFFF"/>
                          </a:solidFill>
                          <a:latin typeface="Arial"/>
                          <a:cs typeface="Arial"/>
                        </a:rPr>
                        <a:t>n</a:t>
                      </a:r>
                      <a:r>
                        <a:rPr sz="1600" b="1" dirty="0">
                          <a:solidFill>
                            <a:srgbClr val="FFFFFF"/>
                          </a:solidFill>
                          <a:latin typeface="Arial"/>
                          <a:cs typeface="Arial"/>
                        </a:rPr>
                        <a:t>t</a:t>
                      </a:r>
                      <a:r>
                        <a:rPr sz="1600" b="1" spc="30" dirty="0">
                          <a:solidFill>
                            <a:srgbClr val="FFFFFF"/>
                          </a:solidFill>
                          <a:latin typeface="Arial"/>
                          <a:cs typeface="Arial"/>
                        </a:rPr>
                        <a:t> </a:t>
                      </a:r>
                      <a:r>
                        <a:rPr sz="1600" b="1" spc="-5" dirty="0">
                          <a:solidFill>
                            <a:srgbClr val="FFFFFF"/>
                          </a:solidFill>
                          <a:latin typeface="Arial"/>
                          <a:cs typeface="Arial"/>
                        </a:rPr>
                        <a:t>o</a:t>
                      </a:r>
                      <a:r>
                        <a:rPr sz="1600" b="1" dirty="0">
                          <a:solidFill>
                            <a:srgbClr val="FFFFFF"/>
                          </a:solidFill>
                          <a:latin typeface="Arial"/>
                          <a:cs typeface="Arial"/>
                        </a:rPr>
                        <a:t>f</a:t>
                      </a:r>
                      <a:r>
                        <a:rPr sz="1600" b="1" spc="15" dirty="0">
                          <a:solidFill>
                            <a:srgbClr val="FFFFFF"/>
                          </a:solidFill>
                          <a:latin typeface="Arial"/>
                          <a:cs typeface="Arial"/>
                        </a:rPr>
                        <a:t> </a:t>
                      </a:r>
                      <a:r>
                        <a:rPr sz="1600" b="1" spc="-5" dirty="0">
                          <a:solidFill>
                            <a:srgbClr val="FFFFFF"/>
                          </a:solidFill>
                          <a:latin typeface="Arial"/>
                          <a:cs typeface="Arial"/>
                        </a:rPr>
                        <a:t>F</a:t>
                      </a:r>
                      <a:r>
                        <a:rPr sz="1600" b="1" dirty="0">
                          <a:solidFill>
                            <a:srgbClr val="FFFFFF"/>
                          </a:solidFill>
                          <a:latin typeface="Arial"/>
                          <a:cs typeface="Arial"/>
                        </a:rPr>
                        <a:t>e</a:t>
                      </a:r>
                      <a:r>
                        <a:rPr sz="1600" b="1" spc="-5" dirty="0">
                          <a:solidFill>
                            <a:srgbClr val="FFFFFF"/>
                          </a:solidFill>
                          <a:latin typeface="Arial"/>
                          <a:cs typeface="Arial"/>
                        </a:rPr>
                        <a:t>d</a:t>
                      </a:r>
                      <a:r>
                        <a:rPr sz="1600" b="1" dirty="0">
                          <a:solidFill>
                            <a:srgbClr val="FFFFFF"/>
                          </a:solidFill>
                          <a:latin typeface="Arial"/>
                          <a:cs typeface="Arial"/>
                        </a:rPr>
                        <a:t>eral I</a:t>
                      </a:r>
                      <a:r>
                        <a:rPr sz="1600" b="1" spc="-5" dirty="0">
                          <a:solidFill>
                            <a:srgbClr val="FFFFFF"/>
                          </a:solidFill>
                          <a:latin typeface="Arial"/>
                          <a:cs typeface="Arial"/>
                        </a:rPr>
                        <a:t>nfo</a:t>
                      </a:r>
                      <a:r>
                        <a:rPr sz="1600" b="1" dirty="0">
                          <a:solidFill>
                            <a:srgbClr val="FFFFFF"/>
                          </a:solidFill>
                          <a:latin typeface="Arial"/>
                          <a:cs typeface="Arial"/>
                        </a:rPr>
                        <a:t>r</a:t>
                      </a:r>
                      <a:r>
                        <a:rPr sz="1600" b="1" spc="-5" dirty="0">
                          <a:solidFill>
                            <a:srgbClr val="FFFFFF"/>
                          </a:solidFill>
                          <a:latin typeface="Arial"/>
                          <a:cs typeface="Arial"/>
                        </a:rPr>
                        <a:t>m</a:t>
                      </a:r>
                      <a:r>
                        <a:rPr sz="1600" b="1" dirty="0">
                          <a:solidFill>
                            <a:srgbClr val="FFFFFF"/>
                          </a:solidFill>
                          <a:latin typeface="Arial"/>
                          <a:cs typeface="Arial"/>
                        </a:rPr>
                        <a:t>a</a:t>
                      </a:r>
                      <a:r>
                        <a:rPr sz="1600" b="1" spc="-5" dirty="0">
                          <a:solidFill>
                            <a:srgbClr val="FFFFFF"/>
                          </a:solidFill>
                          <a:latin typeface="Arial"/>
                          <a:cs typeface="Arial"/>
                        </a:rPr>
                        <a:t>t</a:t>
                      </a:r>
                      <a:r>
                        <a:rPr sz="1600" b="1" dirty="0">
                          <a:solidFill>
                            <a:srgbClr val="FFFFFF"/>
                          </a:solidFill>
                          <a:latin typeface="Arial"/>
                          <a:cs typeface="Arial"/>
                        </a:rPr>
                        <a:t>i</a:t>
                      </a:r>
                      <a:r>
                        <a:rPr sz="1600" b="1" spc="-5" dirty="0">
                          <a:solidFill>
                            <a:srgbClr val="FFFFFF"/>
                          </a:solidFill>
                          <a:latin typeface="Arial"/>
                          <a:cs typeface="Arial"/>
                        </a:rPr>
                        <a:t>o</a:t>
                      </a:r>
                      <a:r>
                        <a:rPr sz="1600" b="1" dirty="0">
                          <a:solidFill>
                            <a:srgbClr val="FFFFFF"/>
                          </a:solidFill>
                          <a:latin typeface="Arial"/>
                          <a:cs typeface="Arial"/>
                        </a:rPr>
                        <a:t>n</a:t>
                      </a:r>
                      <a:r>
                        <a:rPr sz="1600" b="1" spc="55" dirty="0">
                          <a:solidFill>
                            <a:srgbClr val="FFFFFF"/>
                          </a:solidFill>
                          <a:latin typeface="Arial"/>
                          <a:cs typeface="Arial"/>
                        </a:rPr>
                        <a:t> </a:t>
                      </a:r>
                      <a:r>
                        <a:rPr sz="1600" b="1" spc="-5" dirty="0">
                          <a:solidFill>
                            <a:srgbClr val="FFFFFF"/>
                          </a:solidFill>
                          <a:latin typeface="Arial"/>
                          <a:cs typeface="Arial"/>
                        </a:rPr>
                        <a:t>R</a:t>
                      </a:r>
                      <a:r>
                        <a:rPr sz="1600" b="1" dirty="0">
                          <a:solidFill>
                            <a:srgbClr val="FFFFFF"/>
                          </a:solidFill>
                          <a:latin typeface="Arial"/>
                          <a:cs typeface="Arial"/>
                        </a:rPr>
                        <a:t>es</a:t>
                      </a:r>
                      <a:r>
                        <a:rPr sz="1600" b="1" spc="-5" dirty="0">
                          <a:solidFill>
                            <a:srgbClr val="FFFFFF"/>
                          </a:solidFill>
                          <a:latin typeface="Arial"/>
                          <a:cs typeface="Arial"/>
                        </a:rPr>
                        <a:t>ou</a:t>
                      </a:r>
                      <a:r>
                        <a:rPr sz="1600" b="1" dirty="0">
                          <a:solidFill>
                            <a:srgbClr val="FFFFFF"/>
                          </a:solidFill>
                          <a:latin typeface="Arial"/>
                          <a:cs typeface="Arial"/>
                        </a:rPr>
                        <a:t>rces</a:t>
                      </a:r>
                      <a:endParaRPr sz="1600" dirty="0">
                        <a:latin typeface="Arial"/>
                        <a:cs typeface="Arial"/>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33399"/>
                    </a:solidFill>
                  </a:tcPr>
                </a:tc>
                <a:tc>
                  <a:txBody>
                    <a:bodyPr/>
                    <a:lstStyle/>
                    <a:p>
                      <a:pPr marL="84455" marR="130810" algn="just">
                        <a:lnSpc>
                          <a:spcPct val="100000"/>
                        </a:lnSpc>
                      </a:pPr>
                      <a:r>
                        <a:rPr sz="1600" b="1" spc="-5" dirty="0">
                          <a:solidFill>
                            <a:srgbClr val="FFFFFF"/>
                          </a:solidFill>
                          <a:latin typeface="Arial"/>
                          <a:cs typeface="Arial"/>
                        </a:rPr>
                        <a:t>N</a:t>
                      </a:r>
                      <a:r>
                        <a:rPr sz="1600" b="1" dirty="0">
                          <a:solidFill>
                            <a:srgbClr val="FFFFFF"/>
                          </a:solidFill>
                          <a:latin typeface="Arial"/>
                          <a:cs typeface="Arial"/>
                        </a:rPr>
                        <a:t>a</a:t>
                      </a:r>
                      <a:r>
                        <a:rPr sz="1600" b="1" spc="-5" dirty="0">
                          <a:solidFill>
                            <a:srgbClr val="FFFFFF"/>
                          </a:solidFill>
                          <a:latin typeface="Arial"/>
                          <a:cs typeface="Arial"/>
                        </a:rPr>
                        <a:t>t</a:t>
                      </a:r>
                      <a:r>
                        <a:rPr sz="1600" b="1" dirty="0">
                          <a:solidFill>
                            <a:srgbClr val="FFFFFF"/>
                          </a:solidFill>
                          <a:latin typeface="Arial"/>
                          <a:cs typeface="Arial"/>
                        </a:rPr>
                        <a:t>i</a:t>
                      </a:r>
                      <a:r>
                        <a:rPr sz="1600" b="1" spc="-5" dirty="0">
                          <a:solidFill>
                            <a:srgbClr val="FFFFFF"/>
                          </a:solidFill>
                          <a:latin typeface="Arial"/>
                          <a:cs typeface="Arial"/>
                        </a:rPr>
                        <a:t>on</a:t>
                      </a:r>
                      <a:r>
                        <a:rPr sz="1600" b="1" dirty="0">
                          <a:solidFill>
                            <a:srgbClr val="FFFFFF"/>
                          </a:solidFill>
                          <a:latin typeface="Arial"/>
                          <a:cs typeface="Arial"/>
                        </a:rPr>
                        <a:t>al</a:t>
                      </a:r>
                      <a:r>
                        <a:rPr sz="1600" b="1" spc="35" dirty="0">
                          <a:solidFill>
                            <a:srgbClr val="FFFFFF"/>
                          </a:solidFill>
                          <a:latin typeface="Arial"/>
                          <a:cs typeface="Arial"/>
                        </a:rPr>
                        <a:t> </a:t>
                      </a:r>
                      <a:r>
                        <a:rPr sz="1600" b="1" dirty="0">
                          <a:solidFill>
                            <a:srgbClr val="FFFFFF"/>
                          </a:solidFill>
                          <a:latin typeface="Arial"/>
                          <a:cs typeface="Arial"/>
                        </a:rPr>
                        <a:t>I</a:t>
                      </a:r>
                      <a:r>
                        <a:rPr sz="1600" b="1" spc="-5" dirty="0">
                          <a:solidFill>
                            <a:srgbClr val="FFFFFF"/>
                          </a:solidFill>
                          <a:latin typeface="Arial"/>
                          <a:cs typeface="Arial"/>
                        </a:rPr>
                        <a:t>n</a:t>
                      </a:r>
                      <a:r>
                        <a:rPr sz="1600" b="1" dirty="0">
                          <a:solidFill>
                            <a:srgbClr val="FFFFFF"/>
                          </a:solidFill>
                          <a:latin typeface="Arial"/>
                          <a:cs typeface="Arial"/>
                        </a:rPr>
                        <a:t>s</a:t>
                      </a:r>
                      <a:r>
                        <a:rPr sz="1600" b="1" spc="-5" dirty="0">
                          <a:solidFill>
                            <a:srgbClr val="FFFFFF"/>
                          </a:solidFill>
                          <a:latin typeface="Arial"/>
                          <a:cs typeface="Arial"/>
                        </a:rPr>
                        <a:t>t</a:t>
                      </a:r>
                      <a:r>
                        <a:rPr sz="1600" b="1" dirty="0">
                          <a:solidFill>
                            <a:srgbClr val="FFFFFF"/>
                          </a:solidFill>
                          <a:latin typeface="Arial"/>
                          <a:cs typeface="Arial"/>
                        </a:rPr>
                        <a:t>i</a:t>
                      </a:r>
                      <a:r>
                        <a:rPr sz="1600" b="1" spc="-5" dirty="0">
                          <a:solidFill>
                            <a:srgbClr val="FFFFFF"/>
                          </a:solidFill>
                          <a:latin typeface="Arial"/>
                          <a:cs typeface="Arial"/>
                        </a:rPr>
                        <a:t>tut</a:t>
                      </a:r>
                      <a:r>
                        <a:rPr sz="1600" b="1" dirty="0">
                          <a:solidFill>
                            <a:srgbClr val="FFFFFF"/>
                          </a:solidFill>
                          <a:latin typeface="Arial"/>
                          <a:cs typeface="Arial"/>
                        </a:rPr>
                        <a:t>e</a:t>
                      </a:r>
                      <a:r>
                        <a:rPr sz="1600" b="1" spc="45" dirty="0">
                          <a:solidFill>
                            <a:srgbClr val="FFFFFF"/>
                          </a:solidFill>
                          <a:latin typeface="Arial"/>
                          <a:cs typeface="Arial"/>
                        </a:rPr>
                        <a:t> </a:t>
                      </a:r>
                      <a:r>
                        <a:rPr sz="1600" b="1" spc="-5" dirty="0">
                          <a:solidFill>
                            <a:srgbClr val="FFFFFF"/>
                          </a:solidFill>
                          <a:latin typeface="Arial"/>
                          <a:cs typeface="Arial"/>
                        </a:rPr>
                        <a:t>o</a:t>
                      </a:r>
                      <a:r>
                        <a:rPr sz="1600" b="1" dirty="0">
                          <a:solidFill>
                            <a:srgbClr val="FFFFFF"/>
                          </a:solidFill>
                          <a:latin typeface="Arial"/>
                          <a:cs typeface="Arial"/>
                        </a:rPr>
                        <a:t>f</a:t>
                      </a:r>
                      <a:r>
                        <a:rPr sz="1600" b="1" spc="5" dirty="0">
                          <a:solidFill>
                            <a:srgbClr val="FFFFFF"/>
                          </a:solidFill>
                          <a:latin typeface="Arial"/>
                          <a:cs typeface="Arial"/>
                        </a:rPr>
                        <a:t> </a:t>
                      </a:r>
                      <a:r>
                        <a:rPr sz="1600" b="1" dirty="0">
                          <a:solidFill>
                            <a:srgbClr val="FFFFFF"/>
                          </a:solidFill>
                          <a:latin typeface="Arial"/>
                          <a:cs typeface="Arial"/>
                        </a:rPr>
                        <a:t>S</a:t>
                      </a:r>
                      <a:r>
                        <a:rPr sz="1600" b="1" spc="-5" dirty="0">
                          <a:solidFill>
                            <a:srgbClr val="FFFFFF"/>
                          </a:solidFill>
                          <a:latin typeface="Arial"/>
                          <a:cs typeface="Arial"/>
                        </a:rPr>
                        <a:t>t</a:t>
                      </a:r>
                      <a:r>
                        <a:rPr sz="1600" b="1" dirty="0">
                          <a:solidFill>
                            <a:srgbClr val="FFFFFF"/>
                          </a:solidFill>
                          <a:latin typeface="Arial"/>
                          <a:cs typeface="Arial"/>
                        </a:rPr>
                        <a:t>a</a:t>
                      </a:r>
                      <a:r>
                        <a:rPr sz="1600" b="1" spc="-5" dirty="0">
                          <a:solidFill>
                            <a:srgbClr val="FFFFFF"/>
                          </a:solidFill>
                          <a:latin typeface="Arial"/>
                          <a:cs typeface="Arial"/>
                        </a:rPr>
                        <a:t>nd</a:t>
                      </a:r>
                      <a:r>
                        <a:rPr sz="1600" b="1" dirty="0">
                          <a:solidFill>
                            <a:srgbClr val="FFFFFF"/>
                          </a:solidFill>
                          <a:latin typeface="Arial"/>
                          <a:cs typeface="Arial"/>
                        </a:rPr>
                        <a:t>ar</a:t>
                      </a:r>
                      <a:r>
                        <a:rPr sz="1600" b="1" spc="-5" dirty="0">
                          <a:solidFill>
                            <a:srgbClr val="FFFFFF"/>
                          </a:solidFill>
                          <a:latin typeface="Arial"/>
                          <a:cs typeface="Arial"/>
                        </a:rPr>
                        <a:t>ds </a:t>
                      </a:r>
                      <a:r>
                        <a:rPr sz="1600" b="1" dirty="0">
                          <a:solidFill>
                            <a:srgbClr val="FFFFFF"/>
                          </a:solidFill>
                          <a:latin typeface="Arial"/>
                          <a:cs typeface="Arial"/>
                        </a:rPr>
                        <a:t>a</a:t>
                      </a:r>
                      <a:r>
                        <a:rPr sz="1600" b="1" spc="-5" dirty="0">
                          <a:solidFill>
                            <a:srgbClr val="FFFFFF"/>
                          </a:solidFill>
                          <a:latin typeface="Arial"/>
                          <a:cs typeface="Arial"/>
                        </a:rPr>
                        <a:t>n</a:t>
                      </a:r>
                      <a:r>
                        <a:rPr sz="1600" b="1" dirty="0">
                          <a:solidFill>
                            <a:srgbClr val="FFFFFF"/>
                          </a:solidFill>
                          <a:latin typeface="Arial"/>
                          <a:cs typeface="Arial"/>
                        </a:rPr>
                        <a:t>d</a:t>
                      </a:r>
                      <a:r>
                        <a:rPr sz="1600" b="1" spc="5" dirty="0">
                          <a:solidFill>
                            <a:srgbClr val="FFFFFF"/>
                          </a:solidFill>
                          <a:latin typeface="Arial"/>
                          <a:cs typeface="Arial"/>
                        </a:rPr>
                        <a:t> </a:t>
                      </a:r>
                      <a:r>
                        <a:rPr sz="1600" b="1" spc="-125" dirty="0">
                          <a:solidFill>
                            <a:srgbClr val="FFFFFF"/>
                          </a:solidFill>
                          <a:latin typeface="Arial"/>
                          <a:cs typeface="Arial"/>
                        </a:rPr>
                        <a:t>T</a:t>
                      </a:r>
                      <a:r>
                        <a:rPr sz="1600" b="1" dirty="0">
                          <a:solidFill>
                            <a:srgbClr val="FFFFFF"/>
                          </a:solidFill>
                          <a:latin typeface="Arial"/>
                          <a:cs typeface="Arial"/>
                        </a:rPr>
                        <a:t>ec</a:t>
                      </a:r>
                      <a:r>
                        <a:rPr sz="1600" b="1" spc="-5" dirty="0">
                          <a:solidFill>
                            <a:srgbClr val="FFFFFF"/>
                          </a:solidFill>
                          <a:latin typeface="Arial"/>
                          <a:cs typeface="Arial"/>
                        </a:rPr>
                        <a:t>hno</a:t>
                      </a:r>
                      <a:r>
                        <a:rPr sz="1600" b="1" dirty="0">
                          <a:solidFill>
                            <a:srgbClr val="FFFFFF"/>
                          </a:solidFill>
                          <a:latin typeface="Arial"/>
                          <a:cs typeface="Arial"/>
                        </a:rPr>
                        <a:t>l</a:t>
                      </a:r>
                      <a:r>
                        <a:rPr sz="1600" b="1" spc="-5" dirty="0">
                          <a:solidFill>
                            <a:srgbClr val="FFFFFF"/>
                          </a:solidFill>
                          <a:latin typeface="Arial"/>
                          <a:cs typeface="Arial"/>
                        </a:rPr>
                        <a:t>og</a:t>
                      </a:r>
                      <a:r>
                        <a:rPr sz="1600" b="1" dirty="0">
                          <a:solidFill>
                            <a:srgbClr val="FFFFFF"/>
                          </a:solidFill>
                          <a:latin typeface="Arial"/>
                          <a:cs typeface="Arial"/>
                        </a:rPr>
                        <a:t>y</a:t>
                      </a:r>
                      <a:r>
                        <a:rPr sz="1600" b="1" spc="20" dirty="0">
                          <a:solidFill>
                            <a:srgbClr val="FFFFFF"/>
                          </a:solidFill>
                          <a:latin typeface="Arial"/>
                          <a:cs typeface="Arial"/>
                        </a:rPr>
                        <a:t> </a:t>
                      </a:r>
                      <a:r>
                        <a:rPr sz="1600" b="1" spc="-5" dirty="0">
                          <a:solidFill>
                            <a:srgbClr val="FFFFFF"/>
                          </a:solidFill>
                          <a:latin typeface="Arial"/>
                          <a:cs typeface="Arial"/>
                        </a:rPr>
                        <a:t>(N</a:t>
                      </a:r>
                      <a:r>
                        <a:rPr sz="1600" b="1" dirty="0">
                          <a:solidFill>
                            <a:srgbClr val="FFFFFF"/>
                          </a:solidFill>
                          <a:latin typeface="Arial"/>
                          <a:cs typeface="Arial"/>
                        </a:rPr>
                        <a:t>IS</a:t>
                      </a:r>
                      <a:r>
                        <a:rPr sz="1600" b="1" spc="-5" dirty="0">
                          <a:solidFill>
                            <a:srgbClr val="FFFFFF"/>
                          </a:solidFill>
                          <a:latin typeface="Arial"/>
                          <a:cs typeface="Arial"/>
                        </a:rPr>
                        <a:t>T</a:t>
                      </a:r>
                      <a:r>
                        <a:rPr sz="1600" b="1" dirty="0">
                          <a:solidFill>
                            <a:srgbClr val="FFFFFF"/>
                          </a:solidFill>
                          <a:latin typeface="Arial"/>
                          <a:cs typeface="Arial"/>
                        </a:rPr>
                        <a:t>)</a:t>
                      </a:r>
                      <a:r>
                        <a:rPr sz="1600" b="1" spc="30" dirty="0">
                          <a:solidFill>
                            <a:srgbClr val="FFFFFF"/>
                          </a:solidFill>
                          <a:latin typeface="Arial"/>
                          <a:cs typeface="Arial"/>
                        </a:rPr>
                        <a:t> </a:t>
                      </a:r>
                      <a:r>
                        <a:rPr sz="1600" b="1" dirty="0">
                          <a:solidFill>
                            <a:srgbClr val="FFFFFF"/>
                          </a:solidFill>
                          <a:latin typeface="Arial"/>
                          <a:cs typeface="Arial"/>
                        </a:rPr>
                        <a:t>S</a:t>
                      </a:r>
                      <a:r>
                        <a:rPr sz="1600" b="1" spc="-5" dirty="0">
                          <a:solidFill>
                            <a:srgbClr val="FFFFFF"/>
                          </a:solidFill>
                          <a:latin typeface="Arial"/>
                          <a:cs typeface="Arial"/>
                        </a:rPr>
                        <a:t>p</a:t>
                      </a:r>
                      <a:r>
                        <a:rPr sz="1600" b="1" dirty="0">
                          <a:solidFill>
                            <a:srgbClr val="FFFFFF"/>
                          </a:solidFill>
                          <a:latin typeface="Arial"/>
                          <a:cs typeface="Arial"/>
                        </a:rPr>
                        <a:t>ecial P</a:t>
                      </a:r>
                      <a:r>
                        <a:rPr sz="1600" b="1" spc="-5" dirty="0">
                          <a:solidFill>
                            <a:srgbClr val="FFFFFF"/>
                          </a:solidFill>
                          <a:latin typeface="Arial"/>
                          <a:cs typeface="Arial"/>
                        </a:rPr>
                        <a:t>ub</a:t>
                      </a:r>
                      <a:r>
                        <a:rPr sz="1600" b="1" dirty="0">
                          <a:solidFill>
                            <a:srgbClr val="FFFFFF"/>
                          </a:solidFill>
                          <a:latin typeface="Arial"/>
                          <a:cs typeface="Arial"/>
                        </a:rPr>
                        <a:t>lica</a:t>
                      </a:r>
                      <a:r>
                        <a:rPr sz="1600" b="1" spc="-5" dirty="0">
                          <a:solidFill>
                            <a:srgbClr val="FFFFFF"/>
                          </a:solidFill>
                          <a:latin typeface="Arial"/>
                          <a:cs typeface="Arial"/>
                        </a:rPr>
                        <a:t>t</a:t>
                      </a:r>
                      <a:r>
                        <a:rPr sz="1600" b="1" dirty="0">
                          <a:solidFill>
                            <a:srgbClr val="FFFFFF"/>
                          </a:solidFill>
                          <a:latin typeface="Arial"/>
                          <a:cs typeface="Arial"/>
                        </a:rPr>
                        <a:t>i</a:t>
                      </a:r>
                      <a:r>
                        <a:rPr sz="1600" b="1" spc="-5" dirty="0">
                          <a:solidFill>
                            <a:srgbClr val="FFFFFF"/>
                          </a:solidFill>
                          <a:latin typeface="Arial"/>
                          <a:cs typeface="Arial"/>
                        </a:rPr>
                        <a:t>on</a:t>
                      </a:r>
                      <a:r>
                        <a:rPr sz="1600" b="1" dirty="0">
                          <a:solidFill>
                            <a:srgbClr val="FFFFFF"/>
                          </a:solidFill>
                          <a:latin typeface="Arial"/>
                          <a:cs typeface="Arial"/>
                        </a:rPr>
                        <a:t>s</a:t>
                      </a:r>
                      <a:r>
                        <a:rPr sz="1600" b="1" spc="35" dirty="0">
                          <a:solidFill>
                            <a:srgbClr val="FFFFFF"/>
                          </a:solidFill>
                          <a:latin typeface="Arial"/>
                          <a:cs typeface="Arial"/>
                        </a:rPr>
                        <a:t> </a:t>
                      </a:r>
                      <a:r>
                        <a:rPr sz="1600" b="1" spc="-5" dirty="0">
                          <a:solidFill>
                            <a:srgbClr val="FFFFFF"/>
                          </a:solidFill>
                          <a:latin typeface="Arial"/>
                          <a:cs typeface="Arial"/>
                        </a:rPr>
                        <a:t>(</a:t>
                      </a:r>
                      <a:r>
                        <a:rPr sz="1600" b="1" dirty="0">
                          <a:solidFill>
                            <a:srgbClr val="FFFFFF"/>
                          </a:solidFill>
                          <a:latin typeface="Arial"/>
                          <a:cs typeface="Arial"/>
                        </a:rPr>
                        <a:t>SP)</a:t>
                      </a:r>
                      <a:endParaRPr sz="1600" dirty="0">
                        <a:latin typeface="Arial"/>
                        <a:cs typeface="Arial"/>
                      </a:endParaRPr>
                    </a:p>
                  </a:txBody>
                  <a:tcPr marL="0" marR="0" marT="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33399"/>
                    </a:solidFill>
                  </a:tcPr>
                </a:tc>
                <a:extLst>
                  <a:ext uri="{0D108BD9-81ED-4DB2-BD59-A6C34878D82A}">
                    <a16:rowId xmlns:a16="http://schemas.microsoft.com/office/drawing/2014/main" val="10000"/>
                  </a:ext>
                </a:extLst>
              </a:tr>
              <a:tr h="2642108">
                <a:tc>
                  <a:txBody>
                    <a:bodyPr/>
                    <a:lstStyle/>
                    <a:p>
                      <a:pPr marL="313055" marR="348615" indent="-229235">
                        <a:lnSpc>
                          <a:spcPct val="100000"/>
                        </a:lnSpc>
                      </a:pPr>
                      <a:r>
                        <a:rPr sz="1600" dirty="0">
                          <a:latin typeface="Webdings"/>
                          <a:cs typeface="Webdings"/>
                        </a:rPr>
                        <a:t></a:t>
                      </a:r>
                      <a:r>
                        <a:rPr sz="1600" spc="-200" dirty="0">
                          <a:latin typeface="Times New Roman"/>
                          <a:cs typeface="Times New Roman"/>
                        </a:rPr>
                        <a:t> </a:t>
                      </a:r>
                      <a:r>
                        <a:rPr sz="1600" dirty="0">
                          <a:latin typeface="Arial"/>
                          <a:cs typeface="Arial"/>
                        </a:rPr>
                        <a:t>De</a:t>
                      </a:r>
                      <a:r>
                        <a:rPr sz="1600" spc="5" dirty="0">
                          <a:latin typeface="Arial"/>
                          <a:cs typeface="Arial"/>
                        </a:rPr>
                        <a:t>si</a:t>
                      </a:r>
                      <a:r>
                        <a:rPr sz="1600" dirty="0">
                          <a:latin typeface="Arial"/>
                          <a:cs typeface="Arial"/>
                        </a:rPr>
                        <a:t>gnates</a:t>
                      </a:r>
                      <a:r>
                        <a:rPr sz="1600" spc="-10" dirty="0">
                          <a:latin typeface="Arial"/>
                          <a:cs typeface="Arial"/>
                        </a:rPr>
                        <a:t> O</a:t>
                      </a:r>
                      <a:r>
                        <a:rPr sz="1600" spc="-25" dirty="0">
                          <a:latin typeface="Arial"/>
                          <a:cs typeface="Arial"/>
                        </a:rPr>
                        <a:t>f</a:t>
                      </a:r>
                      <a:r>
                        <a:rPr sz="1600" dirty="0">
                          <a:latin typeface="Arial"/>
                          <a:cs typeface="Arial"/>
                        </a:rPr>
                        <a:t>f</a:t>
                      </a:r>
                      <a:r>
                        <a:rPr sz="1600" spc="5" dirty="0">
                          <a:latin typeface="Arial"/>
                          <a:cs typeface="Arial"/>
                        </a:rPr>
                        <a:t>ic</a:t>
                      </a:r>
                      <a:r>
                        <a:rPr sz="1600" dirty="0">
                          <a:latin typeface="Arial"/>
                          <a:cs typeface="Arial"/>
                        </a:rPr>
                        <a:t>e</a:t>
                      </a:r>
                      <a:r>
                        <a:rPr sz="1600" spc="10" dirty="0">
                          <a:latin typeface="Arial"/>
                          <a:cs typeface="Arial"/>
                        </a:rPr>
                        <a:t> </a:t>
                      </a:r>
                      <a:r>
                        <a:rPr sz="1600" dirty="0">
                          <a:latin typeface="Arial"/>
                          <a:cs typeface="Arial"/>
                        </a:rPr>
                        <a:t>of Management</a:t>
                      </a:r>
                      <a:r>
                        <a:rPr sz="1600" spc="20" dirty="0">
                          <a:latin typeface="Arial"/>
                          <a:cs typeface="Arial"/>
                        </a:rPr>
                        <a:t> </a:t>
                      </a:r>
                      <a:r>
                        <a:rPr sz="1600" dirty="0">
                          <a:latin typeface="Arial"/>
                          <a:cs typeface="Arial"/>
                        </a:rPr>
                        <a:t>and</a:t>
                      </a:r>
                      <a:r>
                        <a:rPr sz="1600" spc="-5" dirty="0">
                          <a:latin typeface="Arial"/>
                          <a:cs typeface="Arial"/>
                        </a:rPr>
                        <a:t> </a:t>
                      </a:r>
                      <a:r>
                        <a:rPr sz="1600" dirty="0">
                          <a:latin typeface="Arial"/>
                          <a:cs typeface="Arial"/>
                        </a:rPr>
                        <a:t>Budget </a:t>
                      </a:r>
                      <a:r>
                        <a:rPr sz="1600" spc="-5" dirty="0">
                          <a:latin typeface="Arial"/>
                          <a:cs typeface="Arial"/>
                        </a:rPr>
                        <a:t>(</a:t>
                      </a:r>
                      <a:r>
                        <a:rPr sz="1600" spc="-10" dirty="0">
                          <a:latin typeface="Arial"/>
                          <a:cs typeface="Arial"/>
                        </a:rPr>
                        <a:t>O</a:t>
                      </a:r>
                      <a:r>
                        <a:rPr sz="1600" dirty="0">
                          <a:latin typeface="Arial"/>
                          <a:cs typeface="Arial"/>
                        </a:rPr>
                        <a:t>MB)</a:t>
                      </a:r>
                      <a:r>
                        <a:rPr sz="1600" spc="30" dirty="0">
                          <a:latin typeface="Arial"/>
                          <a:cs typeface="Arial"/>
                        </a:rPr>
                        <a:t> </a:t>
                      </a:r>
                      <a:r>
                        <a:rPr sz="1600" spc="-15" dirty="0">
                          <a:latin typeface="Arial"/>
                          <a:cs typeface="Arial"/>
                        </a:rPr>
                        <a:t>w</a:t>
                      </a:r>
                      <a:r>
                        <a:rPr sz="1600" spc="5" dirty="0">
                          <a:latin typeface="Arial"/>
                          <a:cs typeface="Arial"/>
                        </a:rPr>
                        <a:t>i</a:t>
                      </a:r>
                      <a:r>
                        <a:rPr sz="1600" dirty="0">
                          <a:latin typeface="Arial"/>
                          <a:cs typeface="Arial"/>
                        </a:rPr>
                        <a:t>th</a:t>
                      </a:r>
                      <a:r>
                        <a:rPr sz="1600" spc="10" dirty="0">
                          <a:latin typeface="Arial"/>
                          <a:cs typeface="Arial"/>
                        </a:rPr>
                        <a:t> </a:t>
                      </a:r>
                      <a:r>
                        <a:rPr sz="1600" dirty="0">
                          <a:latin typeface="Arial"/>
                          <a:cs typeface="Arial"/>
                        </a:rPr>
                        <a:t>the</a:t>
                      </a:r>
                      <a:r>
                        <a:rPr sz="1600" spc="10" dirty="0">
                          <a:latin typeface="Arial"/>
                          <a:cs typeface="Arial"/>
                        </a:rPr>
                        <a:t> </a:t>
                      </a:r>
                      <a:r>
                        <a:rPr sz="1600" dirty="0">
                          <a:latin typeface="Arial"/>
                          <a:cs typeface="Arial"/>
                        </a:rPr>
                        <a:t>o</a:t>
                      </a:r>
                      <a:r>
                        <a:rPr sz="1600" spc="5" dirty="0">
                          <a:latin typeface="Arial"/>
                          <a:cs typeface="Arial"/>
                        </a:rPr>
                        <a:t>v</a:t>
                      </a:r>
                      <a:r>
                        <a:rPr sz="1600" dirty="0">
                          <a:latin typeface="Arial"/>
                          <a:cs typeface="Arial"/>
                        </a:rPr>
                        <a:t>e</a:t>
                      </a:r>
                      <a:r>
                        <a:rPr sz="1600" spc="-5" dirty="0">
                          <a:latin typeface="Arial"/>
                          <a:cs typeface="Arial"/>
                        </a:rPr>
                        <a:t>r</a:t>
                      </a:r>
                      <a:r>
                        <a:rPr sz="1600" spc="5" dirty="0">
                          <a:latin typeface="Arial"/>
                          <a:cs typeface="Arial"/>
                        </a:rPr>
                        <a:t>si</a:t>
                      </a:r>
                      <a:r>
                        <a:rPr sz="1600" dirty="0">
                          <a:latin typeface="Arial"/>
                          <a:cs typeface="Arial"/>
                        </a:rPr>
                        <a:t>ght</a:t>
                      </a:r>
                      <a:r>
                        <a:rPr sz="1600" spc="-5" dirty="0">
                          <a:latin typeface="Arial"/>
                          <a:cs typeface="Arial"/>
                        </a:rPr>
                        <a:t> </a:t>
                      </a:r>
                      <a:r>
                        <a:rPr sz="1600" dirty="0">
                          <a:latin typeface="Arial"/>
                          <a:cs typeface="Arial"/>
                        </a:rPr>
                        <a:t>of fede</a:t>
                      </a:r>
                      <a:r>
                        <a:rPr sz="1600" spc="-5" dirty="0">
                          <a:latin typeface="Arial"/>
                          <a:cs typeface="Arial"/>
                        </a:rPr>
                        <a:t>r</a:t>
                      </a:r>
                      <a:r>
                        <a:rPr sz="1600" dirty="0">
                          <a:latin typeface="Arial"/>
                          <a:cs typeface="Arial"/>
                        </a:rPr>
                        <a:t>al</a:t>
                      </a:r>
                      <a:r>
                        <a:rPr sz="1600" spc="15" dirty="0">
                          <a:latin typeface="Arial"/>
                          <a:cs typeface="Arial"/>
                        </a:rPr>
                        <a:t> </a:t>
                      </a:r>
                      <a:r>
                        <a:rPr sz="1600" dirty="0">
                          <a:latin typeface="Arial"/>
                          <a:cs typeface="Arial"/>
                        </a:rPr>
                        <a:t>agen</a:t>
                      </a:r>
                      <a:r>
                        <a:rPr sz="1600" spc="5" dirty="0">
                          <a:latin typeface="Arial"/>
                          <a:cs typeface="Arial"/>
                        </a:rPr>
                        <a:t>ci</a:t>
                      </a:r>
                      <a:r>
                        <a:rPr sz="1600" dirty="0">
                          <a:latin typeface="Arial"/>
                          <a:cs typeface="Arial"/>
                        </a:rPr>
                        <a:t>e</a:t>
                      </a:r>
                      <a:r>
                        <a:rPr sz="1600" spc="5" dirty="0">
                          <a:latin typeface="Arial"/>
                          <a:cs typeface="Arial"/>
                        </a:rPr>
                        <a:t>s</a:t>
                      </a:r>
                      <a:r>
                        <a:rPr sz="1600" dirty="0">
                          <a:latin typeface="Arial"/>
                          <a:cs typeface="Arial"/>
                        </a:rPr>
                        <a:t>’</a:t>
                      </a:r>
                      <a:r>
                        <a:rPr sz="1600" spc="-80" dirty="0">
                          <a:latin typeface="Arial"/>
                          <a:cs typeface="Arial"/>
                        </a:rPr>
                        <a:t> </a:t>
                      </a:r>
                      <a:r>
                        <a:rPr sz="1600" dirty="0">
                          <a:latin typeface="Arial"/>
                          <a:cs typeface="Arial"/>
                        </a:rPr>
                        <a:t>IT</a:t>
                      </a:r>
                      <a:r>
                        <a:rPr sz="1600" spc="-20" dirty="0">
                          <a:latin typeface="Arial"/>
                          <a:cs typeface="Arial"/>
                        </a:rPr>
                        <a:t> </a:t>
                      </a:r>
                      <a:r>
                        <a:rPr sz="1600" spc="5" dirty="0">
                          <a:latin typeface="Arial"/>
                          <a:cs typeface="Arial"/>
                        </a:rPr>
                        <a:t>s</a:t>
                      </a:r>
                      <a:r>
                        <a:rPr sz="1600" dirty="0">
                          <a:latin typeface="Arial"/>
                          <a:cs typeface="Arial"/>
                        </a:rPr>
                        <a:t>e</a:t>
                      </a:r>
                      <a:r>
                        <a:rPr sz="1600" spc="5" dirty="0">
                          <a:latin typeface="Arial"/>
                          <a:cs typeface="Arial"/>
                        </a:rPr>
                        <a:t>c</a:t>
                      </a:r>
                      <a:r>
                        <a:rPr sz="1600" dirty="0">
                          <a:latin typeface="Arial"/>
                          <a:cs typeface="Arial"/>
                        </a:rPr>
                        <a:t>u</a:t>
                      </a:r>
                      <a:r>
                        <a:rPr sz="1600" spc="-5" dirty="0">
                          <a:latin typeface="Arial"/>
                          <a:cs typeface="Arial"/>
                        </a:rPr>
                        <a:t>r</a:t>
                      </a:r>
                      <a:r>
                        <a:rPr sz="1600" spc="5" dirty="0">
                          <a:latin typeface="Arial"/>
                          <a:cs typeface="Arial"/>
                        </a:rPr>
                        <a:t>i</a:t>
                      </a:r>
                      <a:r>
                        <a:rPr sz="1600" dirty="0">
                          <a:latin typeface="Arial"/>
                          <a:cs typeface="Arial"/>
                        </a:rPr>
                        <a:t>ty </a:t>
                      </a:r>
                      <a:r>
                        <a:rPr sz="1600" spc="5" dirty="0">
                          <a:latin typeface="Arial"/>
                          <a:cs typeface="Arial"/>
                        </a:rPr>
                        <a:t>i</a:t>
                      </a:r>
                      <a:r>
                        <a:rPr sz="1600" dirty="0">
                          <a:latin typeface="Arial"/>
                          <a:cs typeface="Arial"/>
                        </a:rPr>
                        <a:t>mp</a:t>
                      </a:r>
                      <a:r>
                        <a:rPr sz="1600" spc="5" dirty="0">
                          <a:latin typeface="Arial"/>
                          <a:cs typeface="Arial"/>
                        </a:rPr>
                        <a:t>l</a:t>
                      </a:r>
                      <a:r>
                        <a:rPr sz="1600" dirty="0">
                          <a:latin typeface="Arial"/>
                          <a:cs typeface="Arial"/>
                        </a:rPr>
                        <a:t>ementat</a:t>
                      </a:r>
                      <a:r>
                        <a:rPr sz="1600" spc="5" dirty="0">
                          <a:latin typeface="Arial"/>
                          <a:cs typeface="Arial"/>
                        </a:rPr>
                        <a:t>i</a:t>
                      </a:r>
                      <a:r>
                        <a:rPr sz="1600" dirty="0">
                          <a:latin typeface="Arial"/>
                          <a:cs typeface="Arial"/>
                        </a:rPr>
                        <a:t>on.</a:t>
                      </a:r>
                      <a:endParaRPr sz="1600">
                        <a:latin typeface="Arial"/>
                        <a:cs typeface="Arial"/>
                      </a:endParaRPr>
                    </a:p>
                    <a:p>
                      <a:pPr marL="313055" marR="121920" indent="-229235">
                        <a:lnSpc>
                          <a:spcPct val="100000"/>
                        </a:lnSpc>
                        <a:spcBef>
                          <a:spcPts val="600"/>
                        </a:spcBef>
                      </a:pPr>
                      <a:r>
                        <a:rPr sz="1600" dirty="0">
                          <a:latin typeface="Webdings"/>
                          <a:cs typeface="Webdings"/>
                        </a:rPr>
                        <a:t></a:t>
                      </a:r>
                      <a:r>
                        <a:rPr sz="1600" spc="-200" dirty="0">
                          <a:latin typeface="Times New Roman"/>
                          <a:cs typeface="Times New Roman"/>
                        </a:rPr>
                        <a:t> </a:t>
                      </a:r>
                      <a:r>
                        <a:rPr sz="1600" dirty="0">
                          <a:latin typeface="Arial"/>
                          <a:cs typeface="Arial"/>
                        </a:rPr>
                        <a:t>P</a:t>
                      </a:r>
                      <a:r>
                        <a:rPr sz="1600" spc="-5" dirty="0">
                          <a:latin typeface="Arial"/>
                          <a:cs typeface="Arial"/>
                        </a:rPr>
                        <a:t>r</a:t>
                      </a:r>
                      <a:r>
                        <a:rPr sz="1600" dirty="0">
                          <a:latin typeface="Arial"/>
                          <a:cs typeface="Arial"/>
                        </a:rPr>
                        <a:t>o</a:t>
                      </a:r>
                      <a:r>
                        <a:rPr sz="1600" spc="5" dirty="0">
                          <a:latin typeface="Arial"/>
                          <a:cs typeface="Arial"/>
                        </a:rPr>
                        <a:t>vi</a:t>
                      </a:r>
                      <a:r>
                        <a:rPr sz="1600" dirty="0">
                          <a:latin typeface="Arial"/>
                          <a:cs typeface="Arial"/>
                        </a:rPr>
                        <a:t>des</a:t>
                      </a:r>
                      <a:r>
                        <a:rPr sz="1600" spc="-10" dirty="0">
                          <a:latin typeface="Arial"/>
                          <a:cs typeface="Arial"/>
                        </a:rPr>
                        <a:t> </a:t>
                      </a:r>
                      <a:r>
                        <a:rPr sz="1600" dirty="0">
                          <a:latin typeface="Arial"/>
                          <a:cs typeface="Arial"/>
                        </a:rPr>
                        <a:t>a</a:t>
                      </a:r>
                      <a:r>
                        <a:rPr sz="1600" spc="10" dirty="0">
                          <a:latin typeface="Arial"/>
                          <a:cs typeface="Arial"/>
                        </a:rPr>
                        <a:t> </a:t>
                      </a:r>
                      <a:r>
                        <a:rPr sz="1600" spc="5" dirty="0">
                          <a:latin typeface="Arial"/>
                          <a:cs typeface="Arial"/>
                        </a:rPr>
                        <a:t>c</a:t>
                      </a:r>
                      <a:r>
                        <a:rPr sz="1600" dirty="0">
                          <a:latin typeface="Arial"/>
                          <a:cs typeface="Arial"/>
                        </a:rPr>
                        <a:t>omp</a:t>
                      </a:r>
                      <a:r>
                        <a:rPr sz="1600" spc="-5" dirty="0">
                          <a:latin typeface="Arial"/>
                          <a:cs typeface="Arial"/>
                        </a:rPr>
                        <a:t>r</a:t>
                      </a:r>
                      <a:r>
                        <a:rPr sz="1600" dirty="0">
                          <a:latin typeface="Arial"/>
                          <a:cs typeface="Arial"/>
                        </a:rPr>
                        <a:t>ehen</a:t>
                      </a:r>
                      <a:r>
                        <a:rPr sz="1600" spc="5" dirty="0">
                          <a:latin typeface="Arial"/>
                          <a:cs typeface="Arial"/>
                        </a:rPr>
                        <a:t>siv</a:t>
                      </a:r>
                      <a:r>
                        <a:rPr sz="1600" dirty="0">
                          <a:latin typeface="Arial"/>
                          <a:cs typeface="Arial"/>
                        </a:rPr>
                        <a:t>e f</a:t>
                      </a:r>
                      <a:r>
                        <a:rPr sz="1600" spc="-5" dirty="0">
                          <a:latin typeface="Arial"/>
                          <a:cs typeface="Arial"/>
                        </a:rPr>
                        <a:t>r</a:t>
                      </a:r>
                      <a:r>
                        <a:rPr sz="1600" dirty="0">
                          <a:latin typeface="Arial"/>
                          <a:cs typeface="Arial"/>
                        </a:rPr>
                        <a:t>ame</a:t>
                      </a:r>
                      <a:r>
                        <a:rPr sz="1600" spc="-15" dirty="0">
                          <a:latin typeface="Arial"/>
                          <a:cs typeface="Arial"/>
                        </a:rPr>
                        <a:t>w</a:t>
                      </a:r>
                      <a:r>
                        <a:rPr sz="1600" dirty="0">
                          <a:latin typeface="Arial"/>
                          <a:cs typeface="Arial"/>
                        </a:rPr>
                        <a:t>o</a:t>
                      </a:r>
                      <a:r>
                        <a:rPr sz="1600" spc="-5" dirty="0">
                          <a:latin typeface="Arial"/>
                          <a:cs typeface="Arial"/>
                        </a:rPr>
                        <a:t>r</a:t>
                      </a:r>
                      <a:r>
                        <a:rPr sz="1600" dirty="0">
                          <a:latin typeface="Arial"/>
                          <a:cs typeface="Arial"/>
                        </a:rPr>
                        <a:t>k</a:t>
                      </a:r>
                      <a:r>
                        <a:rPr sz="1600" spc="40" dirty="0">
                          <a:latin typeface="Arial"/>
                          <a:cs typeface="Arial"/>
                        </a:rPr>
                        <a:t> </a:t>
                      </a:r>
                      <a:r>
                        <a:rPr sz="1600" dirty="0">
                          <a:latin typeface="Arial"/>
                          <a:cs typeface="Arial"/>
                        </a:rPr>
                        <a:t>for</a:t>
                      </a:r>
                      <a:r>
                        <a:rPr sz="1600" spc="15" dirty="0">
                          <a:latin typeface="Arial"/>
                          <a:cs typeface="Arial"/>
                        </a:rPr>
                        <a:t> </a:t>
                      </a:r>
                      <a:r>
                        <a:rPr sz="1600" spc="5" dirty="0">
                          <a:latin typeface="Arial"/>
                          <a:cs typeface="Arial"/>
                        </a:rPr>
                        <a:t>s</a:t>
                      </a:r>
                      <a:r>
                        <a:rPr sz="1600" dirty="0">
                          <a:latin typeface="Arial"/>
                          <a:cs typeface="Arial"/>
                        </a:rPr>
                        <a:t>e</a:t>
                      </a:r>
                      <a:r>
                        <a:rPr sz="1600" spc="5" dirty="0">
                          <a:latin typeface="Arial"/>
                          <a:cs typeface="Arial"/>
                        </a:rPr>
                        <a:t>c</a:t>
                      </a:r>
                      <a:r>
                        <a:rPr sz="1600" dirty="0">
                          <a:latin typeface="Arial"/>
                          <a:cs typeface="Arial"/>
                        </a:rPr>
                        <a:t>u</a:t>
                      </a:r>
                      <a:r>
                        <a:rPr sz="1600" spc="-5" dirty="0">
                          <a:latin typeface="Arial"/>
                          <a:cs typeface="Arial"/>
                        </a:rPr>
                        <a:t>r</a:t>
                      </a:r>
                      <a:r>
                        <a:rPr sz="1600" spc="5" dirty="0">
                          <a:latin typeface="Arial"/>
                          <a:cs typeface="Arial"/>
                        </a:rPr>
                        <a:t>i</a:t>
                      </a:r>
                      <a:r>
                        <a:rPr sz="1600" dirty="0">
                          <a:latin typeface="Arial"/>
                          <a:cs typeface="Arial"/>
                        </a:rPr>
                        <a:t>ng</a:t>
                      </a:r>
                      <a:r>
                        <a:rPr sz="1600" spc="-5" dirty="0">
                          <a:latin typeface="Arial"/>
                          <a:cs typeface="Arial"/>
                        </a:rPr>
                        <a:t> </a:t>
                      </a:r>
                      <a:r>
                        <a:rPr sz="1600" dirty="0">
                          <a:latin typeface="Arial"/>
                          <a:cs typeface="Arial"/>
                        </a:rPr>
                        <a:t>fede</a:t>
                      </a:r>
                      <a:r>
                        <a:rPr sz="1600" spc="-5" dirty="0">
                          <a:latin typeface="Arial"/>
                          <a:cs typeface="Arial"/>
                        </a:rPr>
                        <a:t>r</a:t>
                      </a:r>
                      <a:r>
                        <a:rPr sz="1600" dirty="0">
                          <a:latin typeface="Arial"/>
                          <a:cs typeface="Arial"/>
                        </a:rPr>
                        <a:t>al go</a:t>
                      </a:r>
                      <a:r>
                        <a:rPr sz="1600" spc="5" dirty="0">
                          <a:latin typeface="Arial"/>
                          <a:cs typeface="Arial"/>
                        </a:rPr>
                        <a:t>v</a:t>
                      </a:r>
                      <a:r>
                        <a:rPr sz="1600" dirty="0">
                          <a:latin typeface="Arial"/>
                          <a:cs typeface="Arial"/>
                        </a:rPr>
                        <a:t>e</a:t>
                      </a:r>
                      <a:r>
                        <a:rPr sz="1600" spc="-5" dirty="0">
                          <a:latin typeface="Arial"/>
                          <a:cs typeface="Arial"/>
                        </a:rPr>
                        <a:t>r</a:t>
                      </a:r>
                      <a:r>
                        <a:rPr sz="1600" dirty="0">
                          <a:latin typeface="Arial"/>
                          <a:cs typeface="Arial"/>
                        </a:rPr>
                        <a:t>nment</a:t>
                      </a:r>
                      <a:r>
                        <a:rPr sz="1600" spc="20" dirty="0">
                          <a:latin typeface="Arial"/>
                          <a:cs typeface="Arial"/>
                        </a:rPr>
                        <a:t> </a:t>
                      </a:r>
                      <a:r>
                        <a:rPr sz="1600" spc="5" dirty="0">
                          <a:latin typeface="Arial"/>
                          <a:cs typeface="Arial"/>
                        </a:rPr>
                        <a:t>i</a:t>
                      </a:r>
                      <a:r>
                        <a:rPr sz="1600" dirty="0">
                          <a:latin typeface="Arial"/>
                          <a:cs typeface="Arial"/>
                        </a:rPr>
                        <a:t>nfo</a:t>
                      </a:r>
                      <a:r>
                        <a:rPr sz="1600" spc="-5" dirty="0">
                          <a:latin typeface="Arial"/>
                          <a:cs typeface="Arial"/>
                        </a:rPr>
                        <a:t>r</a:t>
                      </a:r>
                      <a:r>
                        <a:rPr sz="1600" dirty="0">
                          <a:latin typeface="Arial"/>
                          <a:cs typeface="Arial"/>
                        </a:rPr>
                        <a:t>mat</a:t>
                      </a:r>
                      <a:r>
                        <a:rPr sz="1600" spc="5" dirty="0">
                          <a:latin typeface="Arial"/>
                          <a:cs typeface="Arial"/>
                        </a:rPr>
                        <a:t>i</a:t>
                      </a:r>
                      <a:r>
                        <a:rPr sz="1600" dirty="0">
                          <a:latin typeface="Arial"/>
                          <a:cs typeface="Arial"/>
                        </a:rPr>
                        <a:t>on </a:t>
                      </a:r>
                      <a:r>
                        <a:rPr sz="1600" spc="-5" dirty="0">
                          <a:latin typeface="Arial"/>
                          <a:cs typeface="Arial"/>
                        </a:rPr>
                        <a:t>r</a:t>
                      </a:r>
                      <a:r>
                        <a:rPr sz="1600" dirty="0">
                          <a:latin typeface="Arial"/>
                          <a:cs typeface="Arial"/>
                        </a:rPr>
                        <a:t>e</a:t>
                      </a:r>
                      <a:r>
                        <a:rPr sz="1600" spc="5" dirty="0">
                          <a:latin typeface="Arial"/>
                          <a:cs typeface="Arial"/>
                        </a:rPr>
                        <a:t>s</a:t>
                      </a:r>
                      <a:r>
                        <a:rPr sz="1600" dirty="0">
                          <a:latin typeface="Arial"/>
                          <a:cs typeface="Arial"/>
                        </a:rPr>
                        <a:t>ou</a:t>
                      </a:r>
                      <a:r>
                        <a:rPr sz="1600" spc="-5" dirty="0">
                          <a:latin typeface="Arial"/>
                          <a:cs typeface="Arial"/>
                        </a:rPr>
                        <a:t>r</a:t>
                      </a:r>
                      <a:r>
                        <a:rPr sz="1600" spc="5" dirty="0">
                          <a:latin typeface="Arial"/>
                          <a:cs typeface="Arial"/>
                        </a:rPr>
                        <a:t>c</a:t>
                      </a:r>
                      <a:r>
                        <a:rPr sz="1600" dirty="0">
                          <a:latin typeface="Arial"/>
                          <a:cs typeface="Arial"/>
                        </a:rPr>
                        <a:t>e</a:t>
                      </a:r>
                      <a:r>
                        <a:rPr sz="1600" spc="5" dirty="0">
                          <a:latin typeface="Arial"/>
                          <a:cs typeface="Arial"/>
                        </a:rPr>
                        <a:t>s</a:t>
                      </a:r>
                      <a:r>
                        <a:rPr sz="1600" dirty="0">
                          <a:latin typeface="Arial"/>
                          <a:cs typeface="Arial"/>
                        </a:rPr>
                        <a:t>.</a:t>
                      </a:r>
                      <a:endParaRPr sz="1600">
                        <a:latin typeface="Arial"/>
                        <a:cs typeface="Arial"/>
                      </a:endParaRPr>
                    </a:p>
                  </a:txBody>
                  <a:tcPr marL="0" marR="0" marT="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DCDDE"/>
                    </a:solidFill>
                  </a:tcPr>
                </a:tc>
                <a:tc>
                  <a:txBody>
                    <a:bodyPr/>
                    <a:lstStyle/>
                    <a:p>
                      <a:pPr marL="313055" marR="224154" indent="-229235">
                        <a:lnSpc>
                          <a:spcPct val="100000"/>
                        </a:lnSpc>
                      </a:pPr>
                      <a:r>
                        <a:rPr sz="1600" dirty="0">
                          <a:latin typeface="Webdings"/>
                          <a:cs typeface="Webdings"/>
                        </a:rPr>
                        <a:t></a:t>
                      </a:r>
                      <a:r>
                        <a:rPr sz="1600" spc="-200" dirty="0">
                          <a:latin typeface="Times New Roman"/>
                          <a:cs typeface="Times New Roman"/>
                        </a:rPr>
                        <a:t> </a:t>
                      </a:r>
                      <a:r>
                        <a:rPr sz="1600" dirty="0">
                          <a:latin typeface="Arial"/>
                          <a:cs typeface="Arial"/>
                        </a:rPr>
                        <a:t>E</a:t>
                      </a:r>
                      <a:r>
                        <a:rPr sz="1600" spc="5" dirty="0">
                          <a:latin typeface="Arial"/>
                          <a:cs typeface="Arial"/>
                        </a:rPr>
                        <a:t>s</a:t>
                      </a:r>
                      <a:r>
                        <a:rPr sz="1600" dirty="0">
                          <a:latin typeface="Arial"/>
                          <a:cs typeface="Arial"/>
                        </a:rPr>
                        <a:t>tab</a:t>
                      </a:r>
                      <a:r>
                        <a:rPr sz="1600" spc="5" dirty="0">
                          <a:latin typeface="Arial"/>
                          <a:cs typeface="Arial"/>
                        </a:rPr>
                        <a:t>lis</a:t>
                      </a:r>
                      <a:r>
                        <a:rPr sz="1600" dirty="0">
                          <a:latin typeface="Arial"/>
                          <a:cs typeface="Arial"/>
                        </a:rPr>
                        <a:t>hes</a:t>
                      </a:r>
                      <a:r>
                        <a:rPr sz="1600" spc="-20" dirty="0">
                          <a:latin typeface="Arial"/>
                          <a:cs typeface="Arial"/>
                        </a:rPr>
                        <a:t> </a:t>
                      </a:r>
                      <a:r>
                        <a:rPr sz="1600" dirty="0">
                          <a:latin typeface="Arial"/>
                          <a:cs typeface="Arial"/>
                        </a:rPr>
                        <a:t>a</a:t>
                      </a:r>
                      <a:r>
                        <a:rPr sz="1600" spc="-5" dirty="0">
                          <a:latin typeface="Arial"/>
                          <a:cs typeface="Arial"/>
                        </a:rPr>
                        <a:t> </a:t>
                      </a:r>
                      <a:r>
                        <a:rPr sz="1600" dirty="0">
                          <a:latin typeface="Arial"/>
                          <a:cs typeface="Arial"/>
                        </a:rPr>
                        <a:t>m</a:t>
                      </a:r>
                      <a:r>
                        <a:rPr sz="1600" spc="5" dirty="0">
                          <a:latin typeface="Arial"/>
                          <a:cs typeface="Arial"/>
                        </a:rPr>
                        <a:t>i</a:t>
                      </a:r>
                      <a:r>
                        <a:rPr sz="1600" dirty="0">
                          <a:latin typeface="Arial"/>
                          <a:cs typeface="Arial"/>
                        </a:rPr>
                        <a:t>n</a:t>
                      </a:r>
                      <a:r>
                        <a:rPr sz="1600" spc="5" dirty="0">
                          <a:latin typeface="Arial"/>
                          <a:cs typeface="Arial"/>
                        </a:rPr>
                        <a:t>i</a:t>
                      </a:r>
                      <a:r>
                        <a:rPr sz="1600" dirty="0">
                          <a:latin typeface="Arial"/>
                          <a:cs typeface="Arial"/>
                        </a:rPr>
                        <a:t>mum </a:t>
                      </a:r>
                      <a:r>
                        <a:rPr sz="1600" spc="5" dirty="0">
                          <a:latin typeface="Arial"/>
                          <a:cs typeface="Arial"/>
                        </a:rPr>
                        <a:t>s</a:t>
                      </a:r>
                      <a:r>
                        <a:rPr sz="1600" dirty="0">
                          <a:latin typeface="Arial"/>
                          <a:cs typeface="Arial"/>
                        </a:rPr>
                        <a:t>et</a:t>
                      </a:r>
                      <a:r>
                        <a:rPr sz="1600" spc="10" dirty="0">
                          <a:latin typeface="Arial"/>
                          <a:cs typeface="Arial"/>
                        </a:rPr>
                        <a:t> </a:t>
                      </a:r>
                      <a:r>
                        <a:rPr sz="1600" dirty="0">
                          <a:latin typeface="Arial"/>
                          <a:cs typeface="Arial"/>
                        </a:rPr>
                        <a:t>of </a:t>
                      </a:r>
                      <a:r>
                        <a:rPr sz="1600" spc="5" dirty="0">
                          <a:latin typeface="Arial"/>
                          <a:cs typeface="Arial"/>
                        </a:rPr>
                        <a:t>s</a:t>
                      </a:r>
                      <a:r>
                        <a:rPr sz="1600" dirty="0">
                          <a:latin typeface="Arial"/>
                          <a:cs typeface="Arial"/>
                        </a:rPr>
                        <a:t>e</a:t>
                      </a:r>
                      <a:r>
                        <a:rPr sz="1600" spc="5" dirty="0">
                          <a:latin typeface="Arial"/>
                          <a:cs typeface="Arial"/>
                        </a:rPr>
                        <a:t>c</a:t>
                      </a:r>
                      <a:r>
                        <a:rPr sz="1600" dirty="0">
                          <a:latin typeface="Arial"/>
                          <a:cs typeface="Arial"/>
                        </a:rPr>
                        <a:t>u</a:t>
                      </a:r>
                      <a:r>
                        <a:rPr sz="1600" spc="-5" dirty="0">
                          <a:latin typeface="Arial"/>
                          <a:cs typeface="Arial"/>
                        </a:rPr>
                        <a:t>r</a:t>
                      </a:r>
                      <a:r>
                        <a:rPr sz="1600" spc="5" dirty="0">
                          <a:latin typeface="Arial"/>
                          <a:cs typeface="Arial"/>
                        </a:rPr>
                        <a:t>i</a:t>
                      </a:r>
                      <a:r>
                        <a:rPr sz="1600" dirty="0">
                          <a:latin typeface="Arial"/>
                          <a:cs typeface="Arial"/>
                        </a:rPr>
                        <a:t>ty</a:t>
                      </a:r>
                      <a:r>
                        <a:rPr sz="1600" spc="5" dirty="0">
                          <a:latin typeface="Arial"/>
                          <a:cs typeface="Arial"/>
                        </a:rPr>
                        <a:t> c</a:t>
                      </a:r>
                      <a:r>
                        <a:rPr sz="1600" dirty="0">
                          <a:latin typeface="Arial"/>
                          <a:cs typeface="Arial"/>
                        </a:rPr>
                        <a:t>ont</a:t>
                      </a:r>
                      <a:r>
                        <a:rPr sz="1600" spc="-5" dirty="0">
                          <a:latin typeface="Arial"/>
                          <a:cs typeface="Arial"/>
                        </a:rPr>
                        <a:t>r</a:t>
                      </a:r>
                      <a:r>
                        <a:rPr sz="1600" dirty="0">
                          <a:latin typeface="Arial"/>
                          <a:cs typeface="Arial"/>
                        </a:rPr>
                        <a:t>o</a:t>
                      </a:r>
                      <a:r>
                        <a:rPr sz="1600" spc="5" dirty="0">
                          <a:latin typeface="Arial"/>
                          <a:cs typeface="Arial"/>
                        </a:rPr>
                        <a:t>l</a:t>
                      </a:r>
                      <a:r>
                        <a:rPr sz="1600" dirty="0">
                          <a:latin typeface="Arial"/>
                          <a:cs typeface="Arial"/>
                        </a:rPr>
                        <a:t>s to</a:t>
                      </a:r>
                      <a:r>
                        <a:rPr sz="1600" spc="10" dirty="0">
                          <a:latin typeface="Arial"/>
                          <a:cs typeface="Arial"/>
                        </a:rPr>
                        <a:t> </a:t>
                      </a:r>
                      <a:r>
                        <a:rPr sz="1600" dirty="0">
                          <a:latin typeface="Arial"/>
                          <a:cs typeface="Arial"/>
                        </a:rPr>
                        <a:t>be </a:t>
                      </a:r>
                      <a:r>
                        <a:rPr sz="1600" spc="5" dirty="0">
                          <a:latin typeface="Arial"/>
                          <a:cs typeface="Arial"/>
                        </a:rPr>
                        <a:t>i</a:t>
                      </a:r>
                      <a:r>
                        <a:rPr sz="1600" dirty="0">
                          <a:latin typeface="Arial"/>
                          <a:cs typeface="Arial"/>
                        </a:rPr>
                        <a:t>n</a:t>
                      </a:r>
                      <a:r>
                        <a:rPr sz="1600" spc="5" dirty="0">
                          <a:latin typeface="Arial"/>
                          <a:cs typeface="Arial"/>
                        </a:rPr>
                        <a:t>cl</a:t>
                      </a:r>
                      <a:r>
                        <a:rPr sz="1600" dirty="0">
                          <a:latin typeface="Arial"/>
                          <a:cs typeface="Arial"/>
                        </a:rPr>
                        <a:t>uded</a:t>
                      </a:r>
                      <a:r>
                        <a:rPr sz="1600" spc="-25" dirty="0">
                          <a:latin typeface="Arial"/>
                          <a:cs typeface="Arial"/>
                        </a:rPr>
                        <a:t> </a:t>
                      </a:r>
                      <a:r>
                        <a:rPr sz="1600" spc="5" dirty="0">
                          <a:latin typeface="Arial"/>
                          <a:cs typeface="Arial"/>
                        </a:rPr>
                        <a:t>i</a:t>
                      </a:r>
                      <a:r>
                        <a:rPr sz="1600" dirty="0">
                          <a:latin typeface="Arial"/>
                          <a:cs typeface="Arial"/>
                        </a:rPr>
                        <a:t>n</a:t>
                      </a:r>
                      <a:r>
                        <a:rPr sz="1600" spc="-5" dirty="0">
                          <a:latin typeface="Arial"/>
                          <a:cs typeface="Arial"/>
                        </a:rPr>
                        <a:t> </a:t>
                      </a:r>
                      <a:r>
                        <a:rPr sz="1600" dirty="0">
                          <a:latin typeface="Arial"/>
                          <a:cs typeface="Arial"/>
                        </a:rPr>
                        <a:t>fede</a:t>
                      </a:r>
                      <a:r>
                        <a:rPr sz="1600" spc="-5" dirty="0">
                          <a:latin typeface="Arial"/>
                          <a:cs typeface="Arial"/>
                        </a:rPr>
                        <a:t>r</a:t>
                      </a:r>
                      <a:r>
                        <a:rPr sz="1600" dirty="0">
                          <a:latin typeface="Arial"/>
                          <a:cs typeface="Arial"/>
                        </a:rPr>
                        <a:t>al</a:t>
                      </a:r>
                      <a:r>
                        <a:rPr sz="1600" spc="15" dirty="0">
                          <a:latin typeface="Arial"/>
                          <a:cs typeface="Arial"/>
                        </a:rPr>
                        <a:t> </a:t>
                      </a:r>
                      <a:r>
                        <a:rPr sz="1600" dirty="0">
                          <a:latin typeface="Arial"/>
                          <a:cs typeface="Arial"/>
                        </a:rPr>
                        <a:t>IT</a:t>
                      </a:r>
                      <a:r>
                        <a:rPr sz="1600" spc="-20" dirty="0">
                          <a:latin typeface="Arial"/>
                          <a:cs typeface="Arial"/>
                        </a:rPr>
                        <a:t> </a:t>
                      </a:r>
                      <a:r>
                        <a:rPr sz="1600" spc="5" dirty="0">
                          <a:latin typeface="Arial"/>
                          <a:cs typeface="Arial"/>
                        </a:rPr>
                        <a:t>s</a:t>
                      </a:r>
                      <a:r>
                        <a:rPr sz="1600" dirty="0">
                          <a:latin typeface="Arial"/>
                          <a:cs typeface="Arial"/>
                        </a:rPr>
                        <a:t>e</a:t>
                      </a:r>
                      <a:r>
                        <a:rPr sz="1600" spc="5" dirty="0">
                          <a:latin typeface="Arial"/>
                          <a:cs typeface="Arial"/>
                        </a:rPr>
                        <a:t>c</a:t>
                      </a:r>
                      <a:r>
                        <a:rPr sz="1600" dirty="0">
                          <a:latin typeface="Arial"/>
                          <a:cs typeface="Arial"/>
                        </a:rPr>
                        <a:t>u</a:t>
                      </a:r>
                      <a:r>
                        <a:rPr sz="1600" spc="-5" dirty="0">
                          <a:latin typeface="Arial"/>
                          <a:cs typeface="Arial"/>
                        </a:rPr>
                        <a:t>r</a:t>
                      </a:r>
                      <a:r>
                        <a:rPr sz="1600" spc="5" dirty="0">
                          <a:latin typeface="Arial"/>
                          <a:cs typeface="Arial"/>
                        </a:rPr>
                        <a:t>i</a:t>
                      </a:r>
                      <a:r>
                        <a:rPr sz="1600" dirty="0">
                          <a:latin typeface="Arial"/>
                          <a:cs typeface="Arial"/>
                        </a:rPr>
                        <a:t>ty p</a:t>
                      </a:r>
                      <a:r>
                        <a:rPr sz="1600" spc="-5" dirty="0">
                          <a:latin typeface="Arial"/>
                          <a:cs typeface="Arial"/>
                        </a:rPr>
                        <a:t>r</a:t>
                      </a:r>
                      <a:r>
                        <a:rPr sz="1600" dirty="0">
                          <a:latin typeface="Arial"/>
                          <a:cs typeface="Arial"/>
                        </a:rPr>
                        <a:t>og</a:t>
                      </a:r>
                      <a:r>
                        <a:rPr sz="1600" spc="-5" dirty="0">
                          <a:latin typeface="Arial"/>
                          <a:cs typeface="Arial"/>
                        </a:rPr>
                        <a:t>r</a:t>
                      </a:r>
                      <a:r>
                        <a:rPr sz="1600" dirty="0">
                          <a:latin typeface="Arial"/>
                          <a:cs typeface="Arial"/>
                        </a:rPr>
                        <a:t>am</a:t>
                      </a:r>
                      <a:r>
                        <a:rPr sz="1600" spc="5" dirty="0">
                          <a:latin typeface="Arial"/>
                          <a:cs typeface="Arial"/>
                        </a:rPr>
                        <a:t>s</a:t>
                      </a:r>
                      <a:r>
                        <a:rPr sz="1600" dirty="0">
                          <a:latin typeface="Arial"/>
                          <a:cs typeface="Arial"/>
                        </a:rPr>
                        <a:t>.</a:t>
                      </a:r>
                    </a:p>
                    <a:p>
                      <a:pPr marL="313055" marR="146050" indent="-229235">
                        <a:lnSpc>
                          <a:spcPct val="100000"/>
                        </a:lnSpc>
                        <a:spcBef>
                          <a:spcPts val="600"/>
                        </a:spcBef>
                      </a:pPr>
                      <a:r>
                        <a:rPr sz="1600" dirty="0">
                          <a:latin typeface="Webdings"/>
                          <a:cs typeface="Webdings"/>
                        </a:rPr>
                        <a:t></a:t>
                      </a:r>
                      <a:r>
                        <a:rPr sz="1600" spc="-200" dirty="0">
                          <a:latin typeface="Times New Roman"/>
                          <a:cs typeface="Times New Roman"/>
                        </a:rPr>
                        <a:t> </a:t>
                      </a:r>
                      <a:r>
                        <a:rPr sz="1600" dirty="0">
                          <a:latin typeface="Arial"/>
                          <a:cs typeface="Arial"/>
                        </a:rPr>
                        <a:t>A</a:t>
                      </a:r>
                      <a:r>
                        <a:rPr sz="1600" spc="5" dirty="0">
                          <a:latin typeface="Arial"/>
                          <a:cs typeface="Arial"/>
                        </a:rPr>
                        <a:t>ssi</a:t>
                      </a:r>
                      <a:r>
                        <a:rPr sz="1600" dirty="0">
                          <a:latin typeface="Arial"/>
                          <a:cs typeface="Arial"/>
                        </a:rPr>
                        <a:t>gns</a:t>
                      </a:r>
                      <a:r>
                        <a:rPr sz="1600" spc="-20" dirty="0">
                          <a:latin typeface="Arial"/>
                          <a:cs typeface="Arial"/>
                        </a:rPr>
                        <a:t> </a:t>
                      </a:r>
                      <a:r>
                        <a:rPr sz="1600" dirty="0">
                          <a:latin typeface="Arial"/>
                          <a:cs typeface="Arial"/>
                        </a:rPr>
                        <a:t>fede</a:t>
                      </a:r>
                      <a:r>
                        <a:rPr sz="1600" spc="-5" dirty="0">
                          <a:latin typeface="Arial"/>
                          <a:cs typeface="Arial"/>
                        </a:rPr>
                        <a:t>r</a:t>
                      </a:r>
                      <a:r>
                        <a:rPr sz="1600" dirty="0">
                          <a:latin typeface="Arial"/>
                          <a:cs typeface="Arial"/>
                        </a:rPr>
                        <a:t>al</a:t>
                      </a:r>
                      <a:r>
                        <a:rPr sz="1600" spc="15" dirty="0">
                          <a:latin typeface="Arial"/>
                          <a:cs typeface="Arial"/>
                        </a:rPr>
                        <a:t> </a:t>
                      </a:r>
                      <a:r>
                        <a:rPr sz="1600" dirty="0">
                          <a:latin typeface="Arial"/>
                          <a:cs typeface="Arial"/>
                        </a:rPr>
                        <a:t>agen</a:t>
                      </a:r>
                      <a:r>
                        <a:rPr sz="1600" spc="5" dirty="0">
                          <a:latin typeface="Arial"/>
                          <a:cs typeface="Arial"/>
                        </a:rPr>
                        <a:t>c</a:t>
                      </a:r>
                      <a:r>
                        <a:rPr sz="1600" dirty="0">
                          <a:latin typeface="Arial"/>
                          <a:cs typeface="Arial"/>
                        </a:rPr>
                        <a:t>y </a:t>
                      </a:r>
                      <a:r>
                        <a:rPr sz="1600" spc="-5" dirty="0">
                          <a:latin typeface="Arial"/>
                          <a:cs typeface="Arial"/>
                        </a:rPr>
                        <a:t>r</a:t>
                      </a:r>
                      <a:r>
                        <a:rPr sz="1600" dirty="0">
                          <a:latin typeface="Arial"/>
                          <a:cs typeface="Arial"/>
                        </a:rPr>
                        <a:t>e</a:t>
                      </a:r>
                      <a:r>
                        <a:rPr sz="1600" spc="5" dirty="0">
                          <a:latin typeface="Arial"/>
                          <a:cs typeface="Arial"/>
                        </a:rPr>
                        <a:t>s</a:t>
                      </a:r>
                      <a:r>
                        <a:rPr sz="1600" dirty="0">
                          <a:latin typeface="Arial"/>
                          <a:cs typeface="Arial"/>
                        </a:rPr>
                        <a:t>pon</a:t>
                      </a:r>
                      <a:r>
                        <a:rPr sz="1600" spc="5" dirty="0">
                          <a:latin typeface="Arial"/>
                          <a:cs typeface="Arial"/>
                        </a:rPr>
                        <a:t>si</a:t>
                      </a:r>
                      <a:r>
                        <a:rPr sz="1600" dirty="0">
                          <a:latin typeface="Arial"/>
                          <a:cs typeface="Arial"/>
                        </a:rPr>
                        <a:t>b</a:t>
                      </a:r>
                      <a:r>
                        <a:rPr sz="1600" spc="5" dirty="0">
                          <a:latin typeface="Arial"/>
                          <a:cs typeface="Arial"/>
                        </a:rPr>
                        <a:t>ili</a:t>
                      </a:r>
                      <a:r>
                        <a:rPr sz="1600" dirty="0">
                          <a:latin typeface="Arial"/>
                          <a:cs typeface="Arial"/>
                        </a:rPr>
                        <a:t>t</a:t>
                      </a:r>
                      <a:r>
                        <a:rPr sz="1600" spc="-10" dirty="0">
                          <a:latin typeface="Arial"/>
                          <a:cs typeface="Arial"/>
                        </a:rPr>
                        <a:t>i</a:t>
                      </a:r>
                      <a:r>
                        <a:rPr sz="1600" dirty="0">
                          <a:latin typeface="Arial"/>
                          <a:cs typeface="Arial"/>
                        </a:rPr>
                        <a:t>es</a:t>
                      </a:r>
                      <a:r>
                        <a:rPr sz="1600" spc="-35" dirty="0">
                          <a:latin typeface="Arial"/>
                          <a:cs typeface="Arial"/>
                        </a:rPr>
                        <a:t> </a:t>
                      </a:r>
                      <a:r>
                        <a:rPr sz="1600" dirty="0">
                          <a:latin typeface="Arial"/>
                          <a:cs typeface="Arial"/>
                        </a:rPr>
                        <a:t>for</a:t>
                      </a:r>
                      <a:r>
                        <a:rPr sz="1600" spc="15" dirty="0">
                          <a:latin typeface="Arial"/>
                          <a:cs typeface="Arial"/>
                        </a:rPr>
                        <a:t> </a:t>
                      </a:r>
                      <a:r>
                        <a:rPr sz="1600" dirty="0">
                          <a:latin typeface="Arial"/>
                          <a:cs typeface="Arial"/>
                        </a:rPr>
                        <a:t>the</a:t>
                      </a:r>
                      <a:r>
                        <a:rPr sz="1600" spc="10" dirty="0">
                          <a:latin typeface="Arial"/>
                          <a:cs typeface="Arial"/>
                        </a:rPr>
                        <a:t> </a:t>
                      </a:r>
                      <a:r>
                        <a:rPr sz="1600" spc="5" dirty="0">
                          <a:latin typeface="Arial"/>
                          <a:cs typeface="Arial"/>
                        </a:rPr>
                        <a:t>s</a:t>
                      </a:r>
                      <a:r>
                        <a:rPr sz="1600" dirty="0">
                          <a:latin typeface="Arial"/>
                          <a:cs typeface="Arial"/>
                        </a:rPr>
                        <a:t>e</a:t>
                      </a:r>
                      <a:r>
                        <a:rPr sz="1600" spc="5" dirty="0">
                          <a:latin typeface="Arial"/>
                          <a:cs typeface="Arial"/>
                        </a:rPr>
                        <a:t>c</a:t>
                      </a:r>
                      <a:r>
                        <a:rPr sz="1600" dirty="0">
                          <a:latin typeface="Arial"/>
                          <a:cs typeface="Arial"/>
                        </a:rPr>
                        <a:t>u</a:t>
                      </a:r>
                      <a:r>
                        <a:rPr sz="1600" spc="-5" dirty="0">
                          <a:latin typeface="Arial"/>
                          <a:cs typeface="Arial"/>
                        </a:rPr>
                        <a:t>r</a:t>
                      </a:r>
                      <a:r>
                        <a:rPr sz="1600" spc="5" dirty="0">
                          <a:latin typeface="Arial"/>
                          <a:cs typeface="Arial"/>
                        </a:rPr>
                        <a:t>i</a:t>
                      </a:r>
                      <a:r>
                        <a:rPr sz="1600" dirty="0">
                          <a:latin typeface="Arial"/>
                          <a:cs typeface="Arial"/>
                        </a:rPr>
                        <a:t>ty of</a:t>
                      </a:r>
                      <a:r>
                        <a:rPr sz="1600" spc="10" dirty="0">
                          <a:latin typeface="Arial"/>
                          <a:cs typeface="Arial"/>
                        </a:rPr>
                        <a:t> </a:t>
                      </a:r>
                      <a:r>
                        <a:rPr sz="1600" dirty="0">
                          <a:latin typeface="Arial"/>
                          <a:cs typeface="Arial"/>
                        </a:rPr>
                        <a:t>automated</a:t>
                      </a:r>
                      <a:r>
                        <a:rPr sz="1600" spc="20" dirty="0">
                          <a:latin typeface="Arial"/>
                          <a:cs typeface="Arial"/>
                        </a:rPr>
                        <a:t> </a:t>
                      </a:r>
                      <a:r>
                        <a:rPr sz="1600" spc="5" dirty="0">
                          <a:latin typeface="Arial"/>
                          <a:cs typeface="Arial"/>
                        </a:rPr>
                        <a:t>i</a:t>
                      </a:r>
                      <a:r>
                        <a:rPr sz="1600" dirty="0">
                          <a:latin typeface="Arial"/>
                          <a:cs typeface="Arial"/>
                        </a:rPr>
                        <a:t>nfo</a:t>
                      </a:r>
                      <a:r>
                        <a:rPr sz="1600" spc="-5" dirty="0">
                          <a:latin typeface="Arial"/>
                          <a:cs typeface="Arial"/>
                        </a:rPr>
                        <a:t>r</a:t>
                      </a:r>
                      <a:r>
                        <a:rPr sz="1600" dirty="0">
                          <a:latin typeface="Arial"/>
                          <a:cs typeface="Arial"/>
                        </a:rPr>
                        <a:t>mat</a:t>
                      </a:r>
                      <a:r>
                        <a:rPr sz="1600" spc="5" dirty="0">
                          <a:latin typeface="Arial"/>
                          <a:cs typeface="Arial"/>
                        </a:rPr>
                        <a:t>i</a:t>
                      </a:r>
                      <a:r>
                        <a:rPr sz="1600" dirty="0">
                          <a:latin typeface="Arial"/>
                          <a:cs typeface="Arial"/>
                        </a:rPr>
                        <a:t>on.</a:t>
                      </a:r>
                    </a:p>
                  </a:txBody>
                  <a:tcPr marL="0" marR="0" marT="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DCDDE"/>
                    </a:solidFill>
                  </a:tcPr>
                </a:tc>
                <a:tc>
                  <a:txBody>
                    <a:bodyPr/>
                    <a:lstStyle/>
                    <a:p>
                      <a:pPr marL="313690" marR="474980" indent="-229235">
                        <a:lnSpc>
                          <a:spcPct val="100000"/>
                        </a:lnSpc>
                      </a:pPr>
                      <a:r>
                        <a:rPr sz="1600" dirty="0">
                          <a:latin typeface="Webdings"/>
                          <a:cs typeface="Webdings"/>
                        </a:rPr>
                        <a:t></a:t>
                      </a:r>
                      <a:r>
                        <a:rPr sz="1600" spc="-200" dirty="0">
                          <a:latin typeface="Times New Roman"/>
                          <a:cs typeface="Times New Roman"/>
                        </a:rPr>
                        <a:t> </a:t>
                      </a:r>
                      <a:r>
                        <a:rPr sz="1600" dirty="0">
                          <a:latin typeface="Arial"/>
                          <a:cs typeface="Arial"/>
                        </a:rPr>
                        <a:t>I</a:t>
                      </a:r>
                      <a:r>
                        <a:rPr sz="1600" spc="5" dirty="0">
                          <a:latin typeface="Arial"/>
                          <a:cs typeface="Arial"/>
                        </a:rPr>
                        <a:t>ss</a:t>
                      </a:r>
                      <a:r>
                        <a:rPr sz="1600" dirty="0">
                          <a:latin typeface="Arial"/>
                          <a:cs typeface="Arial"/>
                        </a:rPr>
                        <a:t>ues</a:t>
                      </a:r>
                      <a:r>
                        <a:rPr sz="1600" spc="5" dirty="0">
                          <a:latin typeface="Arial"/>
                          <a:cs typeface="Arial"/>
                        </a:rPr>
                        <a:t> s</a:t>
                      </a:r>
                      <a:r>
                        <a:rPr sz="1600" dirty="0">
                          <a:latin typeface="Arial"/>
                          <a:cs typeface="Arial"/>
                        </a:rPr>
                        <a:t>tanda</a:t>
                      </a:r>
                      <a:r>
                        <a:rPr sz="1600" spc="-5" dirty="0">
                          <a:latin typeface="Arial"/>
                          <a:cs typeface="Arial"/>
                        </a:rPr>
                        <a:t>r</a:t>
                      </a:r>
                      <a:r>
                        <a:rPr sz="1600" dirty="0">
                          <a:latin typeface="Arial"/>
                          <a:cs typeface="Arial"/>
                        </a:rPr>
                        <a:t>ds</a:t>
                      </a:r>
                      <a:r>
                        <a:rPr sz="1600" spc="15" dirty="0">
                          <a:latin typeface="Arial"/>
                          <a:cs typeface="Arial"/>
                        </a:rPr>
                        <a:t> </a:t>
                      </a:r>
                      <a:r>
                        <a:rPr sz="1600" dirty="0">
                          <a:latin typeface="Arial"/>
                          <a:cs typeface="Arial"/>
                        </a:rPr>
                        <a:t>and gu</a:t>
                      </a:r>
                      <a:r>
                        <a:rPr sz="1600" spc="5" dirty="0">
                          <a:latin typeface="Arial"/>
                          <a:cs typeface="Arial"/>
                        </a:rPr>
                        <a:t>i</a:t>
                      </a:r>
                      <a:r>
                        <a:rPr sz="1600" dirty="0">
                          <a:latin typeface="Arial"/>
                          <a:cs typeface="Arial"/>
                        </a:rPr>
                        <a:t>de</a:t>
                      </a:r>
                      <a:r>
                        <a:rPr sz="1600" spc="5" dirty="0">
                          <a:latin typeface="Arial"/>
                          <a:cs typeface="Arial"/>
                        </a:rPr>
                        <a:t>li</a:t>
                      </a:r>
                      <a:r>
                        <a:rPr sz="1600" dirty="0">
                          <a:latin typeface="Arial"/>
                          <a:cs typeface="Arial"/>
                        </a:rPr>
                        <a:t>nes</a:t>
                      </a:r>
                      <a:r>
                        <a:rPr sz="1600" spc="-35" dirty="0">
                          <a:latin typeface="Arial"/>
                          <a:cs typeface="Arial"/>
                        </a:rPr>
                        <a:t> </a:t>
                      </a:r>
                      <a:r>
                        <a:rPr sz="1600" dirty="0">
                          <a:latin typeface="Arial"/>
                          <a:cs typeface="Arial"/>
                        </a:rPr>
                        <a:t>to</a:t>
                      </a:r>
                      <a:r>
                        <a:rPr sz="1600" spc="10" dirty="0">
                          <a:latin typeface="Arial"/>
                          <a:cs typeface="Arial"/>
                        </a:rPr>
                        <a:t> </a:t>
                      </a:r>
                      <a:r>
                        <a:rPr sz="1600" dirty="0">
                          <a:latin typeface="Arial"/>
                          <a:cs typeface="Arial"/>
                        </a:rPr>
                        <a:t>a</a:t>
                      </a:r>
                      <a:r>
                        <a:rPr sz="1600" spc="5" dirty="0">
                          <a:latin typeface="Arial"/>
                          <a:cs typeface="Arial"/>
                        </a:rPr>
                        <a:t>ssis</a:t>
                      </a:r>
                      <a:r>
                        <a:rPr sz="1600" dirty="0">
                          <a:latin typeface="Arial"/>
                          <a:cs typeface="Arial"/>
                        </a:rPr>
                        <a:t>t</a:t>
                      </a:r>
                      <a:r>
                        <a:rPr sz="1600" spc="-5" dirty="0">
                          <a:latin typeface="Arial"/>
                          <a:cs typeface="Arial"/>
                        </a:rPr>
                        <a:t> </a:t>
                      </a:r>
                      <a:r>
                        <a:rPr sz="1600" dirty="0">
                          <a:latin typeface="Arial"/>
                          <a:cs typeface="Arial"/>
                        </a:rPr>
                        <a:t>fede</a:t>
                      </a:r>
                      <a:r>
                        <a:rPr sz="1600" spc="-5" dirty="0">
                          <a:latin typeface="Arial"/>
                          <a:cs typeface="Arial"/>
                        </a:rPr>
                        <a:t>r</a:t>
                      </a:r>
                      <a:r>
                        <a:rPr sz="1600" dirty="0">
                          <a:latin typeface="Arial"/>
                          <a:cs typeface="Arial"/>
                        </a:rPr>
                        <a:t>al agen</a:t>
                      </a:r>
                      <a:r>
                        <a:rPr sz="1600" spc="5" dirty="0">
                          <a:latin typeface="Arial"/>
                          <a:cs typeface="Arial"/>
                        </a:rPr>
                        <a:t>ci</a:t>
                      </a:r>
                      <a:r>
                        <a:rPr sz="1600" dirty="0">
                          <a:latin typeface="Arial"/>
                          <a:cs typeface="Arial"/>
                        </a:rPr>
                        <a:t>es</a:t>
                      </a:r>
                      <a:r>
                        <a:rPr sz="1600" spc="-10" dirty="0">
                          <a:latin typeface="Arial"/>
                          <a:cs typeface="Arial"/>
                        </a:rPr>
                        <a:t> </a:t>
                      </a:r>
                      <a:r>
                        <a:rPr sz="1600" spc="5" dirty="0">
                          <a:latin typeface="Arial"/>
                          <a:cs typeface="Arial"/>
                        </a:rPr>
                        <a:t>i</a:t>
                      </a:r>
                      <a:r>
                        <a:rPr sz="1600" dirty="0">
                          <a:latin typeface="Arial"/>
                          <a:cs typeface="Arial"/>
                        </a:rPr>
                        <a:t>n</a:t>
                      </a:r>
                      <a:r>
                        <a:rPr sz="1600" spc="-15" dirty="0">
                          <a:latin typeface="Arial"/>
                          <a:cs typeface="Arial"/>
                        </a:rPr>
                        <a:t> </a:t>
                      </a:r>
                      <a:r>
                        <a:rPr sz="1600" spc="5" dirty="0">
                          <a:latin typeface="Arial"/>
                          <a:cs typeface="Arial"/>
                        </a:rPr>
                        <a:t>i</a:t>
                      </a:r>
                      <a:r>
                        <a:rPr sz="1600" dirty="0">
                          <a:latin typeface="Arial"/>
                          <a:cs typeface="Arial"/>
                        </a:rPr>
                        <a:t>mp</a:t>
                      </a:r>
                      <a:r>
                        <a:rPr sz="1600" spc="5" dirty="0">
                          <a:latin typeface="Arial"/>
                          <a:cs typeface="Arial"/>
                        </a:rPr>
                        <a:t>l</a:t>
                      </a:r>
                      <a:r>
                        <a:rPr sz="1600" dirty="0">
                          <a:latin typeface="Arial"/>
                          <a:cs typeface="Arial"/>
                        </a:rPr>
                        <a:t>ement</a:t>
                      </a:r>
                      <a:r>
                        <a:rPr sz="1600" spc="5" dirty="0">
                          <a:latin typeface="Arial"/>
                          <a:cs typeface="Arial"/>
                        </a:rPr>
                        <a:t>i</a:t>
                      </a:r>
                      <a:r>
                        <a:rPr sz="1600" dirty="0">
                          <a:latin typeface="Arial"/>
                          <a:cs typeface="Arial"/>
                        </a:rPr>
                        <a:t>ng the</a:t>
                      </a:r>
                      <a:r>
                        <a:rPr sz="1600" spc="5" dirty="0">
                          <a:latin typeface="Arial"/>
                          <a:cs typeface="Arial"/>
                        </a:rPr>
                        <a:t>s</a:t>
                      </a:r>
                      <a:r>
                        <a:rPr sz="1600" dirty="0">
                          <a:latin typeface="Arial"/>
                          <a:cs typeface="Arial"/>
                        </a:rPr>
                        <a:t>e</a:t>
                      </a:r>
                      <a:r>
                        <a:rPr sz="1600" spc="10" dirty="0">
                          <a:latin typeface="Arial"/>
                          <a:cs typeface="Arial"/>
                        </a:rPr>
                        <a:t> </a:t>
                      </a:r>
                      <a:r>
                        <a:rPr sz="1600" spc="-5" dirty="0">
                          <a:latin typeface="Arial"/>
                          <a:cs typeface="Arial"/>
                        </a:rPr>
                        <a:t>r</a:t>
                      </a:r>
                      <a:r>
                        <a:rPr sz="1600" dirty="0">
                          <a:latin typeface="Arial"/>
                          <a:cs typeface="Arial"/>
                        </a:rPr>
                        <a:t>egu</a:t>
                      </a:r>
                      <a:r>
                        <a:rPr sz="1600" spc="5" dirty="0">
                          <a:latin typeface="Arial"/>
                          <a:cs typeface="Arial"/>
                        </a:rPr>
                        <a:t>l</a:t>
                      </a:r>
                      <a:r>
                        <a:rPr sz="1600" dirty="0">
                          <a:latin typeface="Arial"/>
                          <a:cs typeface="Arial"/>
                        </a:rPr>
                        <a:t>at</a:t>
                      </a:r>
                      <a:r>
                        <a:rPr sz="1600" spc="5" dirty="0">
                          <a:latin typeface="Arial"/>
                          <a:cs typeface="Arial"/>
                        </a:rPr>
                        <a:t>i</a:t>
                      </a:r>
                      <a:r>
                        <a:rPr sz="1600" dirty="0">
                          <a:latin typeface="Arial"/>
                          <a:cs typeface="Arial"/>
                        </a:rPr>
                        <a:t>on</a:t>
                      </a:r>
                      <a:r>
                        <a:rPr sz="1600" spc="5" dirty="0">
                          <a:latin typeface="Arial"/>
                          <a:cs typeface="Arial"/>
                        </a:rPr>
                        <a:t>s</a:t>
                      </a:r>
                      <a:r>
                        <a:rPr sz="1600" dirty="0">
                          <a:latin typeface="Arial"/>
                          <a:cs typeface="Arial"/>
                        </a:rPr>
                        <a:t>.</a:t>
                      </a:r>
                    </a:p>
                    <a:p>
                      <a:pPr marL="313690" marR="215265" indent="-229235">
                        <a:lnSpc>
                          <a:spcPct val="100000"/>
                        </a:lnSpc>
                        <a:spcBef>
                          <a:spcPts val="600"/>
                        </a:spcBef>
                      </a:pPr>
                      <a:r>
                        <a:rPr sz="1600" dirty="0">
                          <a:latin typeface="Webdings"/>
                          <a:cs typeface="Webdings"/>
                        </a:rPr>
                        <a:t></a:t>
                      </a:r>
                      <a:r>
                        <a:rPr sz="1600" spc="-200" dirty="0">
                          <a:latin typeface="Times New Roman"/>
                          <a:cs typeface="Times New Roman"/>
                        </a:rPr>
                        <a:t> </a:t>
                      </a:r>
                      <a:r>
                        <a:rPr sz="1600" dirty="0">
                          <a:latin typeface="Arial"/>
                          <a:cs typeface="Arial"/>
                        </a:rPr>
                        <a:t>P</a:t>
                      </a:r>
                      <a:r>
                        <a:rPr sz="1600" spc="-5" dirty="0">
                          <a:latin typeface="Arial"/>
                          <a:cs typeface="Arial"/>
                        </a:rPr>
                        <a:t>r</a:t>
                      </a:r>
                      <a:r>
                        <a:rPr sz="1600" dirty="0">
                          <a:latin typeface="Arial"/>
                          <a:cs typeface="Arial"/>
                        </a:rPr>
                        <a:t>o</a:t>
                      </a:r>
                      <a:r>
                        <a:rPr sz="1600" spc="5" dirty="0">
                          <a:latin typeface="Arial"/>
                          <a:cs typeface="Arial"/>
                        </a:rPr>
                        <a:t>vi</a:t>
                      </a:r>
                      <a:r>
                        <a:rPr sz="1600" dirty="0">
                          <a:latin typeface="Arial"/>
                          <a:cs typeface="Arial"/>
                        </a:rPr>
                        <a:t>des</a:t>
                      </a:r>
                      <a:r>
                        <a:rPr sz="1600" spc="-10" dirty="0">
                          <a:latin typeface="Arial"/>
                          <a:cs typeface="Arial"/>
                        </a:rPr>
                        <a:t> </a:t>
                      </a:r>
                      <a:r>
                        <a:rPr sz="1600" dirty="0">
                          <a:latin typeface="Arial"/>
                          <a:cs typeface="Arial"/>
                        </a:rPr>
                        <a:t>the</a:t>
                      </a:r>
                      <a:r>
                        <a:rPr sz="1600" spc="5" dirty="0">
                          <a:latin typeface="Arial"/>
                          <a:cs typeface="Arial"/>
                        </a:rPr>
                        <a:t>s</a:t>
                      </a:r>
                      <a:r>
                        <a:rPr sz="1600" dirty="0">
                          <a:latin typeface="Arial"/>
                          <a:cs typeface="Arial"/>
                        </a:rPr>
                        <a:t>e</a:t>
                      </a:r>
                      <a:r>
                        <a:rPr sz="1600" spc="10" dirty="0">
                          <a:latin typeface="Arial"/>
                          <a:cs typeface="Arial"/>
                        </a:rPr>
                        <a:t> </a:t>
                      </a:r>
                      <a:r>
                        <a:rPr sz="1600" dirty="0">
                          <a:latin typeface="Arial"/>
                          <a:cs typeface="Arial"/>
                        </a:rPr>
                        <a:t>agen</a:t>
                      </a:r>
                      <a:r>
                        <a:rPr sz="1600" spc="5" dirty="0">
                          <a:latin typeface="Arial"/>
                          <a:cs typeface="Arial"/>
                        </a:rPr>
                        <a:t>ci</a:t>
                      </a:r>
                      <a:r>
                        <a:rPr sz="1600" dirty="0">
                          <a:latin typeface="Arial"/>
                          <a:cs typeface="Arial"/>
                        </a:rPr>
                        <a:t>es</a:t>
                      </a:r>
                      <a:r>
                        <a:rPr sz="1600" spc="-10" dirty="0">
                          <a:latin typeface="Arial"/>
                          <a:cs typeface="Arial"/>
                        </a:rPr>
                        <a:t> </a:t>
                      </a:r>
                      <a:r>
                        <a:rPr sz="1600" spc="-15" dirty="0">
                          <a:latin typeface="Arial"/>
                          <a:cs typeface="Arial"/>
                        </a:rPr>
                        <a:t>w</a:t>
                      </a:r>
                      <a:r>
                        <a:rPr sz="1600" spc="5" dirty="0">
                          <a:latin typeface="Arial"/>
                          <a:cs typeface="Arial"/>
                        </a:rPr>
                        <a:t>i</a:t>
                      </a:r>
                      <a:r>
                        <a:rPr sz="1600" dirty="0">
                          <a:latin typeface="Arial"/>
                          <a:cs typeface="Arial"/>
                        </a:rPr>
                        <a:t>th an</a:t>
                      </a:r>
                      <a:r>
                        <a:rPr sz="1600" spc="-5" dirty="0">
                          <a:latin typeface="Arial"/>
                          <a:cs typeface="Arial"/>
                        </a:rPr>
                        <a:t> </a:t>
                      </a:r>
                      <a:r>
                        <a:rPr sz="1600" spc="5" dirty="0">
                          <a:latin typeface="Arial"/>
                          <a:cs typeface="Arial"/>
                        </a:rPr>
                        <a:t>i</a:t>
                      </a:r>
                      <a:r>
                        <a:rPr sz="1600" dirty="0">
                          <a:latin typeface="Arial"/>
                          <a:cs typeface="Arial"/>
                        </a:rPr>
                        <a:t>nf</a:t>
                      </a:r>
                      <a:r>
                        <a:rPr sz="1600" spc="-5" dirty="0">
                          <a:latin typeface="Arial"/>
                          <a:cs typeface="Arial"/>
                        </a:rPr>
                        <a:t>r</a:t>
                      </a:r>
                      <a:r>
                        <a:rPr sz="1600" dirty="0">
                          <a:latin typeface="Arial"/>
                          <a:cs typeface="Arial"/>
                        </a:rPr>
                        <a:t>a</a:t>
                      </a:r>
                      <a:r>
                        <a:rPr sz="1600" spc="5" dirty="0">
                          <a:latin typeface="Arial"/>
                          <a:cs typeface="Arial"/>
                        </a:rPr>
                        <a:t>s</a:t>
                      </a:r>
                      <a:r>
                        <a:rPr sz="1600" dirty="0">
                          <a:latin typeface="Arial"/>
                          <a:cs typeface="Arial"/>
                        </a:rPr>
                        <a:t>t</a:t>
                      </a:r>
                      <a:r>
                        <a:rPr sz="1600" spc="-5" dirty="0">
                          <a:latin typeface="Arial"/>
                          <a:cs typeface="Arial"/>
                        </a:rPr>
                        <a:t>r</a:t>
                      </a:r>
                      <a:r>
                        <a:rPr sz="1600" dirty="0">
                          <a:latin typeface="Arial"/>
                          <a:cs typeface="Arial"/>
                        </a:rPr>
                        <a:t>u</a:t>
                      </a:r>
                      <a:r>
                        <a:rPr sz="1600" spc="5" dirty="0">
                          <a:latin typeface="Arial"/>
                          <a:cs typeface="Arial"/>
                        </a:rPr>
                        <a:t>c</a:t>
                      </a:r>
                      <a:r>
                        <a:rPr sz="1600" dirty="0">
                          <a:latin typeface="Arial"/>
                          <a:cs typeface="Arial"/>
                        </a:rPr>
                        <a:t>tu</a:t>
                      </a:r>
                      <a:r>
                        <a:rPr sz="1600" spc="-5" dirty="0">
                          <a:latin typeface="Arial"/>
                          <a:cs typeface="Arial"/>
                        </a:rPr>
                        <a:t>r</a:t>
                      </a:r>
                      <a:r>
                        <a:rPr sz="1600" dirty="0">
                          <a:latin typeface="Arial"/>
                          <a:cs typeface="Arial"/>
                        </a:rPr>
                        <a:t>e</a:t>
                      </a:r>
                      <a:r>
                        <a:rPr sz="1600" spc="35" dirty="0">
                          <a:latin typeface="Arial"/>
                          <a:cs typeface="Arial"/>
                        </a:rPr>
                        <a:t> </a:t>
                      </a:r>
                      <a:r>
                        <a:rPr sz="1600" dirty="0">
                          <a:latin typeface="Arial"/>
                          <a:cs typeface="Arial"/>
                        </a:rPr>
                        <a:t>for o</a:t>
                      </a:r>
                      <a:r>
                        <a:rPr sz="1600" spc="5" dirty="0">
                          <a:latin typeface="Arial"/>
                          <a:cs typeface="Arial"/>
                        </a:rPr>
                        <a:t>v</a:t>
                      </a:r>
                      <a:r>
                        <a:rPr sz="1600" dirty="0">
                          <a:latin typeface="Arial"/>
                          <a:cs typeface="Arial"/>
                        </a:rPr>
                        <a:t>e</a:t>
                      </a:r>
                      <a:r>
                        <a:rPr sz="1600" spc="-5" dirty="0">
                          <a:latin typeface="Arial"/>
                          <a:cs typeface="Arial"/>
                        </a:rPr>
                        <a:t>r</a:t>
                      </a:r>
                      <a:r>
                        <a:rPr sz="1600" spc="5" dirty="0">
                          <a:latin typeface="Arial"/>
                          <a:cs typeface="Arial"/>
                        </a:rPr>
                        <a:t>s</a:t>
                      </a:r>
                      <a:r>
                        <a:rPr sz="1600" dirty="0">
                          <a:latin typeface="Arial"/>
                          <a:cs typeface="Arial"/>
                        </a:rPr>
                        <a:t>ee</a:t>
                      </a:r>
                      <a:r>
                        <a:rPr sz="1600" spc="5" dirty="0">
                          <a:latin typeface="Arial"/>
                          <a:cs typeface="Arial"/>
                        </a:rPr>
                        <a:t>i</a:t>
                      </a:r>
                      <a:r>
                        <a:rPr sz="1600" dirty="0">
                          <a:latin typeface="Arial"/>
                          <a:cs typeface="Arial"/>
                        </a:rPr>
                        <a:t>ng</a:t>
                      </a:r>
                      <a:r>
                        <a:rPr sz="1600" spc="-5" dirty="0">
                          <a:latin typeface="Arial"/>
                          <a:cs typeface="Arial"/>
                        </a:rPr>
                        <a:t> </a:t>
                      </a:r>
                      <a:r>
                        <a:rPr sz="1600" spc="5" dirty="0">
                          <a:latin typeface="Arial"/>
                          <a:cs typeface="Arial"/>
                        </a:rPr>
                        <a:t>i</a:t>
                      </a:r>
                      <a:r>
                        <a:rPr sz="1600" dirty="0">
                          <a:latin typeface="Arial"/>
                          <a:cs typeface="Arial"/>
                        </a:rPr>
                        <a:t>mp</a:t>
                      </a:r>
                      <a:r>
                        <a:rPr sz="1600" spc="5" dirty="0">
                          <a:latin typeface="Arial"/>
                          <a:cs typeface="Arial"/>
                        </a:rPr>
                        <a:t>l</a:t>
                      </a:r>
                      <a:r>
                        <a:rPr sz="1600" dirty="0">
                          <a:latin typeface="Arial"/>
                          <a:cs typeface="Arial"/>
                        </a:rPr>
                        <a:t>ementat</a:t>
                      </a:r>
                      <a:r>
                        <a:rPr sz="1600" spc="5" dirty="0">
                          <a:latin typeface="Arial"/>
                          <a:cs typeface="Arial"/>
                        </a:rPr>
                        <a:t>i</a:t>
                      </a:r>
                      <a:r>
                        <a:rPr sz="1600" dirty="0">
                          <a:latin typeface="Arial"/>
                          <a:cs typeface="Arial"/>
                        </a:rPr>
                        <a:t>on</a:t>
                      </a:r>
                      <a:r>
                        <a:rPr sz="1600" spc="-15" dirty="0">
                          <a:latin typeface="Arial"/>
                          <a:cs typeface="Arial"/>
                        </a:rPr>
                        <a:t> </a:t>
                      </a:r>
                      <a:r>
                        <a:rPr sz="1600" dirty="0">
                          <a:latin typeface="Arial"/>
                          <a:cs typeface="Arial"/>
                        </a:rPr>
                        <a:t>of </a:t>
                      </a:r>
                      <a:r>
                        <a:rPr sz="1600" spc="-5" dirty="0">
                          <a:latin typeface="Arial"/>
                          <a:cs typeface="Arial"/>
                        </a:rPr>
                        <a:t>r</a:t>
                      </a:r>
                      <a:r>
                        <a:rPr sz="1600" dirty="0">
                          <a:latin typeface="Arial"/>
                          <a:cs typeface="Arial"/>
                        </a:rPr>
                        <a:t>equ</a:t>
                      </a:r>
                      <a:r>
                        <a:rPr sz="1600" spc="5" dirty="0">
                          <a:latin typeface="Arial"/>
                          <a:cs typeface="Arial"/>
                        </a:rPr>
                        <a:t>i</a:t>
                      </a:r>
                      <a:r>
                        <a:rPr sz="1600" spc="-5" dirty="0">
                          <a:latin typeface="Arial"/>
                          <a:cs typeface="Arial"/>
                        </a:rPr>
                        <a:t>r</a:t>
                      </a:r>
                      <a:r>
                        <a:rPr sz="1600" dirty="0">
                          <a:latin typeface="Arial"/>
                          <a:cs typeface="Arial"/>
                        </a:rPr>
                        <a:t>ed</a:t>
                      </a:r>
                      <a:r>
                        <a:rPr sz="1600" spc="10" dirty="0">
                          <a:latin typeface="Arial"/>
                          <a:cs typeface="Arial"/>
                        </a:rPr>
                        <a:t> </a:t>
                      </a:r>
                      <a:r>
                        <a:rPr sz="1600" dirty="0">
                          <a:latin typeface="Arial"/>
                          <a:cs typeface="Arial"/>
                        </a:rPr>
                        <a:t>p</a:t>
                      </a:r>
                      <a:r>
                        <a:rPr sz="1600" spc="-5" dirty="0">
                          <a:latin typeface="Arial"/>
                          <a:cs typeface="Arial"/>
                        </a:rPr>
                        <a:t>r</a:t>
                      </a:r>
                      <a:r>
                        <a:rPr sz="1600" dirty="0">
                          <a:latin typeface="Arial"/>
                          <a:cs typeface="Arial"/>
                        </a:rPr>
                        <a:t>a</a:t>
                      </a:r>
                      <a:r>
                        <a:rPr sz="1600" spc="5" dirty="0">
                          <a:latin typeface="Arial"/>
                          <a:cs typeface="Arial"/>
                        </a:rPr>
                        <a:t>c</a:t>
                      </a:r>
                      <a:r>
                        <a:rPr sz="1600" dirty="0">
                          <a:latin typeface="Arial"/>
                          <a:cs typeface="Arial"/>
                        </a:rPr>
                        <a:t>t</a:t>
                      </a:r>
                      <a:r>
                        <a:rPr sz="1600" spc="5" dirty="0">
                          <a:latin typeface="Arial"/>
                          <a:cs typeface="Arial"/>
                        </a:rPr>
                        <a:t>ic</a:t>
                      </a:r>
                      <a:r>
                        <a:rPr sz="1600" dirty="0">
                          <a:latin typeface="Arial"/>
                          <a:cs typeface="Arial"/>
                        </a:rPr>
                        <a:t>e</a:t>
                      </a:r>
                      <a:r>
                        <a:rPr sz="1600" spc="5" dirty="0">
                          <a:latin typeface="Arial"/>
                          <a:cs typeface="Arial"/>
                        </a:rPr>
                        <a:t>s</a:t>
                      </a:r>
                      <a:r>
                        <a:rPr sz="1600" dirty="0">
                          <a:latin typeface="Arial"/>
                          <a:cs typeface="Arial"/>
                        </a:rPr>
                        <a:t>.</a:t>
                      </a:r>
                    </a:p>
                  </a:txBody>
                  <a:tcPr marL="0" marR="0" marT="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CDCDDE"/>
                    </a:solidFill>
                  </a:tcPr>
                </a:tc>
                <a:extLst>
                  <a:ext uri="{0D108BD9-81ED-4DB2-BD59-A6C34878D82A}">
                    <a16:rowId xmlns:a16="http://schemas.microsoft.com/office/drawing/2014/main" val="10001"/>
                  </a:ext>
                </a:extLst>
              </a:tr>
            </a:tbl>
          </a:graphicData>
        </a:graphic>
      </p:graphicFrame>
      <p:sp>
        <p:nvSpPr>
          <p:cNvPr id="3" name="object 3"/>
          <p:cNvSpPr txBox="1"/>
          <p:nvPr/>
        </p:nvSpPr>
        <p:spPr>
          <a:xfrm>
            <a:off x="364490" y="1708586"/>
            <a:ext cx="7755255" cy="502920"/>
          </a:xfrm>
          <a:prstGeom prst="rect">
            <a:avLst/>
          </a:prstGeom>
        </p:spPr>
        <p:txBody>
          <a:bodyPr vert="horz" wrap="square" lIns="0" tIns="0" rIns="0" bIns="0" rtlCol="0">
            <a:spAutoFit/>
          </a:bodyPr>
          <a:lstStyle/>
          <a:p>
            <a:pPr marL="12700" marR="5080">
              <a:lnSpc>
                <a:spcPct val="100000"/>
              </a:lnSpc>
            </a:pPr>
            <a:r>
              <a:rPr sz="1800" spc="15" dirty="0">
                <a:latin typeface="Arial"/>
                <a:cs typeface="Arial"/>
              </a:rPr>
              <a:t>T</a:t>
            </a:r>
            <a:r>
              <a:rPr sz="1800" spc="-10" dirty="0">
                <a:latin typeface="Arial"/>
                <a:cs typeface="Arial"/>
              </a:rPr>
              <a:t>h</a:t>
            </a:r>
            <a:r>
              <a:rPr sz="1800" dirty="0">
                <a:latin typeface="Arial"/>
                <a:cs typeface="Arial"/>
              </a:rPr>
              <a:t>e</a:t>
            </a:r>
            <a:r>
              <a:rPr sz="1800" spc="-15" dirty="0">
                <a:latin typeface="Arial"/>
                <a:cs typeface="Arial"/>
              </a:rPr>
              <a:t> </a:t>
            </a:r>
            <a:r>
              <a:rPr sz="1800" dirty="0">
                <a:latin typeface="Arial"/>
                <a:cs typeface="Arial"/>
              </a:rPr>
              <a:t>f</a:t>
            </a:r>
            <a:r>
              <a:rPr sz="1800" spc="-10" dirty="0">
                <a:latin typeface="Arial"/>
                <a:cs typeface="Arial"/>
              </a:rPr>
              <a:t>o</a:t>
            </a:r>
            <a:r>
              <a:rPr sz="1800" spc="-5" dirty="0">
                <a:latin typeface="Arial"/>
                <a:cs typeface="Arial"/>
              </a:rPr>
              <a:t>ll</a:t>
            </a:r>
            <a:r>
              <a:rPr sz="1800" spc="-10" dirty="0">
                <a:latin typeface="Arial"/>
                <a:cs typeface="Arial"/>
              </a:rPr>
              <a:t>o</a:t>
            </a:r>
            <a:r>
              <a:rPr sz="1800" spc="-40" dirty="0">
                <a:latin typeface="Arial"/>
                <a:cs typeface="Arial"/>
              </a:rPr>
              <a:t>w</a:t>
            </a:r>
            <a:r>
              <a:rPr sz="1800" spc="-5" dirty="0">
                <a:latin typeface="Arial"/>
                <a:cs typeface="Arial"/>
              </a:rPr>
              <a:t>i</a:t>
            </a:r>
            <a:r>
              <a:rPr sz="1800" spc="-10" dirty="0">
                <a:latin typeface="Arial"/>
                <a:cs typeface="Arial"/>
              </a:rPr>
              <a:t>n</a:t>
            </a:r>
            <a:r>
              <a:rPr sz="1800" dirty="0">
                <a:latin typeface="Arial"/>
                <a:cs typeface="Arial"/>
              </a:rPr>
              <a:t>g</a:t>
            </a:r>
            <a:r>
              <a:rPr sz="1800" spc="60" dirty="0">
                <a:latin typeface="Arial"/>
                <a:cs typeface="Arial"/>
              </a:rPr>
              <a:t> </a:t>
            </a:r>
            <a:r>
              <a:rPr sz="1800" spc="-5" dirty="0">
                <a:latin typeface="Arial"/>
                <a:cs typeface="Arial"/>
              </a:rPr>
              <a:t>l</a:t>
            </a:r>
            <a:r>
              <a:rPr sz="1800" spc="-10" dirty="0">
                <a:latin typeface="Arial"/>
                <a:cs typeface="Arial"/>
              </a:rPr>
              <a:t>eg</a:t>
            </a:r>
            <a:r>
              <a:rPr sz="1800" spc="-5" dirty="0">
                <a:latin typeface="Arial"/>
                <a:cs typeface="Arial"/>
              </a:rPr>
              <a:t>i</a:t>
            </a:r>
            <a:r>
              <a:rPr sz="1800" dirty="0">
                <a:latin typeface="Arial"/>
                <a:cs typeface="Arial"/>
              </a:rPr>
              <a:t>s</a:t>
            </a:r>
            <a:r>
              <a:rPr sz="1800" spc="-5" dirty="0">
                <a:latin typeface="Arial"/>
                <a:cs typeface="Arial"/>
              </a:rPr>
              <a:t>l</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20" dirty="0">
                <a:latin typeface="Arial"/>
                <a:cs typeface="Arial"/>
              </a:rPr>
              <a:t> </a:t>
            </a:r>
            <a:r>
              <a:rPr sz="1800" spc="-10" dirty="0">
                <a:latin typeface="Arial"/>
                <a:cs typeface="Arial"/>
              </a:rPr>
              <a:t>an</a:t>
            </a:r>
            <a:r>
              <a:rPr sz="1800" dirty="0">
                <a:latin typeface="Arial"/>
                <a:cs typeface="Arial"/>
              </a:rPr>
              <a:t>d</a:t>
            </a:r>
            <a:r>
              <a:rPr sz="1800" spc="10" dirty="0">
                <a:latin typeface="Arial"/>
                <a:cs typeface="Arial"/>
              </a:rPr>
              <a:t> </a:t>
            </a:r>
            <a:r>
              <a:rPr sz="1800" spc="-10" dirty="0">
                <a:latin typeface="Arial"/>
                <a:cs typeface="Arial"/>
              </a:rPr>
              <a:t>gu</a:t>
            </a:r>
            <a:r>
              <a:rPr sz="1800" spc="-5" dirty="0">
                <a:latin typeface="Arial"/>
                <a:cs typeface="Arial"/>
              </a:rPr>
              <a:t>i</a:t>
            </a:r>
            <a:r>
              <a:rPr sz="1800" spc="-10" dirty="0">
                <a:latin typeface="Arial"/>
                <a:cs typeface="Arial"/>
              </a:rPr>
              <a:t>dan</a:t>
            </a:r>
            <a:r>
              <a:rPr sz="1800" dirty="0">
                <a:latin typeface="Arial"/>
                <a:cs typeface="Arial"/>
              </a:rPr>
              <a:t>ce</a:t>
            </a:r>
            <a:r>
              <a:rPr sz="1800" spc="20" dirty="0">
                <a:latin typeface="Arial"/>
                <a:cs typeface="Arial"/>
              </a:rPr>
              <a:t> </a:t>
            </a:r>
            <a:r>
              <a:rPr sz="1800" spc="-10" dirty="0">
                <a:latin typeface="Arial"/>
                <a:cs typeface="Arial"/>
              </a:rPr>
              <a:t>p</a:t>
            </a:r>
            <a:r>
              <a:rPr sz="1800" dirty="0">
                <a:latin typeface="Arial"/>
                <a:cs typeface="Arial"/>
              </a:rPr>
              <a:t>r</a:t>
            </a:r>
            <a:r>
              <a:rPr sz="1800" spc="-10" dirty="0">
                <a:latin typeface="Arial"/>
                <a:cs typeface="Arial"/>
              </a:rPr>
              <a:t>o</a:t>
            </a:r>
            <a:r>
              <a:rPr sz="1800" dirty="0">
                <a:latin typeface="Arial"/>
                <a:cs typeface="Arial"/>
              </a:rPr>
              <a:t>v</a:t>
            </a:r>
            <a:r>
              <a:rPr sz="1800" spc="-5" dirty="0">
                <a:latin typeface="Arial"/>
                <a:cs typeface="Arial"/>
              </a:rPr>
              <a:t>i</a:t>
            </a:r>
            <a:r>
              <a:rPr sz="1800" spc="-10" dirty="0">
                <a:latin typeface="Arial"/>
                <a:cs typeface="Arial"/>
              </a:rPr>
              <a:t>de</a:t>
            </a:r>
            <a:r>
              <a:rPr sz="1800" dirty="0">
                <a:latin typeface="Arial"/>
                <a:cs typeface="Arial"/>
              </a:rPr>
              <a:t>s</a:t>
            </a:r>
            <a:r>
              <a:rPr sz="1800" spc="15"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a:t>
            </a:r>
            <a:r>
              <a:rPr sz="1800" spc="-10" dirty="0">
                <a:latin typeface="Arial"/>
                <a:cs typeface="Arial"/>
              </a:rPr>
              <a:t>ba</a:t>
            </a:r>
            <a:r>
              <a:rPr sz="1800" dirty="0">
                <a:latin typeface="Arial"/>
                <a:cs typeface="Arial"/>
              </a:rPr>
              <a:t>ck</a:t>
            </a:r>
            <a:r>
              <a:rPr sz="1800" spc="-10" dirty="0">
                <a:latin typeface="Arial"/>
                <a:cs typeface="Arial"/>
              </a:rPr>
              <a:t>bon</a:t>
            </a:r>
            <a:r>
              <a:rPr sz="1800" dirty="0">
                <a:latin typeface="Arial"/>
                <a:cs typeface="Arial"/>
              </a:rPr>
              <a:t>e</a:t>
            </a:r>
            <a:r>
              <a:rPr sz="1800" spc="20" dirty="0">
                <a:latin typeface="Arial"/>
                <a:cs typeface="Arial"/>
              </a:rPr>
              <a:t> </a:t>
            </a:r>
            <a:r>
              <a:rPr sz="1800" dirty="0">
                <a:latin typeface="Arial"/>
                <a:cs typeface="Arial"/>
              </a:rPr>
              <a:t>to</a:t>
            </a:r>
            <a:r>
              <a:rPr sz="1800" spc="-5" dirty="0">
                <a:latin typeface="Arial"/>
                <a:cs typeface="Arial"/>
              </a:rPr>
              <a:t> </a:t>
            </a:r>
            <a:r>
              <a:rPr sz="1800" spc="-10" dirty="0">
                <a:latin typeface="Arial"/>
                <a:cs typeface="Arial"/>
              </a:rPr>
              <a:t>go</a:t>
            </a:r>
            <a:r>
              <a:rPr sz="1800" dirty="0">
                <a:latin typeface="Arial"/>
                <a:cs typeface="Arial"/>
              </a:rPr>
              <a:t>v</a:t>
            </a:r>
            <a:r>
              <a:rPr sz="1800" spc="-10" dirty="0">
                <a:latin typeface="Arial"/>
                <a:cs typeface="Arial"/>
              </a:rPr>
              <a:t>e</a:t>
            </a:r>
            <a:r>
              <a:rPr sz="1800" dirty="0">
                <a:latin typeface="Arial"/>
                <a:cs typeface="Arial"/>
              </a:rPr>
              <a:t>r</a:t>
            </a:r>
            <a:r>
              <a:rPr sz="1800" spc="-10" dirty="0">
                <a:latin typeface="Arial"/>
                <a:cs typeface="Arial"/>
              </a:rPr>
              <a:t>nan</a:t>
            </a:r>
            <a:r>
              <a:rPr sz="1800" dirty="0">
                <a:latin typeface="Arial"/>
                <a:cs typeface="Arial"/>
              </a:rPr>
              <a:t>ce t</a:t>
            </a:r>
            <a:r>
              <a:rPr sz="1800" spc="-10" dirty="0">
                <a:latin typeface="Arial"/>
                <a:cs typeface="Arial"/>
              </a:rPr>
              <a:t>ha</a:t>
            </a:r>
            <a:r>
              <a:rPr sz="1800" dirty="0">
                <a:latin typeface="Arial"/>
                <a:cs typeface="Arial"/>
              </a:rPr>
              <a:t>t</a:t>
            </a:r>
            <a:r>
              <a:rPr sz="1800" spc="5" dirty="0">
                <a:latin typeface="Arial"/>
                <a:cs typeface="Arial"/>
              </a:rPr>
              <a:t> </a:t>
            </a:r>
            <a:r>
              <a:rPr sz="1800" spc="-10" dirty="0">
                <a:latin typeface="Arial"/>
                <a:cs typeface="Arial"/>
              </a:rPr>
              <a:t>p</a:t>
            </a:r>
            <a:r>
              <a:rPr sz="1800" dirty="0">
                <a:latin typeface="Arial"/>
                <a:cs typeface="Arial"/>
              </a:rPr>
              <a:t>r</a:t>
            </a:r>
            <a:r>
              <a:rPr sz="1800" spc="-10" dirty="0">
                <a:latin typeface="Arial"/>
                <a:cs typeface="Arial"/>
              </a:rPr>
              <a:t>o</a:t>
            </a:r>
            <a:r>
              <a:rPr sz="1800" dirty="0">
                <a:latin typeface="Arial"/>
                <a:cs typeface="Arial"/>
              </a:rPr>
              <a:t>t</a:t>
            </a:r>
            <a:r>
              <a:rPr sz="1800" spc="-10" dirty="0">
                <a:latin typeface="Arial"/>
                <a:cs typeface="Arial"/>
              </a:rPr>
              <a:t>e</a:t>
            </a:r>
            <a:r>
              <a:rPr sz="1800" dirty="0">
                <a:latin typeface="Arial"/>
                <a:cs typeface="Arial"/>
              </a:rPr>
              <a:t>cts </a:t>
            </a:r>
            <a:r>
              <a:rPr sz="1800" spc="5" dirty="0">
                <a:latin typeface="Arial"/>
                <a:cs typeface="Arial"/>
              </a:rPr>
              <a:t>f</a:t>
            </a:r>
            <a:r>
              <a:rPr sz="1800" spc="-10" dirty="0">
                <a:latin typeface="Arial"/>
                <a:cs typeface="Arial"/>
              </a:rPr>
              <a:t>ede</a:t>
            </a:r>
            <a:r>
              <a:rPr sz="1800" dirty="0">
                <a:latin typeface="Arial"/>
                <a:cs typeface="Arial"/>
              </a:rPr>
              <a:t>r</a:t>
            </a:r>
            <a:r>
              <a:rPr sz="1800" spc="-10" dirty="0">
                <a:latin typeface="Arial"/>
                <a:cs typeface="Arial"/>
              </a:rPr>
              <a:t>a</a:t>
            </a:r>
            <a:r>
              <a:rPr sz="1800" dirty="0">
                <a:latin typeface="Arial"/>
                <a:cs typeface="Arial"/>
              </a:rPr>
              <a:t>l</a:t>
            </a:r>
            <a:r>
              <a:rPr sz="1800" spc="10" dirty="0">
                <a:latin typeface="Arial"/>
                <a:cs typeface="Arial"/>
              </a:rPr>
              <a:t> </a:t>
            </a:r>
            <a:r>
              <a:rPr sz="1800" spc="-5" dirty="0">
                <a:latin typeface="Arial"/>
                <a:cs typeface="Arial"/>
              </a:rPr>
              <a:t>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10" dirty="0">
                <a:latin typeface="Arial"/>
                <a:cs typeface="Arial"/>
              </a:rPr>
              <a:t> </a:t>
            </a:r>
            <a:r>
              <a:rPr sz="1800" spc="-10" dirty="0">
                <a:latin typeface="Arial"/>
                <a:cs typeface="Arial"/>
              </a:rPr>
              <a:t>an</a:t>
            </a:r>
            <a:r>
              <a:rPr sz="1800" dirty="0">
                <a:latin typeface="Arial"/>
                <a:cs typeface="Arial"/>
              </a:rPr>
              <a:t>d</a:t>
            </a:r>
            <a:r>
              <a:rPr sz="1800" spc="10" dirty="0">
                <a:latin typeface="Arial"/>
                <a:cs typeface="Arial"/>
              </a:rPr>
              <a:t> </a:t>
            </a:r>
            <a:r>
              <a:rPr sz="1800" dirty="0">
                <a:latin typeface="Arial"/>
                <a:cs typeface="Arial"/>
              </a:rPr>
              <a:t>s</a:t>
            </a:r>
            <a:r>
              <a:rPr sz="1800" spc="-25" dirty="0">
                <a:latin typeface="Arial"/>
                <a:cs typeface="Arial"/>
              </a:rPr>
              <a:t>y</a:t>
            </a:r>
            <a:r>
              <a:rPr sz="1800" dirty="0">
                <a:latin typeface="Arial"/>
                <a:cs typeface="Arial"/>
              </a:rPr>
              <a:t>st</a:t>
            </a:r>
            <a:r>
              <a:rPr sz="1800" spc="-10" dirty="0">
                <a:latin typeface="Arial"/>
                <a:cs typeface="Arial"/>
              </a:rPr>
              <a:t>e</a:t>
            </a:r>
            <a:r>
              <a:rPr sz="1800" dirty="0">
                <a:latin typeface="Arial"/>
                <a:cs typeface="Arial"/>
              </a:rPr>
              <a:t>ms.</a:t>
            </a:r>
            <a:endParaRPr sz="1800">
              <a:latin typeface="Arial"/>
              <a:cs typeface="Arial"/>
            </a:endParaRPr>
          </a:p>
        </p:txBody>
      </p:sp>
      <p:sp>
        <p:nvSpPr>
          <p:cNvPr id="2" name="object 2"/>
          <p:cNvSpPr txBox="1">
            <a:spLocks noGrp="1"/>
          </p:cNvSpPr>
          <p:nvPr>
            <p:ph type="title"/>
          </p:nvPr>
        </p:nvSpPr>
        <p:spPr>
          <a:prstGeom prst="rect">
            <a:avLst/>
          </a:prstGeom>
        </p:spPr>
        <p:txBody>
          <a:bodyPr vert="horz" wrap="square" lIns="0" tIns="76200" rIns="0" bIns="0" rtlCol="0">
            <a:spAutoFit/>
          </a:bodyPr>
          <a:lstStyle/>
          <a:p>
            <a:pPr marL="12700">
              <a:lnSpc>
                <a:spcPts val="2145"/>
              </a:lnSpc>
            </a:pPr>
            <a:r>
              <a:rPr sz="1800" dirty="0"/>
              <a:t>Info</a:t>
            </a:r>
            <a:r>
              <a:rPr sz="1800" spc="-5" dirty="0"/>
              <a:t>rma</a:t>
            </a:r>
            <a:r>
              <a:rPr sz="1800" dirty="0"/>
              <a:t>tion</a:t>
            </a:r>
            <a:r>
              <a:rPr sz="1800" spc="-5" dirty="0"/>
              <a:t> Sec</a:t>
            </a:r>
            <a:r>
              <a:rPr sz="1800" dirty="0"/>
              <a:t>u</a:t>
            </a:r>
            <a:r>
              <a:rPr sz="1800" spc="-5" dirty="0"/>
              <a:t>r</a:t>
            </a:r>
            <a:r>
              <a:rPr sz="1800" dirty="0"/>
              <a:t>ity</a:t>
            </a:r>
            <a:r>
              <a:rPr sz="1800" spc="-5" dirty="0"/>
              <a:t> P</a:t>
            </a:r>
            <a:r>
              <a:rPr sz="1800" dirty="0"/>
              <a:t>oli</a:t>
            </a:r>
            <a:r>
              <a:rPr sz="1800" spc="-5" dirty="0"/>
              <a:t>c</a:t>
            </a:r>
            <a:r>
              <a:rPr sz="1800" dirty="0"/>
              <a:t>y</a:t>
            </a:r>
            <a:r>
              <a:rPr sz="1800" spc="-15" dirty="0"/>
              <a:t> </a:t>
            </a:r>
            <a:r>
              <a:rPr sz="1800" spc="-5" dirty="0"/>
              <a:t>a</a:t>
            </a:r>
            <a:r>
              <a:rPr sz="1800" dirty="0"/>
              <a:t>nd</a:t>
            </a:r>
            <a:r>
              <a:rPr sz="1800" spc="5" dirty="0"/>
              <a:t> </a:t>
            </a:r>
            <a:r>
              <a:rPr sz="1800" dirty="0"/>
              <a:t>Go</a:t>
            </a:r>
            <a:r>
              <a:rPr sz="1800" spc="-45" dirty="0"/>
              <a:t>v</a:t>
            </a:r>
            <a:r>
              <a:rPr sz="1800" spc="-5" dirty="0"/>
              <a:t>er</a:t>
            </a:r>
            <a:r>
              <a:rPr sz="1800" dirty="0"/>
              <a:t>n</a:t>
            </a:r>
            <a:r>
              <a:rPr sz="1800" spc="-5" dirty="0"/>
              <a:t>a</a:t>
            </a:r>
            <a:r>
              <a:rPr sz="1800" dirty="0"/>
              <a:t>n</a:t>
            </a:r>
            <a:r>
              <a:rPr sz="1800" spc="-5" dirty="0"/>
              <a:t>c</a:t>
            </a:r>
            <a:r>
              <a:rPr sz="1800" dirty="0"/>
              <a:t>e</a:t>
            </a:r>
            <a:endParaRPr sz="1800"/>
          </a:p>
          <a:p>
            <a:pPr marL="12700">
              <a:lnSpc>
                <a:spcPts val="3315"/>
              </a:lnSpc>
            </a:pPr>
            <a:r>
              <a:rPr spc="-25" dirty="0"/>
              <a:t>F</a:t>
            </a:r>
            <a:r>
              <a:rPr spc="-15" dirty="0"/>
              <a:t>e</a:t>
            </a:r>
            <a:r>
              <a:rPr spc="-25" dirty="0"/>
              <a:t>d</a:t>
            </a:r>
            <a:r>
              <a:rPr spc="-15" dirty="0"/>
              <a:t>era</a:t>
            </a:r>
            <a:r>
              <a:rPr spc="-10" dirty="0"/>
              <a:t>l</a:t>
            </a:r>
            <a:r>
              <a:rPr spc="10" dirty="0"/>
              <a:t> </a:t>
            </a:r>
            <a:r>
              <a:rPr spc="-25" dirty="0"/>
              <a:t>Go</a:t>
            </a:r>
            <a:r>
              <a:rPr spc="-15" dirty="0"/>
              <a:t>ver</a:t>
            </a:r>
            <a:r>
              <a:rPr spc="-25" dirty="0"/>
              <a:t>n</a:t>
            </a:r>
            <a:r>
              <a:rPr spc="-15" dirty="0"/>
              <a:t>a</a:t>
            </a:r>
            <a:r>
              <a:rPr spc="-25" dirty="0"/>
              <a:t>n</a:t>
            </a:r>
            <a:r>
              <a:rPr spc="-15" dirty="0"/>
              <a:t>c</a:t>
            </a:r>
            <a:r>
              <a:rPr spc="-20" dirty="0"/>
              <a:t>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17</a:t>
            </a:fld>
            <a:endParaRPr dirty="0"/>
          </a:p>
        </p:txBody>
      </p:sp>
      <p:sp>
        <p:nvSpPr>
          <p:cNvPr id="5" name="object 5"/>
          <p:cNvSpPr txBox="1">
            <a:spLocks noGrp="1"/>
          </p:cNvSpPr>
          <p:nvPr>
            <p:ph type="ftr" sz="quarter" idx="5"/>
          </p:nvPr>
        </p:nvSpPr>
        <p:spPr>
          <a:prstGeom prst="rect">
            <a:avLst/>
          </a:prstGeom>
        </p:spPr>
        <p:txBody>
          <a:bodyPr vert="horz" wrap="square" lIns="0" tIns="0" rIns="0" bIns="0" rtlCol="0">
            <a:spAutoFit/>
          </a:bodyPr>
          <a:lstStyle/>
          <a:p>
            <a:pPr marL="12700">
              <a:lnSpc>
                <a:spcPct val="100000"/>
              </a:lnSpc>
            </a:pPr>
            <a:r>
              <a:rPr spc="-10" dirty="0"/>
              <a:t>In</a:t>
            </a:r>
            <a:r>
              <a:rPr spc="0" dirty="0"/>
              <a:t>f</a:t>
            </a:r>
            <a:r>
              <a:rPr spc="-15" dirty="0"/>
              <a:t>o</a:t>
            </a:r>
            <a:r>
              <a:rPr spc="-5" dirty="0"/>
              <a:t>r</a:t>
            </a:r>
            <a:r>
              <a:rPr spc="5" dirty="0"/>
              <a:t>m</a:t>
            </a:r>
            <a:r>
              <a:rPr spc="-10" dirty="0"/>
              <a:t>at</a:t>
            </a:r>
            <a:r>
              <a:rPr spc="-15" dirty="0"/>
              <a:t>io</a:t>
            </a:r>
            <a:r>
              <a:rPr spc="-10" dirty="0"/>
              <a:t>n</a:t>
            </a:r>
            <a:r>
              <a:rPr spc="-40" dirty="0"/>
              <a:t> </a:t>
            </a:r>
            <a:r>
              <a:rPr spc="-15" dirty="0"/>
              <a:t>Se</a:t>
            </a:r>
            <a:r>
              <a:rPr dirty="0"/>
              <a:t>c</a:t>
            </a:r>
            <a:r>
              <a:rPr spc="-15" dirty="0"/>
              <a:t>u</a:t>
            </a:r>
            <a:r>
              <a:rPr spc="-5" dirty="0"/>
              <a:t>r</a:t>
            </a:r>
            <a:r>
              <a:rPr spc="-10" dirty="0"/>
              <a:t>it</a:t>
            </a:r>
            <a:r>
              <a:rPr spc="-5" dirty="0"/>
              <a:t>y</a:t>
            </a:r>
            <a:r>
              <a:rPr dirty="0"/>
              <a:t> </a:t>
            </a:r>
            <a:r>
              <a:rPr spc="0" dirty="0"/>
              <a:t>f</a:t>
            </a:r>
            <a:r>
              <a:rPr spc="-15" dirty="0"/>
              <a:t>o</a:t>
            </a:r>
            <a:r>
              <a:rPr spc="-5" dirty="0"/>
              <a:t>r</a:t>
            </a:r>
            <a:r>
              <a:rPr spc="-10" dirty="0"/>
              <a:t> </a:t>
            </a:r>
            <a:r>
              <a:rPr spc="-15" dirty="0"/>
              <a:t>E</a:t>
            </a:r>
            <a:r>
              <a:rPr dirty="0"/>
              <a:t>x</a:t>
            </a:r>
            <a:r>
              <a:rPr spc="-15" dirty="0"/>
              <a:t>e</a:t>
            </a:r>
            <a:r>
              <a:rPr dirty="0"/>
              <a:t>c</a:t>
            </a:r>
            <a:r>
              <a:rPr spc="-10" dirty="0"/>
              <a:t>uti</a:t>
            </a:r>
            <a:r>
              <a:rPr spc="-15" dirty="0"/>
              <a:t>ves</a:t>
            </a:r>
          </a:p>
        </p:txBody>
      </p:sp>
      <p:sp>
        <p:nvSpPr>
          <p:cNvPr id="3" name="object 3"/>
          <p:cNvSpPr txBox="1"/>
          <p:nvPr/>
        </p:nvSpPr>
        <p:spPr>
          <a:xfrm>
            <a:off x="546522" y="1907023"/>
            <a:ext cx="8378825" cy="3934410"/>
          </a:xfrm>
          <a:prstGeom prst="rect">
            <a:avLst/>
          </a:prstGeom>
        </p:spPr>
        <p:txBody>
          <a:bodyPr vert="horz" wrap="square" lIns="0" tIns="0" rIns="0" bIns="0" rtlCol="0">
            <a:spAutoFit/>
          </a:bodyPr>
          <a:lstStyle/>
          <a:p>
            <a:pPr marL="241300" marR="120650" indent="-229235">
              <a:lnSpc>
                <a:spcPct val="100000"/>
              </a:lnSpc>
            </a:pPr>
            <a:r>
              <a:rPr sz="1800" dirty="0">
                <a:latin typeface="Webdings"/>
                <a:cs typeface="Webdings"/>
              </a:rPr>
              <a:t></a:t>
            </a:r>
            <a:r>
              <a:rPr lang="en-US" sz="1800" b="1" spc="-5" dirty="0">
                <a:latin typeface="Arial"/>
                <a:cs typeface="Arial"/>
              </a:rPr>
              <a:t>DOT OCIO</a:t>
            </a:r>
            <a:r>
              <a:rPr sz="1800" b="1" spc="-5" dirty="0">
                <a:latin typeface="Arial"/>
                <a:cs typeface="Arial"/>
              </a:rPr>
              <a:t> </a:t>
            </a:r>
            <a:r>
              <a:rPr sz="1800" dirty="0">
                <a:latin typeface="Arial"/>
                <a:cs typeface="Arial"/>
              </a:rPr>
              <a:t>s</a:t>
            </a:r>
            <a:r>
              <a:rPr sz="1800" spc="-10" dirty="0">
                <a:latin typeface="Arial"/>
                <a:cs typeface="Arial"/>
              </a:rPr>
              <a:t>e</a:t>
            </a:r>
            <a:r>
              <a:rPr sz="1800" dirty="0">
                <a:latin typeface="Arial"/>
                <a:cs typeface="Arial"/>
              </a:rPr>
              <a:t>ts </a:t>
            </a:r>
            <a:r>
              <a:rPr sz="1800" spc="-10" dirty="0">
                <a:latin typeface="Arial"/>
                <a:cs typeface="Arial"/>
              </a:rPr>
              <a:t>p</a:t>
            </a:r>
            <a:r>
              <a:rPr sz="1800" dirty="0">
                <a:latin typeface="Arial"/>
                <a:cs typeface="Arial"/>
              </a:rPr>
              <a:t>r</a:t>
            </a:r>
            <a:r>
              <a:rPr sz="1800" spc="-10" dirty="0">
                <a:latin typeface="Arial"/>
                <a:cs typeface="Arial"/>
              </a:rPr>
              <a:t>og</a:t>
            </a:r>
            <a:r>
              <a:rPr sz="1800" dirty="0">
                <a:latin typeface="Arial"/>
                <a:cs typeface="Arial"/>
              </a:rPr>
              <a:t>r</a:t>
            </a:r>
            <a:r>
              <a:rPr sz="1800" spc="-10" dirty="0">
                <a:latin typeface="Arial"/>
                <a:cs typeface="Arial"/>
              </a:rPr>
              <a:t>a</a:t>
            </a:r>
            <a:r>
              <a:rPr sz="1800" dirty="0">
                <a:latin typeface="Arial"/>
                <a:cs typeface="Arial"/>
              </a:rPr>
              <a:t>mm</a:t>
            </a:r>
            <a:r>
              <a:rPr sz="1800" spc="-10" dirty="0">
                <a:latin typeface="Arial"/>
                <a:cs typeface="Arial"/>
              </a:rPr>
              <a:t>a</a:t>
            </a:r>
            <a:r>
              <a:rPr sz="1800" dirty="0">
                <a:latin typeface="Arial"/>
                <a:cs typeface="Arial"/>
              </a:rPr>
              <a:t>t</a:t>
            </a:r>
            <a:r>
              <a:rPr sz="1800" spc="-5" dirty="0">
                <a:latin typeface="Arial"/>
                <a:cs typeface="Arial"/>
              </a:rPr>
              <a:t>i</a:t>
            </a:r>
            <a:r>
              <a:rPr sz="1800" dirty="0">
                <a:latin typeface="Arial"/>
                <a:cs typeface="Arial"/>
              </a:rPr>
              <a:t>c</a:t>
            </a:r>
            <a:r>
              <a:rPr sz="1800" spc="15" dirty="0">
                <a:latin typeface="Arial"/>
                <a:cs typeface="Arial"/>
              </a:rPr>
              <a:t> </a:t>
            </a:r>
            <a:r>
              <a:rPr sz="1800" spc="-10" dirty="0">
                <a:latin typeface="Arial"/>
                <a:cs typeface="Arial"/>
              </a:rPr>
              <a:t>d</a:t>
            </a:r>
            <a:r>
              <a:rPr sz="1800" spc="-5" dirty="0">
                <a:latin typeface="Arial"/>
                <a:cs typeface="Arial"/>
              </a:rPr>
              <a:t>i</a:t>
            </a:r>
            <a:r>
              <a:rPr sz="1800" dirty="0">
                <a:latin typeface="Arial"/>
                <a:cs typeface="Arial"/>
              </a:rPr>
              <a:t>r</a:t>
            </a:r>
            <a:r>
              <a:rPr sz="1800" spc="-10" dirty="0">
                <a:latin typeface="Arial"/>
                <a:cs typeface="Arial"/>
              </a:rPr>
              <a:t>e</a:t>
            </a:r>
            <a:r>
              <a:rPr sz="1800" dirty="0">
                <a:latin typeface="Arial"/>
                <a:cs typeface="Arial"/>
              </a:rPr>
              <a:t>ct</a:t>
            </a:r>
            <a:r>
              <a:rPr sz="1800" spc="-5" dirty="0">
                <a:latin typeface="Arial"/>
                <a:cs typeface="Arial"/>
              </a:rPr>
              <a:t>i</a:t>
            </a:r>
            <a:r>
              <a:rPr sz="1800" spc="-10" dirty="0">
                <a:latin typeface="Arial"/>
                <a:cs typeface="Arial"/>
              </a:rPr>
              <a:t>o</a:t>
            </a:r>
            <a:r>
              <a:rPr sz="1800" dirty="0">
                <a:latin typeface="Arial"/>
                <a:cs typeface="Arial"/>
              </a:rPr>
              <a:t>n</a:t>
            </a:r>
            <a:r>
              <a:rPr sz="1800" spc="20" dirty="0">
                <a:latin typeface="Arial"/>
                <a:cs typeface="Arial"/>
              </a:rPr>
              <a:t> </a:t>
            </a:r>
            <a:r>
              <a:rPr sz="1800" spc="-10" dirty="0">
                <a:latin typeface="Arial"/>
                <a:cs typeface="Arial"/>
              </a:rPr>
              <a:t>b</a:t>
            </a:r>
            <a:r>
              <a:rPr sz="1800" dirty="0">
                <a:latin typeface="Arial"/>
                <a:cs typeface="Arial"/>
              </a:rPr>
              <a:t>y </a:t>
            </a:r>
            <a:r>
              <a:rPr sz="1800" spc="-10" dirty="0">
                <a:latin typeface="Arial"/>
                <a:cs typeface="Arial"/>
              </a:rPr>
              <a:t>p</a:t>
            </a:r>
            <a:r>
              <a:rPr sz="1800" dirty="0">
                <a:latin typeface="Arial"/>
                <a:cs typeface="Arial"/>
              </a:rPr>
              <a:t>r</a:t>
            </a:r>
            <a:r>
              <a:rPr sz="1800" spc="-10" dirty="0">
                <a:latin typeface="Arial"/>
                <a:cs typeface="Arial"/>
              </a:rPr>
              <a:t>o</a:t>
            </a:r>
            <a:r>
              <a:rPr sz="1800" dirty="0">
                <a:latin typeface="Arial"/>
                <a:cs typeface="Arial"/>
              </a:rPr>
              <a:t>v</a:t>
            </a:r>
            <a:r>
              <a:rPr sz="1800" spc="-5" dirty="0">
                <a:latin typeface="Arial"/>
                <a:cs typeface="Arial"/>
              </a:rPr>
              <a:t>i</a:t>
            </a:r>
            <a:r>
              <a:rPr sz="1800" spc="-10" dirty="0">
                <a:latin typeface="Arial"/>
                <a:cs typeface="Arial"/>
              </a:rPr>
              <a:t>d</a:t>
            </a:r>
            <a:r>
              <a:rPr sz="1800" spc="-5" dirty="0">
                <a:latin typeface="Arial"/>
                <a:cs typeface="Arial"/>
              </a:rPr>
              <a:t>i</a:t>
            </a:r>
            <a:r>
              <a:rPr sz="1800" spc="-10" dirty="0">
                <a:latin typeface="Arial"/>
                <a:cs typeface="Arial"/>
              </a:rPr>
              <a:t>n</a:t>
            </a:r>
            <a:r>
              <a:rPr sz="1800" dirty="0">
                <a:latin typeface="Arial"/>
                <a:cs typeface="Arial"/>
              </a:rPr>
              <a:t>g</a:t>
            </a:r>
            <a:r>
              <a:rPr sz="1800" spc="20" dirty="0">
                <a:latin typeface="Arial"/>
                <a:cs typeface="Arial"/>
              </a:rPr>
              <a:t> </a:t>
            </a:r>
            <a:r>
              <a:rPr sz="1800" spc="-10" dirty="0">
                <a:latin typeface="Arial"/>
                <a:cs typeface="Arial"/>
              </a:rPr>
              <a:t>a</a:t>
            </a:r>
            <a:r>
              <a:rPr lang="en-US" sz="1800" spc="-10" dirty="0">
                <a:latin typeface="Arial"/>
                <a:cs typeface="Arial"/>
              </a:rPr>
              <a:t> DOT</a:t>
            </a:r>
            <a:r>
              <a:rPr sz="1800" dirty="0">
                <a:latin typeface="Arial"/>
                <a:cs typeface="Arial"/>
              </a:rPr>
              <a:t>-</a:t>
            </a:r>
            <a:r>
              <a:rPr sz="1800" spc="-40" dirty="0">
                <a:latin typeface="Arial"/>
                <a:cs typeface="Arial"/>
              </a:rPr>
              <a:t>w</a:t>
            </a:r>
            <a:r>
              <a:rPr sz="1800" spc="5" dirty="0">
                <a:latin typeface="Arial"/>
                <a:cs typeface="Arial"/>
              </a:rPr>
              <a:t>i</a:t>
            </a:r>
            <a:r>
              <a:rPr sz="1800" spc="-10" dirty="0">
                <a:latin typeface="Arial"/>
                <a:cs typeface="Arial"/>
              </a:rPr>
              <a:t>d</a:t>
            </a:r>
            <a:r>
              <a:rPr sz="1800" dirty="0">
                <a:latin typeface="Arial"/>
                <a:cs typeface="Arial"/>
              </a:rPr>
              <a:t>e</a:t>
            </a:r>
            <a:r>
              <a:rPr sz="1800" spc="55" dirty="0">
                <a:latin typeface="Arial"/>
                <a:cs typeface="Arial"/>
              </a:rPr>
              <a:t> </a:t>
            </a:r>
            <a:r>
              <a:rPr sz="1800" spc="-10" dirty="0">
                <a:latin typeface="Arial"/>
                <a:cs typeface="Arial"/>
              </a:rPr>
              <a:t>pe</a:t>
            </a:r>
            <a:r>
              <a:rPr sz="1800" dirty="0">
                <a:latin typeface="Arial"/>
                <a:cs typeface="Arial"/>
              </a:rPr>
              <a:t>rs</a:t>
            </a:r>
            <a:r>
              <a:rPr sz="1800" spc="-10" dirty="0">
                <a:latin typeface="Arial"/>
                <a:cs typeface="Arial"/>
              </a:rPr>
              <a:t>pe</a:t>
            </a:r>
            <a:r>
              <a:rPr sz="1800" dirty="0">
                <a:latin typeface="Arial"/>
                <a:cs typeface="Arial"/>
              </a:rPr>
              <a:t>ct</a:t>
            </a:r>
            <a:r>
              <a:rPr sz="1800" spc="-5" dirty="0">
                <a:latin typeface="Arial"/>
                <a:cs typeface="Arial"/>
              </a:rPr>
              <a:t>i</a:t>
            </a:r>
            <a:r>
              <a:rPr sz="1800" dirty="0">
                <a:latin typeface="Arial"/>
                <a:cs typeface="Arial"/>
              </a:rPr>
              <a:t>v</a:t>
            </a:r>
            <a:r>
              <a:rPr sz="1800" spc="-10" dirty="0">
                <a:latin typeface="Arial"/>
                <a:cs typeface="Arial"/>
              </a:rPr>
              <a:t>e</a:t>
            </a:r>
            <a:r>
              <a:rPr sz="1800" dirty="0">
                <a:latin typeface="Arial"/>
                <a:cs typeface="Arial"/>
              </a:rPr>
              <a:t>,</a:t>
            </a:r>
            <a:r>
              <a:rPr sz="1800" spc="15" dirty="0">
                <a:latin typeface="Arial"/>
                <a:cs typeface="Arial"/>
              </a:rPr>
              <a:t> </a:t>
            </a:r>
            <a:r>
              <a:rPr sz="1800" dirty="0">
                <a:latin typeface="Arial"/>
                <a:cs typeface="Arial"/>
              </a:rPr>
              <a:t>f</a:t>
            </a:r>
            <a:r>
              <a:rPr sz="1800" spc="-10" dirty="0">
                <a:latin typeface="Arial"/>
                <a:cs typeface="Arial"/>
              </a:rPr>
              <a:t>a</a:t>
            </a:r>
            <a:r>
              <a:rPr sz="1800" dirty="0">
                <a:latin typeface="Arial"/>
                <a:cs typeface="Arial"/>
              </a:rPr>
              <a:t>c</a:t>
            </a:r>
            <a:r>
              <a:rPr sz="1800" spc="-5" dirty="0">
                <a:latin typeface="Arial"/>
                <a:cs typeface="Arial"/>
              </a:rPr>
              <a:t>ili</a:t>
            </a:r>
            <a:r>
              <a:rPr sz="1800" dirty="0">
                <a:latin typeface="Arial"/>
                <a:cs typeface="Arial"/>
              </a:rPr>
              <a:t>t</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n</a:t>
            </a:r>
            <a:r>
              <a:rPr sz="1800" dirty="0">
                <a:latin typeface="Arial"/>
                <a:cs typeface="Arial"/>
              </a:rPr>
              <a:t>g</a:t>
            </a:r>
            <a:r>
              <a:rPr sz="1800" spc="10" dirty="0">
                <a:latin typeface="Arial"/>
                <a:cs typeface="Arial"/>
              </a:rPr>
              <a:t> </a:t>
            </a:r>
            <a:r>
              <a:rPr sz="1800" dirty="0">
                <a:latin typeface="Arial"/>
                <a:cs typeface="Arial"/>
              </a:rPr>
              <a:t>c</a:t>
            </a:r>
            <a:r>
              <a:rPr sz="1800" spc="-10" dirty="0">
                <a:latin typeface="Arial"/>
                <a:cs typeface="Arial"/>
              </a:rPr>
              <a:t>oo</a:t>
            </a:r>
            <a:r>
              <a:rPr sz="1800" dirty="0">
                <a:latin typeface="Arial"/>
                <a:cs typeface="Arial"/>
              </a:rPr>
              <a:t>r</a:t>
            </a:r>
            <a:r>
              <a:rPr sz="1800" spc="-10" dirty="0">
                <a:latin typeface="Arial"/>
                <a:cs typeface="Arial"/>
              </a:rPr>
              <a:t>d</a:t>
            </a:r>
            <a:r>
              <a:rPr sz="1800" spc="-5" dirty="0">
                <a:latin typeface="Arial"/>
                <a:cs typeface="Arial"/>
              </a:rPr>
              <a:t>i</a:t>
            </a:r>
            <a:r>
              <a:rPr sz="1800" spc="-10" dirty="0">
                <a:latin typeface="Arial"/>
                <a:cs typeface="Arial"/>
              </a:rPr>
              <a:t>na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20" dirty="0">
                <a:latin typeface="Arial"/>
                <a:cs typeface="Arial"/>
              </a:rPr>
              <a:t> </a:t>
            </a:r>
            <a:r>
              <a:rPr sz="1800" spc="-10" dirty="0">
                <a:latin typeface="Arial"/>
                <a:cs typeface="Arial"/>
              </a:rPr>
              <a:t>a</a:t>
            </a:r>
            <a:r>
              <a:rPr sz="1800" dirty="0">
                <a:latin typeface="Arial"/>
                <a:cs typeface="Arial"/>
              </a:rPr>
              <a:t>m</a:t>
            </a:r>
            <a:r>
              <a:rPr sz="1800" spc="-10" dirty="0">
                <a:latin typeface="Arial"/>
                <a:cs typeface="Arial"/>
              </a:rPr>
              <a:t>on</a:t>
            </a:r>
            <a:r>
              <a:rPr sz="1800" dirty="0">
                <a:latin typeface="Arial"/>
                <a:cs typeface="Arial"/>
              </a:rPr>
              <a:t>g</a:t>
            </a:r>
            <a:r>
              <a:rPr sz="1800" spc="10" dirty="0">
                <a:latin typeface="Arial"/>
                <a:cs typeface="Arial"/>
              </a:rPr>
              <a:t> </a:t>
            </a:r>
            <a:r>
              <a:rPr sz="1800" dirty="0">
                <a:latin typeface="Arial"/>
                <a:cs typeface="Arial"/>
              </a:rPr>
              <a:t>k</a:t>
            </a:r>
            <a:r>
              <a:rPr sz="1800" spc="-10" dirty="0">
                <a:latin typeface="Arial"/>
                <a:cs typeface="Arial"/>
              </a:rPr>
              <a:t>e</a:t>
            </a:r>
            <a:r>
              <a:rPr sz="1800" dirty="0">
                <a:latin typeface="Arial"/>
                <a:cs typeface="Arial"/>
              </a:rPr>
              <a:t>y st</a:t>
            </a:r>
            <a:r>
              <a:rPr sz="1800" spc="-10" dirty="0">
                <a:latin typeface="Arial"/>
                <a:cs typeface="Arial"/>
              </a:rPr>
              <a:t>a</a:t>
            </a:r>
            <a:r>
              <a:rPr sz="1800" dirty="0">
                <a:latin typeface="Arial"/>
                <a:cs typeface="Arial"/>
              </a:rPr>
              <a:t>k</a:t>
            </a:r>
            <a:r>
              <a:rPr sz="1800" spc="-10" dirty="0">
                <a:latin typeface="Arial"/>
                <a:cs typeface="Arial"/>
              </a:rPr>
              <a:t>eho</a:t>
            </a:r>
            <a:r>
              <a:rPr sz="1800" spc="-5" dirty="0">
                <a:latin typeface="Arial"/>
                <a:cs typeface="Arial"/>
              </a:rPr>
              <a:t>l</a:t>
            </a:r>
            <a:r>
              <a:rPr sz="1800" spc="-10" dirty="0">
                <a:latin typeface="Arial"/>
                <a:cs typeface="Arial"/>
              </a:rPr>
              <a:t>de</a:t>
            </a:r>
            <a:r>
              <a:rPr sz="1800" dirty="0">
                <a:latin typeface="Arial"/>
                <a:cs typeface="Arial"/>
              </a:rPr>
              <a:t>rs, s</a:t>
            </a:r>
            <a:r>
              <a:rPr sz="1800" spc="-10" dirty="0">
                <a:latin typeface="Arial"/>
                <a:cs typeface="Arial"/>
              </a:rPr>
              <a:t>e</a:t>
            </a:r>
            <a:r>
              <a:rPr sz="1800" dirty="0">
                <a:latin typeface="Arial"/>
                <a:cs typeface="Arial"/>
              </a:rPr>
              <a:t>tt</a:t>
            </a:r>
            <a:r>
              <a:rPr sz="1800" spc="-5" dirty="0">
                <a:latin typeface="Arial"/>
                <a:cs typeface="Arial"/>
              </a:rPr>
              <a:t>i</a:t>
            </a:r>
            <a:r>
              <a:rPr sz="1800" spc="-10" dirty="0">
                <a:latin typeface="Arial"/>
                <a:cs typeface="Arial"/>
              </a:rPr>
              <a:t>n</a:t>
            </a:r>
            <a:r>
              <a:rPr sz="1800" dirty="0">
                <a:latin typeface="Arial"/>
                <a:cs typeface="Arial"/>
              </a:rPr>
              <a:t>g</a:t>
            </a:r>
            <a:r>
              <a:rPr sz="1800" spc="-5" dirty="0">
                <a:latin typeface="Arial"/>
                <a:cs typeface="Arial"/>
              </a:rPr>
              <a:t> </a:t>
            </a:r>
            <a:r>
              <a:rPr sz="1800" dirty="0">
                <a:latin typeface="Arial"/>
                <a:cs typeface="Arial"/>
              </a:rPr>
              <a:t>st</a:t>
            </a:r>
            <a:r>
              <a:rPr sz="1800" spc="-10" dirty="0">
                <a:latin typeface="Arial"/>
                <a:cs typeface="Arial"/>
              </a:rPr>
              <a:t>anda</a:t>
            </a:r>
            <a:r>
              <a:rPr sz="1800" dirty="0">
                <a:latin typeface="Arial"/>
                <a:cs typeface="Arial"/>
              </a:rPr>
              <a:t>r</a:t>
            </a:r>
            <a:r>
              <a:rPr sz="1800" spc="-10" dirty="0">
                <a:latin typeface="Arial"/>
                <a:cs typeface="Arial"/>
              </a:rPr>
              <a:t>d</a:t>
            </a:r>
            <a:r>
              <a:rPr sz="1800" dirty="0">
                <a:latin typeface="Arial"/>
                <a:cs typeface="Arial"/>
              </a:rPr>
              <a:t>s</a:t>
            </a:r>
            <a:r>
              <a:rPr sz="1800" spc="15" dirty="0">
                <a:latin typeface="Arial"/>
                <a:cs typeface="Arial"/>
              </a:rPr>
              <a:t> </a:t>
            </a:r>
            <a:r>
              <a:rPr sz="1800" spc="-10" dirty="0">
                <a:latin typeface="Arial"/>
                <a:cs typeface="Arial"/>
              </a:rPr>
              <a:t>an</a:t>
            </a:r>
            <a:r>
              <a:rPr sz="1800" dirty="0">
                <a:latin typeface="Arial"/>
                <a:cs typeface="Arial"/>
              </a:rPr>
              <a:t>d</a:t>
            </a:r>
            <a:r>
              <a:rPr sz="1800" spc="10" dirty="0">
                <a:latin typeface="Arial"/>
                <a:cs typeface="Arial"/>
              </a:rPr>
              <a:t> </a:t>
            </a:r>
            <a:r>
              <a:rPr sz="1800" spc="-10" dirty="0">
                <a:latin typeface="Arial"/>
                <a:cs typeface="Arial"/>
              </a:rPr>
              <a:t>p</a:t>
            </a:r>
            <a:r>
              <a:rPr sz="1800" dirty="0">
                <a:latin typeface="Arial"/>
                <a:cs typeface="Arial"/>
              </a:rPr>
              <a:t>r</a:t>
            </a:r>
            <a:r>
              <a:rPr sz="1800" spc="-10" dirty="0">
                <a:latin typeface="Arial"/>
                <a:cs typeface="Arial"/>
              </a:rPr>
              <a:t>o</a:t>
            </a:r>
            <a:r>
              <a:rPr sz="1800" dirty="0">
                <a:latin typeface="Arial"/>
                <a:cs typeface="Arial"/>
              </a:rPr>
              <a:t>v</a:t>
            </a:r>
            <a:r>
              <a:rPr sz="1800" spc="-5" dirty="0">
                <a:latin typeface="Arial"/>
                <a:cs typeface="Arial"/>
              </a:rPr>
              <a:t>i</a:t>
            </a:r>
            <a:r>
              <a:rPr sz="1800" spc="-10" dirty="0">
                <a:latin typeface="Arial"/>
                <a:cs typeface="Arial"/>
              </a:rPr>
              <a:t>d</a:t>
            </a:r>
            <a:r>
              <a:rPr sz="1800" spc="-5" dirty="0">
                <a:latin typeface="Arial"/>
                <a:cs typeface="Arial"/>
              </a:rPr>
              <a:t>i</a:t>
            </a:r>
            <a:r>
              <a:rPr sz="1800" spc="-10" dirty="0">
                <a:latin typeface="Arial"/>
                <a:cs typeface="Arial"/>
              </a:rPr>
              <a:t>n</a:t>
            </a:r>
            <a:r>
              <a:rPr sz="1800" dirty="0">
                <a:latin typeface="Arial"/>
                <a:cs typeface="Arial"/>
              </a:rPr>
              <a:t>g</a:t>
            </a:r>
            <a:r>
              <a:rPr sz="1800" spc="20" dirty="0">
                <a:latin typeface="Arial"/>
                <a:cs typeface="Arial"/>
              </a:rPr>
              <a:t> </a:t>
            </a:r>
            <a:r>
              <a:rPr sz="1800" spc="-10" dirty="0">
                <a:latin typeface="Arial"/>
                <a:cs typeface="Arial"/>
              </a:rPr>
              <a:t>gu</a:t>
            </a:r>
            <a:r>
              <a:rPr sz="1800" spc="-5" dirty="0">
                <a:latin typeface="Arial"/>
                <a:cs typeface="Arial"/>
              </a:rPr>
              <a:t>i</a:t>
            </a:r>
            <a:r>
              <a:rPr sz="1800" spc="-10" dirty="0">
                <a:latin typeface="Arial"/>
                <a:cs typeface="Arial"/>
              </a:rPr>
              <a:t>dan</a:t>
            </a:r>
            <a:r>
              <a:rPr sz="1800" dirty="0">
                <a:latin typeface="Arial"/>
                <a:cs typeface="Arial"/>
              </a:rPr>
              <a:t>c</a:t>
            </a:r>
            <a:r>
              <a:rPr sz="1800" spc="-10" dirty="0">
                <a:latin typeface="Arial"/>
                <a:cs typeface="Arial"/>
              </a:rPr>
              <a:t>e</a:t>
            </a:r>
            <a:r>
              <a:rPr sz="1800" dirty="0">
                <a:latin typeface="Arial"/>
                <a:cs typeface="Arial"/>
              </a:rPr>
              <a:t>,</a:t>
            </a:r>
            <a:r>
              <a:rPr sz="1800" spc="30" dirty="0">
                <a:latin typeface="Arial"/>
                <a:cs typeface="Arial"/>
              </a:rPr>
              <a:t> </a:t>
            </a:r>
            <a:r>
              <a:rPr sz="1800" spc="-10" dirty="0">
                <a:latin typeface="Arial"/>
                <a:cs typeface="Arial"/>
              </a:rPr>
              <a:t>an</a:t>
            </a:r>
            <a:r>
              <a:rPr sz="1800" dirty="0">
                <a:latin typeface="Arial"/>
                <a:cs typeface="Arial"/>
              </a:rPr>
              <a:t>d</a:t>
            </a:r>
            <a:r>
              <a:rPr sz="1800" spc="-5" dirty="0">
                <a:latin typeface="Arial"/>
                <a:cs typeface="Arial"/>
              </a:rPr>
              <a:t> </a:t>
            </a:r>
            <a:r>
              <a:rPr sz="1800" dirty="0">
                <a:latin typeface="Arial"/>
                <a:cs typeface="Arial"/>
              </a:rPr>
              <a:t>s</a:t>
            </a:r>
            <a:r>
              <a:rPr sz="1800" spc="-10" dirty="0">
                <a:latin typeface="Arial"/>
                <a:cs typeface="Arial"/>
              </a:rPr>
              <a:t>uppo</a:t>
            </a:r>
            <a:r>
              <a:rPr sz="1800" dirty="0">
                <a:latin typeface="Arial"/>
                <a:cs typeface="Arial"/>
              </a:rPr>
              <a:t>rt</a:t>
            </a:r>
            <a:r>
              <a:rPr sz="1800" spc="-5" dirty="0">
                <a:latin typeface="Arial"/>
                <a:cs typeface="Arial"/>
              </a:rPr>
              <a:t>i</a:t>
            </a:r>
            <a:r>
              <a:rPr sz="1800" spc="-10" dirty="0">
                <a:latin typeface="Arial"/>
                <a:cs typeface="Arial"/>
              </a:rPr>
              <a:t>n</a:t>
            </a:r>
            <a:r>
              <a:rPr sz="1800" dirty="0">
                <a:latin typeface="Arial"/>
                <a:cs typeface="Arial"/>
              </a:rPr>
              <a:t>g</a:t>
            </a:r>
            <a:r>
              <a:rPr sz="1800" spc="20" dirty="0">
                <a:latin typeface="Arial"/>
                <a:cs typeface="Arial"/>
              </a:rPr>
              <a:t> </a:t>
            </a:r>
            <a:r>
              <a:rPr sz="1800" dirty="0">
                <a:latin typeface="Arial"/>
                <a:cs typeface="Arial"/>
              </a:rPr>
              <a:t>str</a:t>
            </a:r>
            <a:r>
              <a:rPr sz="1800" spc="-10" dirty="0">
                <a:latin typeface="Arial"/>
                <a:cs typeface="Arial"/>
              </a:rPr>
              <a:t>ea</a:t>
            </a:r>
            <a:r>
              <a:rPr sz="1800" dirty="0">
                <a:latin typeface="Arial"/>
                <a:cs typeface="Arial"/>
              </a:rPr>
              <a:t>m</a:t>
            </a:r>
            <a:r>
              <a:rPr sz="1800" spc="-5" dirty="0">
                <a:latin typeface="Arial"/>
                <a:cs typeface="Arial"/>
              </a:rPr>
              <a:t>li</a:t>
            </a:r>
            <a:r>
              <a:rPr sz="1800" spc="-10" dirty="0">
                <a:latin typeface="Arial"/>
                <a:cs typeface="Arial"/>
              </a:rPr>
              <a:t>ne</a:t>
            </a:r>
            <a:r>
              <a:rPr sz="1800" dirty="0">
                <a:latin typeface="Arial"/>
                <a:cs typeface="Arial"/>
              </a:rPr>
              <a:t>d</a:t>
            </a:r>
            <a:r>
              <a:rPr sz="1800" spc="20" dirty="0">
                <a:latin typeface="Arial"/>
                <a:cs typeface="Arial"/>
              </a:rPr>
              <a:t> </a:t>
            </a:r>
            <a:r>
              <a:rPr sz="1800" dirty="0">
                <a:latin typeface="Arial"/>
                <a:cs typeface="Arial"/>
              </a:rPr>
              <a:t>r</a:t>
            </a:r>
            <a:r>
              <a:rPr sz="1800" spc="-10" dirty="0">
                <a:latin typeface="Arial"/>
                <a:cs typeface="Arial"/>
              </a:rPr>
              <a:t>epo</a:t>
            </a:r>
            <a:r>
              <a:rPr sz="1800" dirty="0">
                <a:latin typeface="Arial"/>
                <a:cs typeface="Arial"/>
              </a:rPr>
              <a:t>rt</a:t>
            </a:r>
            <a:r>
              <a:rPr sz="1800" spc="-5" dirty="0">
                <a:latin typeface="Arial"/>
                <a:cs typeface="Arial"/>
              </a:rPr>
              <a:t>i</a:t>
            </a:r>
            <a:r>
              <a:rPr sz="1800" spc="-10" dirty="0">
                <a:latin typeface="Arial"/>
                <a:cs typeface="Arial"/>
              </a:rPr>
              <a:t>ng an</a:t>
            </a:r>
            <a:r>
              <a:rPr sz="1800" dirty="0">
                <a:latin typeface="Arial"/>
                <a:cs typeface="Arial"/>
              </a:rPr>
              <a:t>d</a:t>
            </a:r>
            <a:r>
              <a:rPr sz="1800" spc="10" dirty="0">
                <a:latin typeface="Arial"/>
                <a:cs typeface="Arial"/>
              </a:rPr>
              <a:t> </a:t>
            </a:r>
            <a:r>
              <a:rPr sz="1800" dirty="0">
                <a:latin typeface="Arial"/>
                <a:cs typeface="Arial"/>
              </a:rPr>
              <a:t>m</a:t>
            </a:r>
            <a:r>
              <a:rPr sz="1800" spc="-10" dirty="0">
                <a:latin typeface="Arial"/>
                <a:cs typeface="Arial"/>
              </a:rPr>
              <a:t>e</a:t>
            </a:r>
            <a:r>
              <a:rPr sz="1800" dirty="0">
                <a:latin typeface="Arial"/>
                <a:cs typeface="Arial"/>
              </a:rPr>
              <a:t>tr</a:t>
            </a:r>
            <a:r>
              <a:rPr sz="1800" spc="-5" dirty="0">
                <a:latin typeface="Arial"/>
                <a:cs typeface="Arial"/>
              </a:rPr>
              <a:t>i</a:t>
            </a:r>
            <a:r>
              <a:rPr sz="1800" dirty="0">
                <a:latin typeface="Arial"/>
                <a:cs typeface="Arial"/>
              </a:rPr>
              <a:t>cs c</a:t>
            </a:r>
            <a:r>
              <a:rPr sz="1800" spc="-10" dirty="0">
                <a:latin typeface="Arial"/>
                <a:cs typeface="Arial"/>
              </a:rPr>
              <a:t>apab</a:t>
            </a:r>
            <a:r>
              <a:rPr sz="1800" spc="-5" dirty="0">
                <a:latin typeface="Arial"/>
                <a:cs typeface="Arial"/>
              </a:rPr>
              <a:t>ili</a:t>
            </a:r>
            <a:r>
              <a:rPr sz="1800" dirty="0">
                <a:latin typeface="Arial"/>
                <a:cs typeface="Arial"/>
              </a:rPr>
              <a:t>t</a:t>
            </a:r>
            <a:r>
              <a:rPr sz="1800" spc="-5" dirty="0">
                <a:latin typeface="Arial"/>
                <a:cs typeface="Arial"/>
              </a:rPr>
              <a:t>i</a:t>
            </a:r>
            <a:r>
              <a:rPr sz="1800" spc="-10" dirty="0">
                <a:latin typeface="Arial"/>
                <a:cs typeface="Arial"/>
              </a:rPr>
              <a:t>e</a:t>
            </a:r>
            <a:r>
              <a:rPr sz="1800" dirty="0">
                <a:latin typeface="Arial"/>
                <a:cs typeface="Arial"/>
              </a:rPr>
              <a:t>s.</a:t>
            </a:r>
          </a:p>
          <a:p>
            <a:pPr>
              <a:lnSpc>
                <a:spcPct val="100000"/>
              </a:lnSpc>
            </a:pPr>
            <a:endParaRPr sz="1800" dirty="0">
              <a:latin typeface="Times New Roman"/>
              <a:cs typeface="Times New Roman"/>
            </a:endParaRPr>
          </a:p>
          <a:p>
            <a:pPr marL="241300" marR="5080" indent="-228600">
              <a:lnSpc>
                <a:spcPct val="100000"/>
              </a:lnSpc>
              <a:spcBef>
                <a:spcPts val="1290"/>
              </a:spcBef>
            </a:pPr>
            <a:r>
              <a:rPr sz="1800" dirty="0">
                <a:latin typeface="Webdings"/>
                <a:cs typeface="Webdings"/>
              </a:rPr>
              <a:t></a:t>
            </a:r>
            <a:r>
              <a:rPr lang="en-US" sz="1800" b="1" spc="-5" dirty="0">
                <a:latin typeface="Arial"/>
                <a:cs typeface="Arial"/>
              </a:rPr>
              <a:t>FMCSA </a:t>
            </a:r>
            <a:r>
              <a:rPr sz="1800" spc="-5" dirty="0">
                <a:latin typeface="Arial"/>
                <a:cs typeface="Arial"/>
              </a:rPr>
              <a:t>i</a:t>
            </a:r>
            <a:r>
              <a:rPr sz="1800" dirty="0">
                <a:latin typeface="Arial"/>
                <a:cs typeface="Arial"/>
              </a:rPr>
              <a:t>m</a:t>
            </a:r>
            <a:r>
              <a:rPr sz="1800" spc="-10" dirty="0">
                <a:latin typeface="Arial"/>
                <a:cs typeface="Arial"/>
              </a:rPr>
              <a:t>p</a:t>
            </a:r>
            <a:r>
              <a:rPr sz="1800" spc="-5" dirty="0">
                <a:latin typeface="Arial"/>
                <a:cs typeface="Arial"/>
              </a:rPr>
              <a:t>l</a:t>
            </a:r>
            <a:r>
              <a:rPr sz="1800" spc="-10" dirty="0">
                <a:latin typeface="Arial"/>
                <a:cs typeface="Arial"/>
              </a:rPr>
              <a:t>e</a:t>
            </a:r>
            <a:r>
              <a:rPr sz="1800" dirty="0">
                <a:latin typeface="Arial"/>
                <a:cs typeface="Arial"/>
              </a:rPr>
              <a:t>m</a:t>
            </a:r>
            <a:r>
              <a:rPr sz="1800" spc="-10" dirty="0">
                <a:latin typeface="Arial"/>
                <a:cs typeface="Arial"/>
              </a:rPr>
              <a:t>en</a:t>
            </a:r>
            <a:r>
              <a:rPr sz="1800" dirty="0">
                <a:latin typeface="Arial"/>
                <a:cs typeface="Arial"/>
              </a:rPr>
              <a:t>t</a:t>
            </a:r>
            <a:r>
              <a:rPr sz="1800" spc="15" dirty="0">
                <a:latin typeface="Arial"/>
                <a:cs typeface="Arial"/>
              </a:rPr>
              <a:t> </a:t>
            </a:r>
            <a:r>
              <a:rPr sz="1800" spc="-10" dirty="0">
                <a:latin typeface="Arial"/>
                <a:cs typeface="Arial"/>
              </a:rPr>
              <a:t>p</a:t>
            </a:r>
            <a:r>
              <a:rPr sz="1800" dirty="0">
                <a:latin typeface="Arial"/>
                <a:cs typeface="Arial"/>
              </a:rPr>
              <a:t>r</a:t>
            </a:r>
            <a:r>
              <a:rPr sz="1800" spc="-10" dirty="0">
                <a:latin typeface="Arial"/>
                <a:cs typeface="Arial"/>
              </a:rPr>
              <a:t>og</a:t>
            </a:r>
            <a:r>
              <a:rPr sz="1800" dirty="0">
                <a:latin typeface="Arial"/>
                <a:cs typeface="Arial"/>
              </a:rPr>
              <a:t>r</a:t>
            </a:r>
            <a:r>
              <a:rPr sz="1800" spc="-10" dirty="0">
                <a:latin typeface="Arial"/>
                <a:cs typeface="Arial"/>
              </a:rPr>
              <a:t>a</a:t>
            </a:r>
            <a:r>
              <a:rPr sz="1800" dirty="0">
                <a:latin typeface="Arial"/>
                <a:cs typeface="Arial"/>
              </a:rPr>
              <a:t>ms</a:t>
            </a:r>
            <a:r>
              <a:rPr sz="1800" spc="15" dirty="0">
                <a:latin typeface="Arial"/>
                <a:cs typeface="Arial"/>
              </a:rPr>
              <a:t> </a:t>
            </a:r>
            <a:r>
              <a:rPr sz="1800" dirty="0">
                <a:latin typeface="Arial"/>
                <a:cs typeface="Arial"/>
              </a:rPr>
              <a:t>t</a:t>
            </a:r>
            <a:r>
              <a:rPr sz="1800" spc="-10" dirty="0">
                <a:latin typeface="Arial"/>
                <a:cs typeface="Arial"/>
              </a:rPr>
              <a:t>ha</a:t>
            </a:r>
            <a:r>
              <a:rPr sz="1800" dirty="0">
                <a:latin typeface="Arial"/>
                <a:cs typeface="Arial"/>
              </a:rPr>
              <a:t>t</a:t>
            </a:r>
            <a:r>
              <a:rPr sz="1800" spc="5" dirty="0">
                <a:latin typeface="Arial"/>
                <a:cs typeface="Arial"/>
              </a:rPr>
              <a:t> </a:t>
            </a:r>
            <a:r>
              <a:rPr sz="1800" dirty="0">
                <a:latin typeface="Arial"/>
                <a:cs typeface="Arial"/>
              </a:rPr>
              <a:t>m</a:t>
            </a:r>
            <a:r>
              <a:rPr sz="1800" spc="-10" dirty="0">
                <a:latin typeface="Arial"/>
                <a:cs typeface="Arial"/>
              </a:rPr>
              <a:t>ee</a:t>
            </a:r>
            <a:r>
              <a:rPr sz="1800" dirty="0">
                <a:latin typeface="Arial"/>
                <a:cs typeface="Arial"/>
              </a:rPr>
              <a:t>t</a:t>
            </a:r>
            <a:r>
              <a:rPr sz="1800" spc="5" dirty="0">
                <a:latin typeface="Arial"/>
                <a:cs typeface="Arial"/>
              </a:rPr>
              <a:t> </a:t>
            </a:r>
            <a:r>
              <a:rPr sz="1800" dirty="0">
                <a:latin typeface="Arial"/>
                <a:cs typeface="Arial"/>
              </a:rPr>
              <a:t>s</a:t>
            </a:r>
            <a:r>
              <a:rPr sz="1800" spc="-10" dirty="0">
                <a:latin typeface="Arial"/>
                <a:cs typeface="Arial"/>
              </a:rPr>
              <a:t>pe</a:t>
            </a:r>
            <a:r>
              <a:rPr sz="1800" dirty="0">
                <a:latin typeface="Arial"/>
                <a:cs typeface="Arial"/>
              </a:rPr>
              <a:t>c</a:t>
            </a:r>
            <a:r>
              <a:rPr sz="1800" spc="-5" dirty="0">
                <a:latin typeface="Arial"/>
                <a:cs typeface="Arial"/>
              </a:rPr>
              <a:t>i</a:t>
            </a:r>
            <a:r>
              <a:rPr sz="1800" dirty="0">
                <a:latin typeface="Arial"/>
                <a:cs typeface="Arial"/>
              </a:rPr>
              <a:t>f</a:t>
            </a:r>
            <a:r>
              <a:rPr sz="1800" spc="-5" dirty="0">
                <a:latin typeface="Arial"/>
                <a:cs typeface="Arial"/>
              </a:rPr>
              <a:t>i</a:t>
            </a:r>
            <a:r>
              <a:rPr sz="1800" dirty="0">
                <a:latin typeface="Arial"/>
                <a:cs typeface="Arial"/>
              </a:rPr>
              <a:t>c</a:t>
            </a:r>
            <a:r>
              <a:rPr sz="1800" spc="15" dirty="0">
                <a:latin typeface="Arial"/>
                <a:cs typeface="Arial"/>
              </a:rPr>
              <a:t> </a:t>
            </a:r>
            <a:r>
              <a:rPr sz="1800" spc="-10" dirty="0">
                <a:latin typeface="Arial"/>
                <a:cs typeface="Arial"/>
              </a:rPr>
              <a:t>bu</a:t>
            </a:r>
            <a:r>
              <a:rPr sz="1800" dirty="0">
                <a:latin typeface="Arial"/>
                <a:cs typeface="Arial"/>
              </a:rPr>
              <a:t>s</a:t>
            </a:r>
            <a:r>
              <a:rPr sz="1800" spc="-5" dirty="0">
                <a:latin typeface="Arial"/>
                <a:cs typeface="Arial"/>
              </a:rPr>
              <a:t>i</a:t>
            </a:r>
            <a:r>
              <a:rPr sz="1800" spc="-10" dirty="0">
                <a:latin typeface="Arial"/>
                <a:cs typeface="Arial"/>
              </a:rPr>
              <a:t>ne</a:t>
            </a:r>
            <a:r>
              <a:rPr sz="1800" dirty="0">
                <a:latin typeface="Arial"/>
                <a:cs typeface="Arial"/>
              </a:rPr>
              <a:t>ss </a:t>
            </a:r>
            <a:r>
              <a:rPr sz="1800" spc="-10" dirty="0">
                <a:latin typeface="Arial"/>
                <a:cs typeface="Arial"/>
              </a:rPr>
              <a:t>need</a:t>
            </a:r>
            <a:r>
              <a:rPr sz="1800" dirty="0">
                <a:latin typeface="Arial"/>
                <a:cs typeface="Arial"/>
              </a:rPr>
              <a:t>s,</a:t>
            </a:r>
            <a:r>
              <a:rPr sz="1800" spc="15" dirty="0">
                <a:latin typeface="Arial"/>
                <a:cs typeface="Arial"/>
              </a:rPr>
              <a:t> </a:t>
            </a:r>
            <a:r>
              <a:rPr sz="1800" spc="-10" dirty="0">
                <a:latin typeface="Arial"/>
                <a:cs typeface="Arial"/>
              </a:rPr>
              <a:t>p</a:t>
            </a:r>
            <a:r>
              <a:rPr sz="1800" dirty="0">
                <a:latin typeface="Arial"/>
                <a:cs typeface="Arial"/>
              </a:rPr>
              <a:t>r</a:t>
            </a:r>
            <a:r>
              <a:rPr sz="1800" spc="-10" dirty="0">
                <a:latin typeface="Arial"/>
                <a:cs typeface="Arial"/>
              </a:rPr>
              <a:t>o</a:t>
            </a:r>
            <a:r>
              <a:rPr sz="1800" dirty="0">
                <a:latin typeface="Arial"/>
                <a:cs typeface="Arial"/>
              </a:rPr>
              <a:t>v</a:t>
            </a:r>
            <a:r>
              <a:rPr sz="1800" spc="-5" dirty="0">
                <a:latin typeface="Arial"/>
                <a:cs typeface="Arial"/>
              </a:rPr>
              <a:t>i</a:t>
            </a:r>
            <a:r>
              <a:rPr sz="1800" spc="-10" dirty="0">
                <a:latin typeface="Arial"/>
                <a:cs typeface="Arial"/>
              </a:rPr>
              <a:t>d</a:t>
            </a:r>
            <a:r>
              <a:rPr sz="1800" dirty="0">
                <a:latin typeface="Arial"/>
                <a:cs typeface="Arial"/>
              </a:rPr>
              <a:t>e</a:t>
            </a:r>
            <a:r>
              <a:rPr sz="1800" spc="10" dirty="0">
                <a:latin typeface="Arial"/>
                <a:cs typeface="Arial"/>
              </a:rPr>
              <a:t> </a:t>
            </a:r>
            <a:r>
              <a:rPr sz="1800" spc="-10" dirty="0">
                <a:latin typeface="Arial"/>
                <a:cs typeface="Arial"/>
              </a:rPr>
              <a:t>bu</a:t>
            </a:r>
            <a:r>
              <a:rPr sz="1800" dirty="0">
                <a:latin typeface="Arial"/>
                <a:cs typeface="Arial"/>
              </a:rPr>
              <a:t>s</a:t>
            </a:r>
            <a:r>
              <a:rPr sz="1800" spc="-5" dirty="0">
                <a:latin typeface="Arial"/>
                <a:cs typeface="Arial"/>
              </a:rPr>
              <a:t>i</a:t>
            </a:r>
            <a:r>
              <a:rPr sz="1800" spc="-10" dirty="0">
                <a:latin typeface="Arial"/>
                <a:cs typeface="Arial"/>
              </a:rPr>
              <a:t>ne</a:t>
            </a:r>
            <a:r>
              <a:rPr sz="1800" dirty="0">
                <a:latin typeface="Arial"/>
                <a:cs typeface="Arial"/>
              </a:rPr>
              <a:t>ss/</a:t>
            </a:r>
            <a:r>
              <a:rPr sz="1800" spc="-10" dirty="0">
                <a:latin typeface="Arial"/>
                <a:cs typeface="Arial"/>
              </a:rPr>
              <a:t>do</a:t>
            </a:r>
            <a:r>
              <a:rPr sz="1800" dirty="0">
                <a:latin typeface="Arial"/>
                <a:cs typeface="Arial"/>
              </a:rPr>
              <a:t>m</a:t>
            </a:r>
            <a:r>
              <a:rPr sz="1800" spc="-10" dirty="0">
                <a:latin typeface="Arial"/>
                <a:cs typeface="Arial"/>
              </a:rPr>
              <a:t>a</a:t>
            </a:r>
            <a:r>
              <a:rPr sz="1800" spc="-5" dirty="0">
                <a:latin typeface="Arial"/>
                <a:cs typeface="Arial"/>
              </a:rPr>
              <a:t>i</a:t>
            </a:r>
            <a:r>
              <a:rPr sz="1800" dirty="0">
                <a:latin typeface="Arial"/>
                <a:cs typeface="Arial"/>
              </a:rPr>
              <a:t>n</a:t>
            </a:r>
            <a:r>
              <a:rPr sz="1800" spc="30" dirty="0">
                <a:latin typeface="Arial"/>
                <a:cs typeface="Arial"/>
              </a:rPr>
              <a:t> </a:t>
            </a:r>
            <a:r>
              <a:rPr sz="1800" spc="-10" dirty="0">
                <a:latin typeface="Arial"/>
                <a:cs typeface="Arial"/>
              </a:rPr>
              <a:t>e</a:t>
            </a:r>
            <a:r>
              <a:rPr sz="1800" spc="-15" dirty="0">
                <a:latin typeface="Arial"/>
                <a:cs typeface="Arial"/>
              </a:rPr>
              <a:t>x</a:t>
            </a:r>
            <a:r>
              <a:rPr sz="1800" spc="-10" dirty="0">
                <a:latin typeface="Arial"/>
                <a:cs typeface="Arial"/>
              </a:rPr>
              <a:t>pe</a:t>
            </a:r>
            <a:r>
              <a:rPr sz="1800" dirty="0">
                <a:latin typeface="Arial"/>
                <a:cs typeface="Arial"/>
              </a:rPr>
              <a:t>rt</a:t>
            </a:r>
            <a:r>
              <a:rPr sz="1800" spc="-5" dirty="0">
                <a:latin typeface="Arial"/>
                <a:cs typeface="Arial"/>
              </a:rPr>
              <a:t>i</a:t>
            </a:r>
            <a:r>
              <a:rPr sz="1800" dirty="0">
                <a:latin typeface="Arial"/>
                <a:cs typeface="Arial"/>
              </a:rPr>
              <a:t>s</a:t>
            </a:r>
            <a:r>
              <a:rPr sz="1800" spc="-10" dirty="0">
                <a:latin typeface="Arial"/>
                <a:cs typeface="Arial"/>
              </a:rPr>
              <a:t>e</a:t>
            </a:r>
            <a:r>
              <a:rPr sz="1800" dirty="0">
                <a:latin typeface="Arial"/>
                <a:cs typeface="Arial"/>
              </a:rPr>
              <a:t>,</a:t>
            </a:r>
            <a:r>
              <a:rPr sz="1800" spc="15" dirty="0">
                <a:latin typeface="Arial"/>
                <a:cs typeface="Arial"/>
              </a:rPr>
              <a:t> </a:t>
            </a:r>
            <a:r>
              <a:rPr sz="1800" spc="-10" dirty="0">
                <a:latin typeface="Arial"/>
                <a:cs typeface="Arial"/>
              </a:rPr>
              <a:t>pa</a:t>
            </a:r>
            <a:r>
              <a:rPr sz="1800" dirty="0">
                <a:latin typeface="Arial"/>
                <a:cs typeface="Arial"/>
              </a:rPr>
              <a:t>rt</a:t>
            </a:r>
            <a:r>
              <a:rPr sz="1800" spc="-5" dirty="0">
                <a:latin typeface="Arial"/>
                <a:cs typeface="Arial"/>
              </a:rPr>
              <a:t>i</a:t>
            </a:r>
            <a:r>
              <a:rPr sz="1800" dirty="0">
                <a:latin typeface="Arial"/>
                <a:cs typeface="Arial"/>
              </a:rPr>
              <a:t>c</a:t>
            </a:r>
            <a:r>
              <a:rPr sz="1800" spc="-5" dirty="0">
                <a:latin typeface="Arial"/>
                <a:cs typeface="Arial"/>
              </a:rPr>
              <a:t>i</a:t>
            </a:r>
            <a:r>
              <a:rPr sz="1800" spc="-10" dirty="0">
                <a:latin typeface="Arial"/>
                <a:cs typeface="Arial"/>
              </a:rPr>
              <a:t>pa</a:t>
            </a:r>
            <a:r>
              <a:rPr sz="1800" dirty="0">
                <a:latin typeface="Arial"/>
                <a:cs typeface="Arial"/>
              </a:rPr>
              <a:t>te</a:t>
            </a:r>
            <a:r>
              <a:rPr sz="1800" spc="20" dirty="0">
                <a:latin typeface="Arial"/>
                <a:cs typeface="Arial"/>
              </a:rPr>
              <a:t> </a:t>
            </a:r>
            <a:r>
              <a:rPr sz="1800" spc="-5" dirty="0">
                <a:latin typeface="Arial"/>
                <a:cs typeface="Arial"/>
              </a:rPr>
              <a:t>i</a:t>
            </a:r>
            <a:r>
              <a:rPr sz="1800" dirty="0">
                <a:latin typeface="Arial"/>
                <a:cs typeface="Arial"/>
              </a:rPr>
              <a:t>n</a:t>
            </a:r>
            <a:r>
              <a:rPr sz="1800" spc="-5" dirty="0">
                <a:latin typeface="Arial"/>
                <a:cs typeface="Arial"/>
              </a:rPr>
              <a:t> </a:t>
            </a:r>
            <a:r>
              <a:rPr sz="1800" spc="-10" dirty="0">
                <a:latin typeface="Arial"/>
                <a:cs typeface="Arial"/>
              </a:rPr>
              <a:t>e</a:t>
            </a:r>
            <a:r>
              <a:rPr sz="1800" dirty="0">
                <a:latin typeface="Arial"/>
                <a:cs typeface="Arial"/>
              </a:rPr>
              <a:t>st</a:t>
            </a:r>
            <a:r>
              <a:rPr sz="1800" spc="-10" dirty="0">
                <a:latin typeface="Arial"/>
                <a:cs typeface="Arial"/>
              </a:rPr>
              <a:t>ab</a:t>
            </a:r>
            <a:r>
              <a:rPr sz="1800" spc="-5" dirty="0">
                <a:latin typeface="Arial"/>
                <a:cs typeface="Arial"/>
              </a:rPr>
              <a:t>li</a:t>
            </a:r>
            <a:r>
              <a:rPr sz="1800" dirty="0">
                <a:latin typeface="Arial"/>
                <a:cs typeface="Arial"/>
              </a:rPr>
              <a:t>s</a:t>
            </a:r>
            <a:r>
              <a:rPr sz="1800" spc="-10" dirty="0">
                <a:latin typeface="Arial"/>
                <a:cs typeface="Arial"/>
              </a:rPr>
              <a:t>h</a:t>
            </a:r>
            <a:r>
              <a:rPr sz="1800" spc="-5" dirty="0">
                <a:latin typeface="Arial"/>
                <a:cs typeface="Arial"/>
              </a:rPr>
              <a:t>i</a:t>
            </a:r>
            <a:r>
              <a:rPr sz="1800" spc="-10" dirty="0">
                <a:latin typeface="Arial"/>
                <a:cs typeface="Arial"/>
              </a:rPr>
              <a:t>n</a:t>
            </a:r>
            <a:r>
              <a:rPr sz="1800" dirty="0">
                <a:latin typeface="Arial"/>
                <a:cs typeface="Arial"/>
              </a:rPr>
              <a:t>g</a:t>
            </a:r>
            <a:r>
              <a:rPr sz="1800" spc="20" dirty="0">
                <a:latin typeface="Arial"/>
                <a:cs typeface="Arial"/>
              </a:rPr>
              <a:t> </a:t>
            </a:r>
            <a:r>
              <a:rPr sz="1800" spc="-10" dirty="0">
                <a:latin typeface="Arial"/>
                <a:cs typeface="Arial"/>
              </a:rPr>
              <a:t>an en</a:t>
            </a:r>
            <a:r>
              <a:rPr sz="1800" dirty="0">
                <a:latin typeface="Arial"/>
                <a:cs typeface="Arial"/>
              </a:rPr>
              <a:t>t</a:t>
            </a:r>
            <a:r>
              <a:rPr sz="1800" spc="-10" dirty="0">
                <a:latin typeface="Arial"/>
                <a:cs typeface="Arial"/>
              </a:rPr>
              <a:t>e</a:t>
            </a:r>
            <a:r>
              <a:rPr sz="1800" dirty="0">
                <a:latin typeface="Arial"/>
                <a:cs typeface="Arial"/>
              </a:rPr>
              <a:t>r</a:t>
            </a:r>
            <a:r>
              <a:rPr sz="1800" spc="-10" dirty="0">
                <a:latin typeface="Arial"/>
                <a:cs typeface="Arial"/>
              </a:rPr>
              <a:t>p</a:t>
            </a:r>
            <a:r>
              <a:rPr sz="1800" dirty="0">
                <a:latin typeface="Arial"/>
                <a:cs typeface="Arial"/>
              </a:rPr>
              <a:t>r</a:t>
            </a:r>
            <a:r>
              <a:rPr sz="1800" spc="-5" dirty="0">
                <a:latin typeface="Arial"/>
                <a:cs typeface="Arial"/>
              </a:rPr>
              <a:t>i</a:t>
            </a:r>
            <a:r>
              <a:rPr sz="1800" dirty="0">
                <a:latin typeface="Arial"/>
                <a:cs typeface="Arial"/>
              </a:rPr>
              <a:t>s</a:t>
            </a:r>
            <a:r>
              <a:rPr sz="1800" spc="-10" dirty="0">
                <a:latin typeface="Arial"/>
                <a:cs typeface="Arial"/>
              </a:rPr>
              <a:t>e</a:t>
            </a:r>
            <a:r>
              <a:rPr sz="1800" dirty="0">
                <a:latin typeface="Arial"/>
                <a:cs typeface="Arial"/>
              </a:rPr>
              <a:t>-</a:t>
            </a:r>
            <a:r>
              <a:rPr sz="1800" spc="-40" dirty="0">
                <a:latin typeface="Arial"/>
                <a:cs typeface="Arial"/>
              </a:rPr>
              <a:t>w</a:t>
            </a:r>
            <a:r>
              <a:rPr sz="1800" spc="5" dirty="0">
                <a:latin typeface="Arial"/>
                <a:cs typeface="Arial"/>
              </a:rPr>
              <a:t>i</a:t>
            </a:r>
            <a:r>
              <a:rPr sz="1800" spc="-10" dirty="0">
                <a:latin typeface="Arial"/>
                <a:cs typeface="Arial"/>
              </a:rPr>
              <a:t>d</a:t>
            </a:r>
            <a:r>
              <a:rPr sz="1800" dirty="0">
                <a:latin typeface="Arial"/>
                <a:cs typeface="Arial"/>
              </a:rPr>
              <a:t>e</a:t>
            </a:r>
            <a:r>
              <a:rPr sz="1800" spc="55" dirty="0">
                <a:latin typeface="Arial"/>
                <a:cs typeface="Arial"/>
              </a:rPr>
              <a:t> </a:t>
            </a:r>
            <a:r>
              <a:rPr sz="1800" spc="-10" dirty="0">
                <a:latin typeface="Arial"/>
                <a:cs typeface="Arial"/>
              </a:rPr>
              <a:t>ba</a:t>
            </a:r>
            <a:r>
              <a:rPr sz="1800" dirty="0">
                <a:latin typeface="Arial"/>
                <a:cs typeface="Arial"/>
              </a:rPr>
              <a:t>s</a:t>
            </a:r>
            <a:r>
              <a:rPr sz="1800" spc="-10" dirty="0">
                <a:latin typeface="Arial"/>
                <a:cs typeface="Arial"/>
              </a:rPr>
              <a:t>e</a:t>
            </a:r>
            <a:r>
              <a:rPr sz="1800" spc="-5" dirty="0">
                <a:latin typeface="Arial"/>
                <a:cs typeface="Arial"/>
              </a:rPr>
              <a:t>li</a:t>
            </a:r>
            <a:r>
              <a:rPr sz="1800" spc="-10" dirty="0">
                <a:latin typeface="Arial"/>
                <a:cs typeface="Arial"/>
              </a:rPr>
              <a:t>ne</a:t>
            </a:r>
            <a:r>
              <a:rPr sz="1800" dirty="0">
                <a:latin typeface="Arial"/>
                <a:cs typeface="Arial"/>
              </a:rPr>
              <a:t>,</a:t>
            </a:r>
            <a:r>
              <a:rPr sz="1800" spc="15" dirty="0">
                <a:latin typeface="Arial"/>
                <a:cs typeface="Arial"/>
              </a:rPr>
              <a:t> </a:t>
            </a:r>
            <a:r>
              <a:rPr sz="1800" dirty="0">
                <a:latin typeface="Arial"/>
                <a:cs typeface="Arial"/>
              </a:rPr>
              <a:t>m</a:t>
            </a:r>
            <a:r>
              <a:rPr sz="1800" spc="-10" dirty="0">
                <a:latin typeface="Arial"/>
                <a:cs typeface="Arial"/>
              </a:rPr>
              <a:t>anag</a:t>
            </a:r>
            <a:r>
              <a:rPr sz="1800" dirty="0">
                <a:latin typeface="Arial"/>
                <a:cs typeface="Arial"/>
              </a:rPr>
              <a:t>e</a:t>
            </a:r>
            <a:r>
              <a:rPr sz="1800" spc="20" dirty="0">
                <a:latin typeface="Arial"/>
                <a:cs typeface="Arial"/>
              </a:rPr>
              <a:t> </a:t>
            </a:r>
            <a:r>
              <a:rPr sz="1800" spc="-5" dirty="0">
                <a:latin typeface="Arial"/>
                <a:cs typeface="Arial"/>
              </a:rPr>
              <a:t>i</a:t>
            </a:r>
            <a:r>
              <a:rPr sz="1800" dirty="0">
                <a:latin typeface="Arial"/>
                <a:cs typeface="Arial"/>
              </a:rPr>
              <a:t>m</a:t>
            </a:r>
            <a:r>
              <a:rPr sz="1800" spc="-10" dirty="0">
                <a:latin typeface="Arial"/>
                <a:cs typeface="Arial"/>
              </a:rPr>
              <a:t>p</a:t>
            </a:r>
            <a:r>
              <a:rPr sz="1800" spc="-5" dirty="0">
                <a:latin typeface="Arial"/>
                <a:cs typeface="Arial"/>
              </a:rPr>
              <a:t>l</a:t>
            </a:r>
            <a:r>
              <a:rPr sz="1800" spc="-10" dirty="0">
                <a:latin typeface="Arial"/>
                <a:cs typeface="Arial"/>
              </a:rPr>
              <a:t>e</a:t>
            </a:r>
            <a:r>
              <a:rPr sz="1800" dirty="0">
                <a:latin typeface="Arial"/>
                <a:cs typeface="Arial"/>
              </a:rPr>
              <a:t>m</a:t>
            </a:r>
            <a:r>
              <a:rPr sz="1800" spc="-10" dirty="0">
                <a:latin typeface="Arial"/>
                <a:cs typeface="Arial"/>
              </a:rPr>
              <a:t>en</a:t>
            </a:r>
            <a:r>
              <a:rPr sz="1800" dirty="0">
                <a:latin typeface="Arial"/>
                <a:cs typeface="Arial"/>
              </a:rPr>
              <a:t>t</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20" dirty="0">
                <a:latin typeface="Arial"/>
                <a:cs typeface="Arial"/>
              </a:rPr>
              <a:t> </a:t>
            </a:r>
            <a:r>
              <a:rPr sz="1800" spc="-10" dirty="0">
                <a:latin typeface="Arial"/>
                <a:cs typeface="Arial"/>
              </a:rPr>
              <a:t>a</a:t>
            </a:r>
            <a:r>
              <a:rPr sz="1800" dirty="0">
                <a:latin typeface="Arial"/>
                <a:cs typeface="Arial"/>
              </a:rPr>
              <a:t>t</a:t>
            </a:r>
            <a:r>
              <a:rPr sz="1800" spc="5"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10" dirty="0">
                <a:latin typeface="Arial"/>
                <a:cs typeface="Arial"/>
              </a:rPr>
              <a:t> </a:t>
            </a:r>
            <a:r>
              <a:rPr lang="en-US" sz="1800" spc="-5" dirty="0">
                <a:latin typeface="Arial"/>
                <a:cs typeface="Arial"/>
              </a:rPr>
              <a:t>agency </a:t>
            </a:r>
            <a:r>
              <a:rPr sz="1800" spc="-5" dirty="0">
                <a:latin typeface="Arial"/>
                <a:cs typeface="Arial"/>
              </a:rPr>
              <a:t>l</a:t>
            </a:r>
            <a:r>
              <a:rPr sz="1800" spc="-10" dirty="0">
                <a:latin typeface="Arial"/>
                <a:cs typeface="Arial"/>
              </a:rPr>
              <a:t>e</a:t>
            </a:r>
            <a:r>
              <a:rPr sz="1800" dirty="0">
                <a:latin typeface="Arial"/>
                <a:cs typeface="Arial"/>
              </a:rPr>
              <a:t>v</a:t>
            </a:r>
            <a:r>
              <a:rPr sz="1800" spc="-10" dirty="0">
                <a:latin typeface="Arial"/>
                <a:cs typeface="Arial"/>
              </a:rPr>
              <a:t>e</a:t>
            </a:r>
            <a:r>
              <a:rPr sz="1800" spc="-5" dirty="0">
                <a:latin typeface="Arial"/>
                <a:cs typeface="Arial"/>
              </a:rPr>
              <a:t>l</a:t>
            </a:r>
            <a:r>
              <a:rPr sz="1800" dirty="0">
                <a:latin typeface="Arial"/>
                <a:cs typeface="Arial"/>
              </a:rPr>
              <a:t>,</a:t>
            </a:r>
            <a:r>
              <a:rPr sz="1800" spc="15" dirty="0">
                <a:latin typeface="Arial"/>
                <a:cs typeface="Arial"/>
              </a:rPr>
              <a:t> </a:t>
            </a:r>
            <a:r>
              <a:rPr sz="1800" spc="-10" dirty="0">
                <a:latin typeface="Arial"/>
                <a:cs typeface="Arial"/>
              </a:rPr>
              <a:t>and </a:t>
            </a:r>
            <a:r>
              <a:rPr sz="1800" dirty="0">
                <a:latin typeface="Arial"/>
                <a:cs typeface="Arial"/>
              </a:rPr>
              <a:t>m</a:t>
            </a:r>
            <a:r>
              <a:rPr sz="1800" spc="-10" dirty="0">
                <a:latin typeface="Arial"/>
                <a:cs typeface="Arial"/>
              </a:rPr>
              <a:t>anag</a:t>
            </a:r>
            <a:r>
              <a:rPr sz="1800" dirty="0">
                <a:latin typeface="Arial"/>
                <a:cs typeface="Arial"/>
              </a:rPr>
              <a:t>e</a:t>
            </a:r>
            <a:r>
              <a:rPr sz="1800" spc="10" dirty="0">
                <a:latin typeface="Arial"/>
                <a:cs typeface="Arial"/>
              </a:rPr>
              <a:t> </a:t>
            </a:r>
            <a:r>
              <a:rPr sz="1800" spc="-10" dirty="0">
                <a:latin typeface="Arial"/>
                <a:cs typeface="Arial"/>
              </a:rPr>
              <a:t>ongo</a:t>
            </a:r>
            <a:r>
              <a:rPr sz="1800" spc="-5" dirty="0">
                <a:latin typeface="Arial"/>
                <a:cs typeface="Arial"/>
              </a:rPr>
              <a:t>i</a:t>
            </a:r>
            <a:r>
              <a:rPr sz="1800" spc="-10" dirty="0">
                <a:latin typeface="Arial"/>
                <a:cs typeface="Arial"/>
              </a:rPr>
              <a:t>n</a:t>
            </a:r>
            <a:r>
              <a:rPr sz="1800" dirty="0">
                <a:latin typeface="Arial"/>
                <a:cs typeface="Arial"/>
              </a:rPr>
              <a:t>g</a:t>
            </a:r>
            <a:r>
              <a:rPr sz="1800" spc="20" dirty="0">
                <a:latin typeface="Arial"/>
                <a:cs typeface="Arial"/>
              </a:rPr>
              <a:t> </a:t>
            </a:r>
            <a:r>
              <a:rPr sz="1800" spc="-10" dirty="0">
                <a:latin typeface="Arial"/>
                <a:cs typeface="Arial"/>
              </a:rPr>
              <a:t>ope</a:t>
            </a:r>
            <a:r>
              <a:rPr sz="1800" dirty="0">
                <a:latin typeface="Arial"/>
                <a:cs typeface="Arial"/>
              </a:rPr>
              <a:t>r</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on</a:t>
            </a:r>
            <a:r>
              <a:rPr sz="1800" dirty="0">
                <a:latin typeface="Arial"/>
                <a:cs typeface="Arial"/>
              </a:rPr>
              <a:t>s.</a:t>
            </a:r>
          </a:p>
          <a:p>
            <a:pPr>
              <a:lnSpc>
                <a:spcPct val="100000"/>
              </a:lnSpc>
            </a:pPr>
            <a:endParaRPr sz="1800" dirty="0">
              <a:latin typeface="Times New Roman"/>
              <a:cs typeface="Times New Roman"/>
            </a:endParaRPr>
          </a:p>
          <a:p>
            <a:pPr marL="12700">
              <a:lnSpc>
                <a:spcPct val="100000"/>
              </a:lnSpc>
              <a:spcBef>
                <a:spcPts val="1290"/>
              </a:spcBef>
            </a:pPr>
            <a:r>
              <a:rPr sz="1800" dirty="0">
                <a:latin typeface="Webdings"/>
                <a:cs typeface="Webdings"/>
              </a:rPr>
              <a:t></a:t>
            </a:r>
            <a:r>
              <a:rPr lang="en-US" sz="1800" b="1" spc="-5" dirty="0">
                <a:latin typeface="Arial"/>
                <a:cs typeface="Arial"/>
              </a:rPr>
              <a:t>FMCSA</a:t>
            </a:r>
            <a:r>
              <a:rPr sz="1800" b="1" dirty="0">
                <a:latin typeface="Arial"/>
                <a:cs typeface="Arial"/>
              </a:rPr>
              <a:t> </a:t>
            </a:r>
            <a:r>
              <a:rPr sz="1800" b="1" spc="-5" dirty="0">
                <a:latin typeface="Arial"/>
                <a:cs typeface="Arial"/>
              </a:rPr>
              <a:t>C</a:t>
            </a:r>
            <a:r>
              <a:rPr sz="1800" b="1" spc="-20" dirty="0">
                <a:latin typeface="Arial"/>
                <a:cs typeface="Arial"/>
              </a:rPr>
              <a:t>y</a:t>
            </a:r>
            <a:r>
              <a:rPr sz="1800" b="1" dirty="0">
                <a:latin typeface="Arial"/>
                <a:cs typeface="Arial"/>
              </a:rPr>
              <a:t>b</a:t>
            </a:r>
            <a:r>
              <a:rPr sz="1800" b="1" spc="-5" dirty="0">
                <a:latin typeface="Arial"/>
                <a:cs typeface="Arial"/>
              </a:rPr>
              <a:t>ersec</a:t>
            </a:r>
            <a:r>
              <a:rPr sz="1800" b="1" dirty="0">
                <a:latin typeface="Arial"/>
                <a:cs typeface="Arial"/>
              </a:rPr>
              <a:t>u</a:t>
            </a:r>
            <a:r>
              <a:rPr sz="1800" b="1" spc="-5" dirty="0">
                <a:latin typeface="Arial"/>
                <a:cs typeface="Arial"/>
              </a:rPr>
              <a:t>r</a:t>
            </a:r>
            <a:r>
              <a:rPr sz="1800" b="1" dirty="0">
                <a:latin typeface="Arial"/>
                <a:cs typeface="Arial"/>
              </a:rPr>
              <a:t>ity</a:t>
            </a:r>
            <a:r>
              <a:rPr sz="1800" b="1" spc="30" dirty="0">
                <a:latin typeface="Arial"/>
                <a:cs typeface="Arial"/>
              </a:rPr>
              <a:t> </a:t>
            </a:r>
            <a:r>
              <a:rPr sz="1800" b="1" spc="-5" dirty="0">
                <a:latin typeface="Arial"/>
                <a:cs typeface="Arial"/>
              </a:rPr>
              <a:t>Pr</a:t>
            </a:r>
            <a:r>
              <a:rPr sz="1800" b="1" dirty="0">
                <a:latin typeface="Arial"/>
                <a:cs typeface="Arial"/>
              </a:rPr>
              <a:t>og</a:t>
            </a:r>
            <a:r>
              <a:rPr sz="1800" b="1" spc="-5" dirty="0">
                <a:latin typeface="Arial"/>
                <a:cs typeface="Arial"/>
              </a:rPr>
              <a:t>ra</a:t>
            </a:r>
            <a:r>
              <a:rPr sz="1800" b="1" dirty="0">
                <a:latin typeface="Arial"/>
                <a:cs typeface="Arial"/>
              </a:rPr>
              <a:t>m </a:t>
            </a:r>
            <a:r>
              <a:rPr sz="1800" spc="-5" dirty="0">
                <a:latin typeface="Arial"/>
                <a:cs typeface="Arial"/>
              </a:rPr>
              <a:t>i</a:t>
            </a:r>
            <a:r>
              <a:rPr sz="1800" dirty="0">
                <a:latin typeface="Arial"/>
                <a:cs typeface="Arial"/>
              </a:rPr>
              <a:t>s </a:t>
            </a:r>
            <a:r>
              <a:rPr lang="en-US" dirty="0">
                <a:latin typeface="Arial"/>
                <a:cs typeface="Arial"/>
              </a:rPr>
              <a:t>FMCSA’s </a:t>
            </a:r>
            <a:r>
              <a:rPr sz="1800" spc="-5" dirty="0">
                <a:latin typeface="Arial"/>
                <a:cs typeface="Arial"/>
              </a:rPr>
              <a:t>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10" dirty="0">
                <a:latin typeface="Arial"/>
                <a:cs typeface="Arial"/>
              </a:rPr>
              <a:t> </a:t>
            </a:r>
            <a:r>
              <a:rPr sz="1800" dirty="0">
                <a:latin typeface="Arial"/>
                <a:cs typeface="Arial"/>
              </a:rPr>
              <a:t>s</a:t>
            </a:r>
            <a:r>
              <a:rPr sz="1800" spc="-10" dirty="0">
                <a:latin typeface="Arial"/>
                <a:cs typeface="Arial"/>
              </a:rPr>
              <a:t>e</a:t>
            </a:r>
            <a:r>
              <a:rPr sz="1800" dirty="0">
                <a:latin typeface="Arial"/>
                <a:cs typeface="Arial"/>
              </a:rPr>
              <a:t>c</a:t>
            </a:r>
            <a:r>
              <a:rPr sz="1800" spc="-10" dirty="0">
                <a:latin typeface="Arial"/>
                <a:cs typeface="Arial"/>
              </a:rPr>
              <a:t>u</a:t>
            </a:r>
            <a:r>
              <a:rPr sz="1800" dirty="0">
                <a:latin typeface="Arial"/>
                <a:cs typeface="Arial"/>
              </a:rPr>
              <a:t>r</a:t>
            </a:r>
            <a:r>
              <a:rPr sz="1800" spc="-5" dirty="0">
                <a:latin typeface="Arial"/>
                <a:cs typeface="Arial"/>
              </a:rPr>
              <a:t>i</a:t>
            </a:r>
            <a:r>
              <a:rPr sz="1800" dirty="0">
                <a:latin typeface="Arial"/>
                <a:cs typeface="Arial"/>
              </a:rPr>
              <a:t>ty </a:t>
            </a:r>
            <a:r>
              <a:rPr sz="1800" spc="-10" dirty="0">
                <a:latin typeface="Arial"/>
                <a:cs typeface="Arial"/>
              </a:rPr>
              <a:t>p</a:t>
            </a:r>
            <a:r>
              <a:rPr sz="1800" dirty="0">
                <a:latin typeface="Arial"/>
                <a:cs typeface="Arial"/>
              </a:rPr>
              <a:t>r</a:t>
            </a:r>
            <a:r>
              <a:rPr sz="1800" spc="-10" dirty="0">
                <a:latin typeface="Arial"/>
                <a:cs typeface="Arial"/>
              </a:rPr>
              <a:t>og</a:t>
            </a:r>
            <a:r>
              <a:rPr sz="1800" dirty="0">
                <a:latin typeface="Arial"/>
                <a:cs typeface="Arial"/>
              </a:rPr>
              <a:t>r</a:t>
            </a:r>
            <a:r>
              <a:rPr sz="1800" spc="-10" dirty="0">
                <a:latin typeface="Arial"/>
                <a:cs typeface="Arial"/>
              </a:rPr>
              <a:t>a</a:t>
            </a:r>
            <a:r>
              <a:rPr sz="1800" dirty="0">
                <a:latin typeface="Arial"/>
                <a:cs typeface="Arial"/>
              </a:rPr>
              <a:t>m.</a:t>
            </a:r>
          </a:p>
          <a:p>
            <a:pPr marL="241300" marR="398780">
              <a:lnSpc>
                <a:spcPct val="100000"/>
              </a:lnSpc>
            </a:pPr>
            <a:r>
              <a:rPr sz="1800" dirty="0">
                <a:latin typeface="Arial"/>
                <a:cs typeface="Arial"/>
              </a:rPr>
              <a:t>Ov</a:t>
            </a:r>
            <a:r>
              <a:rPr sz="1800" spc="-10" dirty="0">
                <a:latin typeface="Arial"/>
                <a:cs typeface="Arial"/>
              </a:rPr>
              <a:t>e</a:t>
            </a:r>
            <a:r>
              <a:rPr sz="1800" dirty="0">
                <a:latin typeface="Arial"/>
                <a:cs typeface="Arial"/>
              </a:rPr>
              <a:t>rs</a:t>
            </a:r>
            <a:r>
              <a:rPr sz="1800" spc="-5" dirty="0">
                <a:latin typeface="Arial"/>
                <a:cs typeface="Arial"/>
              </a:rPr>
              <a:t>i</a:t>
            </a:r>
            <a:r>
              <a:rPr sz="1800" spc="-10" dirty="0">
                <a:latin typeface="Arial"/>
                <a:cs typeface="Arial"/>
              </a:rPr>
              <a:t>gh</a:t>
            </a:r>
            <a:r>
              <a:rPr sz="1800" dirty="0">
                <a:latin typeface="Arial"/>
                <a:cs typeface="Arial"/>
              </a:rPr>
              <a:t>t</a:t>
            </a:r>
            <a:r>
              <a:rPr sz="1800" spc="5" dirty="0">
                <a:latin typeface="Arial"/>
                <a:cs typeface="Arial"/>
              </a:rPr>
              <a:t> </a:t>
            </a:r>
            <a:r>
              <a:rPr sz="1800" spc="-5" dirty="0">
                <a:latin typeface="Arial"/>
                <a:cs typeface="Arial"/>
              </a:rPr>
              <a:t>i</a:t>
            </a:r>
            <a:r>
              <a:rPr sz="1800" dirty="0">
                <a:latin typeface="Arial"/>
                <a:cs typeface="Arial"/>
              </a:rPr>
              <a:t>s </a:t>
            </a:r>
            <a:r>
              <a:rPr sz="1800" spc="-10" dirty="0">
                <a:latin typeface="Arial"/>
                <a:cs typeface="Arial"/>
              </a:rPr>
              <a:t>p</a:t>
            </a:r>
            <a:r>
              <a:rPr sz="1800" dirty="0">
                <a:latin typeface="Arial"/>
                <a:cs typeface="Arial"/>
              </a:rPr>
              <a:t>r</a:t>
            </a:r>
            <a:r>
              <a:rPr sz="1800" spc="-10" dirty="0">
                <a:latin typeface="Arial"/>
                <a:cs typeface="Arial"/>
              </a:rPr>
              <a:t>o</a:t>
            </a:r>
            <a:r>
              <a:rPr sz="1800" dirty="0">
                <a:latin typeface="Arial"/>
                <a:cs typeface="Arial"/>
              </a:rPr>
              <a:t>v</a:t>
            </a:r>
            <a:r>
              <a:rPr sz="1800" spc="-5" dirty="0">
                <a:latin typeface="Arial"/>
                <a:cs typeface="Arial"/>
              </a:rPr>
              <a:t>i</a:t>
            </a:r>
            <a:r>
              <a:rPr sz="1800" spc="-10" dirty="0">
                <a:latin typeface="Arial"/>
                <a:cs typeface="Arial"/>
              </a:rPr>
              <a:t>de</a:t>
            </a:r>
            <a:r>
              <a:rPr sz="1800" dirty="0">
                <a:latin typeface="Arial"/>
                <a:cs typeface="Arial"/>
              </a:rPr>
              <a:t>d</a:t>
            </a:r>
            <a:r>
              <a:rPr sz="1800" spc="20" dirty="0">
                <a:latin typeface="Arial"/>
                <a:cs typeface="Arial"/>
              </a:rPr>
              <a:t> </a:t>
            </a:r>
            <a:r>
              <a:rPr sz="1800" spc="-10" dirty="0">
                <a:latin typeface="Arial"/>
                <a:cs typeface="Arial"/>
              </a:rPr>
              <a:t>b</a:t>
            </a:r>
            <a:r>
              <a:rPr sz="1800" dirty="0">
                <a:latin typeface="Arial"/>
                <a:cs typeface="Arial"/>
              </a:rPr>
              <a:t>y t</a:t>
            </a:r>
            <a:r>
              <a:rPr sz="1800" spc="-10" dirty="0">
                <a:latin typeface="Arial"/>
                <a:cs typeface="Arial"/>
              </a:rPr>
              <a:t>h</a:t>
            </a:r>
            <a:r>
              <a:rPr sz="1800" dirty="0">
                <a:latin typeface="Arial"/>
                <a:cs typeface="Arial"/>
              </a:rPr>
              <a:t>e</a:t>
            </a:r>
            <a:r>
              <a:rPr sz="1800" spc="-5" dirty="0">
                <a:latin typeface="Arial"/>
                <a:cs typeface="Arial"/>
              </a:rPr>
              <a:t> </a:t>
            </a:r>
            <a:r>
              <a:rPr sz="1800" dirty="0">
                <a:latin typeface="Arial"/>
                <a:cs typeface="Arial"/>
              </a:rPr>
              <a:t>Off</a:t>
            </a:r>
            <a:r>
              <a:rPr sz="1800" spc="-5" dirty="0">
                <a:latin typeface="Arial"/>
                <a:cs typeface="Arial"/>
              </a:rPr>
              <a:t>i</a:t>
            </a:r>
            <a:r>
              <a:rPr sz="1800" dirty="0">
                <a:latin typeface="Arial"/>
                <a:cs typeface="Arial"/>
              </a:rPr>
              <a:t>ce</a:t>
            </a:r>
            <a:r>
              <a:rPr sz="1800" spc="-15"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C</a:t>
            </a:r>
            <a:r>
              <a:rPr sz="1800" spc="-10" dirty="0">
                <a:latin typeface="Arial"/>
                <a:cs typeface="Arial"/>
              </a:rPr>
              <a:t>h</a:t>
            </a:r>
            <a:r>
              <a:rPr sz="1800" spc="-5" dirty="0">
                <a:latin typeface="Arial"/>
                <a:cs typeface="Arial"/>
              </a:rPr>
              <a:t>i</a:t>
            </a:r>
            <a:r>
              <a:rPr sz="1800" spc="-10" dirty="0">
                <a:latin typeface="Arial"/>
                <a:cs typeface="Arial"/>
              </a:rPr>
              <a:t>e</a:t>
            </a:r>
            <a:r>
              <a:rPr sz="1800" dirty="0">
                <a:latin typeface="Arial"/>
                <a:cs typeface="Arial"/>
              </a:rPr>
              <a:t>f</a:t>
            </a:r>
            <a:r>
              <a:rPr sz="1800" spc="15" dirty="0">
                <a:latin typeface="Arial"/>
                <a:cs typeface="Arial"/>
              </a:rPr>
              <a:t> </a:t>
            </a:r>
            <a:r>
              <a:rPr sz="1800" dirty="0">
                <a:latin typeface="Arial"/>
                <a:cs typeface="Arial"/>
              </a:rPr>
              <a:t>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5" dirty="0">
                <a:latin typeface="Arial"/>
                <a:cs typeface="Arial"/>
              </a:rPr>
              <a:t> </a:t>
            </a:r>
            <a:r>
              <a:rPr sz="1800" dirty="0">
                <a:latin typeface="Arial"/>
                <a:cs typeface="Arial"/>
              </a:rPr>
              <a:t>Off</a:t>
            </a:r>
            <a:r>
              <a:rPr sz="1800" spc="-5" dirty="0">
                <a:latin typeface="Arial"/>
                <a:cs typeface="Arial"/>
              </a:rPr>
              <a:t>i</a:t>
            </a:r>
            <a:r>
              <a:rPr sz="1800" dirty="0">
                <a:latin typeface="Arial"/>
                <a:cs typeface="Arial"/>
              </a:rPr>
              <a:t>c</a:t>
            </a:r>
            <a:r>
              <a:rPr sz="1800" spc="-10" dirty="0">
                <a:latin typeface="Arial"/>
                <a:cs typeface="Arial"/>
              </a:rPr>
              <a:t>e</a:t>
            </a:r>
            <a:r>
              <a:rPr sz="1800" dirty="0">
                <a:latin typeface="Arial"/>
                <a:cs typeface="Arial"/>
              </a:rPr>
              <a:t>r (</a:t>
            </a:r>
            <a:r>
              <a:rPr sz="1800" spc="-5" dirty="0">
                <a:latin typeface="Arial"/>
                <a:cs typeface="Arial"/>
              </a:rPr>
              <a:t>C</a:t>
            </a:r>
            <a:r>
              <a:rPr sz="1800" dirty="0">
                <a:latin typeface="Arial"/>
                <a:cs typeface="Arial"/>
              </a:rPr>
              <a:t>IO)</a:t>
            </a:r>
            <a:r>
              <a:rPr sz="1800" spc="-10" dirty="0">
                <a:latin typeface="Arial"/>
                <a:cs typeface="Arial"/>
              </a:rPr>
              <a:t> and </a:t>
            </a:r>
            <a:r>
              <a:rPr lang="en-US" sz="1800" spc="-5" dirty="0">
                <a:latin typeface="Arial"/>
                <a:cs typeface="Arial"/>
              </a:rPr>
              <a:t>Information System Security Manager </a:t>
            </a:r>
            <a:r>
              <a:rPr sz="1800" dirty="0">
                <a:latin typeface="Arial"/>
                <a:cs typeface="Arial"/>
              </a:rPr>
              <a:t>(</a:t>
            </a:r>
            <a:r>
              <a:rPr lang="en-US" sz="1800" spc="-5" dirty="0">
                <a:latin typeface="Arial"/>
                <a:cs typeface="Arial"/>
              </a:rPr>
              <a:t>ISSM</a:t>
            </a:r>
            <a:r>
              <a:rPr sz="1800" dirty="0">
                <a:latin typeface="Arial"/>
                <a:cs typeface="Arial"/>
              </a:rPr>
              <a:t>).</a:t>
            </a:r>
          </a:p>
        </p:txBody>
      </p:sp>
      <p:sp>
        <p:nvSpPr>
          <p:cNvPr id="2" name="object 2"/>
          <p:cNvSpPr txBox="1">
            <a:spLocks noGrp="1"/>
          </p:cNvSpPr>
          <p:nvPr>
            <p:ph type="title"/>
          </p:nvPr>
        </p:nvSpPr>
        <p:spPr>
          <a:xfrm>
            <a:off x="383540" y="921186"/>
            <a:ext cx="9138919" cy="738664"/>
          </a:xfrm>
          <a:prstGeom prst="rect">
            <a:avLst/>
          </a:prstGeom>
        </p:spPr>
        <p:txBody>
          <a:bodyPr vert="horz" wrap="square" lIns="0" tIns="45720" rIns="0" bIns="0" rtlCol="0">
            <a:spAutoFit/>
          </a:bodyPr>
          <a:lstStyle/>
          <a:p>
            <a:pPr marL="12700">
              <a:lnSpc>
                <a:spcPts val="2145"/>
              </a:lnSpc>
            </a:pPr>
            <a:r>
              <a:rPr sz="1800" dirty="0"/>
              <a:t>Info</a:t>
            </a:r>
            <a:r>
              <a:rPr sz="1800" spc="-5" dirty="0"/>
              <a:t>rma</a:t>
            </a:r>
            <a:r>
              <a:rPr sz="1800" dirty="0"/>
              <a:t>tion</a:t>
            </a:r>
            <a:r>
              <a:rPr sz="1800" spc="-5" dirty="0"/>
              <a:t> Sec</a:t>
            </a:r>
            <a:r>
              <a:rPr sz="1800" dirty="0"/>
              <a:t>u</a:t>
            </a:r>
            <a:r>
              <a:rPr sz="1800" spc="-5" dirty="0"/>
              <a:t>r</a:t>
            </a:r>
            <a:r>
              <a:rPr sz="1800" dirty="0"/>
              <a:t>ity</a:t>
            </a:r>
            <a:r>
              <a:rPr sz="1800" spc="-5" dirty="0"/>
              <a:t> P</a:t>
            </a:r>
            <a:r>
              <a:rPr sz="1800" dirty="0"/>
              <a:t>oli</a:t>
            </a:r>
            <a:r>
              <a:rPr sz="1800" spc="-5" dirty="0"/>
              <a:t>c</a:t>
            </a:r>
            <a:r>
              <a:rPr sz="1800" dirty="0"/>
              <a:t>y</a:t>
            </a:r>
            <a:r>
              <a:rPr sz="1800" spc="-15" dirty="0"/>
              <a:t> </a:t>
            </a:r>
            <a:r>
              <a:rPr sz="1800" spc="-5" dirty="0"/>
              <a:t>a</a:t>
            </a:r>
            <a:r>
              <a:rPr sz="1800" dirty="0"/>
              <a:t>nd</a:t>
            </a:r>
            <a:r>
              <a:rPr sz="1800" spc="5" dirty="0"/>
              <a:t> </a:t>
            </a:r>
            <a:r>
              <a:rPr sz="1800" dirty="0"/>
              <a:t>Go</a:t>
            </a:r>
            <a:r>
              <a:rPr sz="1800" spc="-45" dirty="0"/>
              <a:t>v</a:t>
            </a:r>
            <a:r>
              <a:rPr sz="1800" spc="-5" dirty="0"/>
              <a:t>er</a:t>
            </a:r>
            <a:r>
              <a:rPr sz="1800" dirty="0"/>
              <a:t>n</a:t>
            </a:r>
            <a:r>
              <a:rPr sz="1800" spc="-5" dirty="0"/>
              <a:t>a</a:t>
            </a:r>
            <a:r>
              <a:rPr sz="1800" dirty="0"/>
              <a:t>n</a:t>
            </a:r>
            <a:r>
              <a:rPr sz="1800" spc="-5" dirty="0"/>
              <a:t>c</a:t>
            </a:r>
            <a:r>
              <a:rPr sz="1800" dirty="0"/>
              <a:t>e</a:t>
            </a:r>
          </a:p>
          <a:p>
            <a:pPr marL="12700">
              <a:lnSpc>
                <a:spcPts val="3315"/>
              </a:lnSpc>
            </a:pPr>
            <a:r>
              <a:rPr lang="en-US" spc="-30" dirty="0"/>
              <a:t>Administration </a:t>
            </a:r>
            <a:r>
              <a:rPr spc="-25" dirty="0"/>
              <a:t>Go</a:t>
            </a:r>
            <a:r>
              <a:rPr spc="-10" dirty="0"/>
              <a:t>ver</a:t>
            </a:r>
            <a:r>
              <a:rPr spc="-25" dirty="0"/>
              <a:t>n</a:t>
            </a:r>
            <a:r>
              <a:rPr spc="-15" dirty="0"/>
              <a:t>a</a:t>
            </a:r>
            <a:r>
              <a:rPr spc="-25" dirty="0"/>
              <a:t>n</a:t>
            </a:r>
            <a:r>
              <a:rPr spc="-15" dirty="0"/>
              <a:t>ce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object 34"/>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18</a:t>
            </a:fld>
            <a:endParaRPr dirty="0"/>
          </a:p>
        </p:txBody>
      </p:sp>
      <p:sp>
        <p:nvSpPr>
          <p:cNvPr id="35" name="object 35"/>
          <p:cNvSpPr txBox="1">
            <a:spLocks noGrp="1"/>
          </p:cNvSpPr>
          <p:nvPr>
            <p:ph type="ftr" sz="quarter" idx="5"/>
          </p:nvPr>
        </p:nvSpPr>
        <p:spPr>
          <a:prstGeom prst="rect">
            <a:avLst/>
          </a:prstGeom>
        </p:spPr>
        <p:txBody>
          <a:bodyPr vert="horz" wrap="square" lIns="0" tIns="0" rIns="0" bIns="0" rtlCol="0">
            <a:spAutoFit/>
          </a:bodyPr>
          <a:lstStyle/>
          <a:p>
            <a:pPr marL="12700">
              <a:lnSpc>
                <a:spcPct val="100000"/>
              </a:lnSpc>
            </a:pPr>
            <a:r>
              <a:rPr spc="-10" dirty="0"/>
              <a:t>In</a:t>
            </a:r>
            <a:r>
              <a:rPr spc="0" dirty="0"/>
              <a:t>f</a:t>
            </a:r>
            <a:r>
              <a:rPr spc="-15" dirty="0"/>
              <a:t>o</a:t>
            </a:r>
            <a:r>
              <a:rPr spc="-5" dirty="0"/>
              <a:t>r</a:t>
            </a:r>
            <a:r>
              <a:rPr spc="5" dirty="0"/>
              <a:t>m</a:t>
            </a:r>
            <a:r>
              <a:rPr spc="-10" dirty="0"/>
              <a:t>at</a:t>
            </a:r>
            <a:r>
              <a:rPr spc="-15" dirty="0"/>
              <a:t>io</a:t>
            </a:r>
            <a:r>
              <a:rPr spc="-10" dirty="0"/>
              <a:t>n</a:t>
            </a:r>
            <a:r>
              <a:rPr spc="-40" dirty="0"/>
              <a:t> </a:t>
            </a:r>
            <a:r>
              <a:rPr spc="-15" dirty="0"/>
              <a:t>Se</a:t>
            </a:r>
            <a:r>
              <a:rPr dirty="0"/>
              <a:t>c</a:t>
            </a:r>
            <a:r>
              <a:rPr spc="-15" dirty="0"/>
              <a:t>u</a:t>
            </a:r>
            <a:r>
              <a:rPr spc="-5" dirty="0"/>
              <a:t>r</a:t>
            </a:r>
            <a:r>
              <a:rPr spc="-10" dirty="0"/>
              <a:t>it</a:t>
            </a:r>
            <a:r>
              <a:rPr spc="-5" dirty="0"/>
              <a:t>y</a:t>
            </a:r>
            <a:r>
              <a:rPr dirty="0"/>
              <a:t> </a:t>
            </a:r>
            <a:r>
              <a:rPr spc="0" dirty="0"/>
              <a:t>f</a:t>
            </a:r>
            <a:r>
              <a:rPr spc="-15" dirty="0"/>
              <a:t>o</a:t>
            </a:r>
            <a:r>
              <a:rPr spc="-5" dirty="0"/>
              <a:t>r</a:t>
            </a:r>
            <a:r>
              <a:rPr spc="-10" dirty="0"/>
              <a:t> </a:t>
            </a:r>
            <a:r>
              <a:rPr spc="-15" dirty="0"/>
              <a:t>E</a:t>
            </a:r>
            <a:r>
              <a:rPr dirty="0"/>
              <a:t>x</a:t>
            </a:r>
            <a:r>
              <a:rPr spc="-15" dirty="0"/>
              <a:t>e</a:t>
            </a:r>
            <a:r>
              <a:rPr dirty="0"/>
              <a:t>c</a:t>
            </a:r>
            <a:r>
              <a:rPr spc="-10" dirty="0"/>
              <a:t>uti</a:t>
            </a:r>
            <a:r>
              <a:rPr spc="-15" dirty="0"/>
              <a:t>ves</a:t>
            </a:r>
          </a:p>
        </p:txBody>
      </p:sp>
      <p:sp>
        <p:nvSpPr>
          <p:cNvPr id="5" name="TextBox 4"/>
          <p:cNvSpPr txBox="1"/>
          <p:nvPr/>
        </p:nvSpPr>
        <p:spPr>
          <a:xfrm>
            <a:off x="805126" y="1981200"/>
            <a:ext cx="8372581" cy="5078313"/>
          </a:xfrm>
          <a:prstGeom prst="rect">
            <a:avLst/>
          </a:prstGeom>
          <a:noFill/>
        </p:spPr>
        <p:txBody>
          <a:bodyPr wrap="square" rtlCol="0">
            <a:spAutoFit/>
          </a:bodyPr>
          <a:lstStyle/>
          <a:p>
            <a:r>
              <a:rPr lang="en-US" spc="-15" dirty="0">
                <a:latin typeface="Arial"/>
                <a:cs typeface="Arial"/>
              </a:rPr>
              <a:t>A</a:t>
            </a:r>
            <a:r>
              <a:rPr lang="en-US" dirty="0">
                <a:latin typeface="Arial"/>
                <a:cs typeface="Arial"/>
              </a:rPr>
              <a:t>ll</a:t>
            </a:r>
            <a:r>
              <a:rPr lang="en-US" spc="-10" dirty="0">
                <a:latin typeface="Arial"/>
                <a:cs typeface="Arial"/>
              </a:rPr>
              <a:t>o</a:t>
            </a:r>
            <a:r>
              <a:rPr lang="en-US" spc="-5" dirty="0">
                <a:latin typeface="Arial"/>
                <a:cs typeface="Arial"/>
              </a:rPr>
              <a:t>c</a:t>
            </a:r>
            <a:r>
              <a:rPr lang="en-US" spc="-10" dirty="0">
                <a:latin typeface="Arial"/>
                <a:cs typeface="Arial"/>
              </a:rPr>
              <a:t>ate</a:t>
            </a:r>
            <a:r>
              <a:rPr lang="en-US" spc="-15" dirty="0">
                <a:latin typeface="Arial"/>
                <a:cs typeface="Arial"/>
              </a:rPr>
              <a:t> r</a:t>
            </a:r>
            <a:r>
              <a:rPr lang="en-US" spc="-10" dirty="0">
                <a:latin typeface="Arial"/>
                <a:cs typeface="Arial"/>
              </a:rPr>
              <a:t>e</a:t>
            </a:r>
            <a:r>
              <a:rPr lang="en-US" spc="-5" dirty="0">
                <a:latin typeface="Arial"/>
                <a:cs typeface="Arial"/>
              </a:rPr>
              <a:t>s</a:t>
            </a:r>
            <a:r>
              <a:rPr lang="en-US" spc="-10" dirty="0">
                <a:latin typeface="Arial"/>
                <a:cs typeface="Arial"/>
              </a:rPr>
              <a:t>ou</a:t>
            </a:r>
            <a:r>
              <a:rPr lang="en-US" spc="-15" dirty="0">
                <a:latin typeface="Arial"/>
                <a:cs typeface="Arial"/>
              </a:rPr>
              <a:t>r</a:t>
            </a:r>
            <a:r>
              <a:rPr lang="en-US" spc="-5" dirty="0">
                <a:latin typeface="Arial"/>
                <a:cs typeface="Arial"/>
              </a:rPr>
              <a:t>c</a:t>
            </a:r>
            <a:r>
              <a:rPr lang="en-US" spc="-10" dirty="0">
                <a:latin typeface="Arial"/>
                <a:cs typeface="Arial"/>
              </a:rPr>
              <a:t>es</a:t>
            </a:r>
            <a:r>
              <a:rPr lang="en-US" spc="15" dirty="0">
                <a:latin typeface="Arial"/>
                <a:cs typeface="Arial"/>
              </a:rPr>
              <a:t> </a:t>
            </a:r>
            <a:r>
              <a:rPr lang="en-US" spc="-10" dirty="0">
                <a:latin typeface="Arial"/>
                <a:cs typeface="Arial"/>
              </a:rPr>
              <a:t>to</a:t>
            </a:r>
            <a:r>
              <a:rPr lang="en-US" spc="-5" dirty="0">
                <a:latin typeface="Arial"/>
                <a:cs typeface="Arial"/>
              </a:rPr>
              <a:t> </a:t>
            </a:r>
            <a:r>
              <a:rPr lang="en-US" spc="-10" dirty="0">
                <a:latin typeface="Arial"/>
                <a:cs typeface="Arial"/>
              </a:rPr>
              <a:t>en</a:t>
            </a:r>
            <a:r>
              <a:rPr lang="en-US" spc="-5" dirty="0">
                <a:latin typeface="Arial"/>
                <a:cs typeface="Arial"/>
              </a:rPr>
              <a:t>s</a:t>
            </a:r>
            <a:r>
              <a:rPr lang="en-US" spc="-10" dirty="0">
                <a:latin typeface="Arial"/>
                <a:cs typeface="Arial"/>
              </a:rPr>
              <a:t>u</a:t>
            </a:r>
            <a:r>
              <a:rPr lang="en-US" spc="-15" dirty="0">
                <a:latin typeface="Arial"/>
                <a:cs typeface="Arial"/>
              </a:rPr>
              <a:t>r</a:t>
            </a:r>
            <a:r>
              <a:rPr lang="en-US" spc="-10" dirty="0">
                <a:latin typeface="Arial"/>
                <a:cs typeface="Arial"/>
              </a:rPr>
              <a:t>e</a:t>
            </a:r>
            <a:r>
              <a:rPr lang="en-US" spc="10" dirty="0">
                <a:latin typeface="Arial"/>
                <a:cs typeface="Arial"/>
              </a:rPr>
              <a:t> </a:t>
            </a:r>
            <a:r>
              <a:rPr lang="en-US" spc="-10" dirty="0">
                <a:latin typeface="Arial"/>
                <a:cs typeface="Arial"/>
              </a:rPr>
              <a:t>that</a:t>
            </a:r>
            <a:r>
              <a:rPr lang="en-US" spc="-5" dirty="0">
                <a:latin typeface="Arial"/>
                <a:cs typeface="Arial"/>
              </a:rPr>
              <a:t> s</a:t>
            </a:r>
            <a:r>
              <a:rPr lang="en-US" spc="-30" dirty="0">
                <a:latin typeface="Arial"/>
                <a:cs typeface="Arial"/>
              </a:rPr>
              <a:t>y</a:t>
            </a:r>
            <a:r>
              <a:rPr lang="en-US" spc="-5" dirty="0">
                <a:latin typeface="Arial"/>
                <a:cs typeface="Arial"/>
              </a:rPr>
              <a:t>s</a:t>
            </a:r>
            <a:r>
              <a:rPr lang="en-US" spc="-10" dirty="0">
                <a:latin typeface="Arial"/>
                <a:cs typeface="Arial"/>
              </a:rPr>
              <a:t>tems</a:t>
            </a:r>
            <a:r>
              <a:rPr lang="en-US" spc="15" dirty="0">
                <a:latin typeface="Arial"/>
                <a:cs typeface="Arial"/>
              </a:rPr>
              <a:t> </a:t>
            </a:r>
            <a:r>
              <a:rPr lang="en-US" spc="-10" dirty="0">
                <a:latin typeface="Arial"/>
                <a:cs typeface="Arial"/>
              </a:rPr>
              <a:t>a</a:t>
            </a:r>
            <a:r>
              <a:rPr lang="en-US" spc="-15" dirty="0">
                <a:latin typeface="Arial"/>
                <a:cs typeface="Arial"/>
              </a:rPr>
              <a:t>r</a:t>
            </a:r>
            <a:r>
              <a:rPr lang="en-US" spc="-10" dirty="0">
                <a:latin typeface="Arial"/>
                <a:cs typeface="Arial"/>
              </a:rPr>
              <a:t>e</a:t>
            </a:r>
            <a:r>
              <a:rPr lang="en-US" spc="10" dirty="0">
                <a:latin typeface="Arial"/>
                <a:cs typeface="Arial"/>
              </a:rPr>
              <a:t> </a:t>
            </a:r>
            <a:r>
              <a:rPr lang="en-US" spc="-10" dirty="0">
                <a:latin typeface="Arial"/>
                <a:cs typeface="Arial"/>
              </a:rPr>
              <a:t>adequate</a:t>
            </a:r>
            <a:r>
              <a:rPr lang="en-US" dirty="0">
                <a:latin typeface="Arial"/>
                <a:cs typeface="Arial"/>
              </a:rPr>
              <a:t>l</a:t>
            </a:r>
            <a:r>
              <a:rPr lang="en-US" spc="-10" dirty="0">
                <a:latin typeface="Arial"/>
                <a:cs typeface="Arial"/>
              </a:rPr>
              <a:t>y</a:t>
            </a:r>
            <a:r>
              <a:rPr lang="en-US" spc="15" dirty="0">
                <a:latin typeface="Arial"/>
                <a:cs typeface="Arial"/>
              </a:rPr>
              <a:t> </a:t>
            </a:r>
            <a:r>
              <a:rPr lang="en-US" spc="-10" dirty="0">
                <a:latin typeface="Arial"/>
                <a:cs typeface="Arial"/>
              </a:rPr>
              <a:t>p</a:t>
            </a:r>
            <a:r>
              <a:rPr lang="en-US" spc="-15" dirty="0">
                <a:latin typeface="Arial"/>
                <a:cs typeface="Arial"/>
              </a:rPr>
              <a:t>r</a:t>
            </a:r>
            <a:r>
              <a:rPr lang="en-US" spc="-10" dirty="0">
                <a:latin typeface="Arial"/>
                <a:cs typeface="Arial"/>
              </a:rPr>
              <a:t>ote</a:t>
            </a:r>
            <a:r>
              <a:rPr lang="en-US" spc="-5" dirty="0">
                <a:latin typeface="Arial"/>
                <a:cs typeface="Arial"/>
              </a:rPr>
              <a:t>c</a:t>
            </a:r>
            <a:r>
              <a:rPr lang="en-US" spc="-10" dirty="0">
                <a:latin typeface="Arial"/>
                <a:cs typeface="Arial"/>
              </a:rPr>
              <a:t>ted</a:t>
            </a:r>
            <a:r>
              <a:rPr lang="en-US" spc="10" dirty="0">
                <a:latin typeface="Arial"/>
                <a:cs typeface="Arial"/>
              </a:rPr>
              <a:t> </a:t>
            </a:r>
            <a:r>
              <a:rPr lang="en-US" spc="-10" dirty="0">
                <a:latin typeface="Arial"/>
                <a:cs typeface="Arial"/>
              </a:rPr>
              <a:t>to</a:t>
            </a:r>
            <a:r>
              <a:rPr lang="en-US" spc="-5" dirty="0">
                <a:latin typeface="Arial"/>
                <a:cs typeface="Arial"/>
              </a:rPr>
              <a:t> </a:t>
            </a:r>
            <a:r>
              <a:rPr lang="en-US" spc="-10" dirty="0">
                <a:latin typeface="Arial"/>
                <a:cs typeface="Arial"/>
              </a:rPr>
              <a:t>p</a:t>
            </a:r>
            <a:r>
              <a:rPr lang="en-US" spc="-15" dirty="0">
                <a:latin typeface="Arial"/>
                <a:cs typeface="Arial"/>
              </a:rPr>
              <a:t>r</a:t>
            </a:r>
            <a:r>
              <a:rPr lang="en-US" spc="-10" dirty="0">
                <a:latin typeface="Arial"/>
                <a:cs typeface="Arial"/>
              </a:rPr>
              <a:t>e</a:t>
            </a:r>
            <a:r>
              <a:rPr lang="en-US" spc="-5" dirty="0">
                <a:latin typeface="Arial"/>
                <a:cs typeface="Arial"/>
              </a:rPr>
              <a:t>v</a:t>
            </a:r>
            <a:r>
              <a:rPr lang="en-US" spc="-10" dirty="0">
                <a:latin typeface="Arial"/>
                <a:cs typeface="Arial"/>
              </a:rPr>
              <a:t>ent</a:t>
            </a:r>
            <a:r>
              <a:rPr lang="en-US" spc="10" dirty="0">
                <a:latin typeface="Arial"/>
                <a:cs typeface="Arial"/>
              </a:rPr>
              <a:t> </a:t>
            </a:r>
            <a:r>
              <a:rPr lang="en-US" spc="-5" dirty="0">
                <a:latin typeface="Arial"/>
                <a:cs typeface="Arial"/>
              </a:rPr>
              <a:t>c</a:t>
            </a:r>
            <a:r>
              <a:rPr lang="en-US" spc="-15" dirty="0">
                <a:latin typeface="Arial"/>
                <a:cs typeface="Arial"/>
              </a:rPr>
              <a:t>omprom</a:t>
            </a:r>
            <a:r>
              <a:rPr lang="en-US" spc="-5" dirty="0">
                <a:latin typeface="Arial"/>
                <a:cs typeface="Arial"/>
              </a:rPr>
              <a:t>is</a:t>
            </a:r>
            <a:r>
              <a:rPr lang="en-US" spc="-10" dirty="0">
                <a:latin typeface="Arial"/>
                <a:cs typeface="Arial"/>
              </a:rPr>
              <a:t>e of</a:t>
            </a:r>
            <a:r>
              <a:rPr lang="en-US" spc="-5" dirty="0">
                <a:latin typeface="Arial"/>
                <a:cs typeface="Arial"/>
              </a:rPr>
              <a:t> s</a:t>
            </a:r>
            <a:r>
              <a:rPr lang="en-US" spc="-10" dirty="0">
                <a:latin typeface="Arial"/>
                <a:cs typeface="Arial"/>
              </a:rPr>
              <a:t>en</a:t>
            </a:r>
            <a:r>
              <a:rPr lang="en-US" spc="-5" dirty="0">
                <a:latin typeface="Arial"/>
                <a:cs typeface="Arial"/>
              </a:rPr>
              <a:t>sitiv</a:t>
            </a:r>
            <a:r>
              <a:rPr lang="en-US" spc="-10" dirty="0">
                <a:latin typeface="Arial"/>
                <a:cs typeface="Arial"/>
              </a:rPr>
              <a:t>e</a:t>
            </a:r>
            <a:r>
              <a:rPr lang="en-US" spc="-15" dirty="0">
                <a:latin typeface="Arial"/>
                <a:cs typeface="Arial"/>
              </a:rPr>
              <a:t> </a:t>
            </a:r>
            <a:r>
              <a:rPr lang="en-US" dirty="0">
                <a:latin typeface="Arial"/>
                <a:cs typeface="Arial"/>
              </a:rPr>
              <a:t>i</a:t>
            </a:r>
            <a:r>
              <a:rPr lang="en-US" spc="-10" dirty="0">
                <a:latin typeface="Arial"/>
                <a:cs typeface="Arial"/>
              </a:rPr>
              <a:t>nfo</a:t>
            </a:r>
            <a:r>
              <a:rPr lang="en-US" spc="-15" dirty="0">
                <a:latin typeface="Arial"/>
                <a:cs typeface="Arial"/>
              </a:rPr>
              <a:t>r</a:t>
            </a:r>
            <a:r>
              <a:rPr lang="en-US" spc="-10" dirty="0">
                <a:latin typeface="Arial"/>
                <a:cs typeface="Arial"/>
              </a:rPr>
              <a:t>mat</a:t>
            </a:r>
            <a:r>
              <a:rPr lang="en-US" dirty="0">
                <a:latin typeface="Arial"/>
                <a:cs typeface="Arial"/>
              </a:rPr>
              <a:t>i</a:t>
            </a:r>
            <a:r>
              <a:rPr lang="en-US" spc="-10" dirty="0">
                <a:latin typeface="Arial"/>
                <a:cs typeface="Arial"/>
              </a:rPr>
              <a:t>on</a:t>
            </a:r>
          </a:p>
          <a:p>
            <a:endParaRPr lang="en-US" spc="-10" dirty="0">
              <a:latin typeface="Arial"/>
              <a:cs typeface="Arial"/>
            </a:endParaRPr>
          </a:p>
          <a:p>
            <a:r>
              <a:rPr lang="en-US" dirty="0"/>
              <a:t>Ensure that information security and privacy are integrated into all information systems development activities.</a:t>
            </a:r>
          </a:p>
          <a:p>
            <a:endParaRPr lang="en-US" spc="-10" dirty="0">
              <a:latin typeface="Arial"/>
              <a:cs typeface="Arial"/>
            </a:endParaRPr>
          </a:p>
          <a:p>
            <a:r>
              <a:rPr lang="en-US" dirty="0"/>
              <a:t>Incorporate security into your day-to-day business- make it routine topic in staff meetings when making management decisions.</a:t>
            </a:r>
          </a:p>
          <a:p>
            <a:endParaRPr lang="en-US" spc="-10" dirty="0">
              <a:latin typeface="Arial"/>
              <a:cs typeface="Arial"/>
            </a:endParaRPr>
          </a:p>
          <a:p>
            <a:r>
              <a:rPr lang="en-US" dirty="0"/>
              <a:t>Ensure that employees receive the training they need and are held accountable for protecting sensitive information.</a:t>
            </a:r>
          </a:p>
          <a:p>
            <a:endParaRPr lang="en-US" spc="-10" dirty="0">
              <a:latin typeface="Arial"/>
              <a:cs typeface="Arial"/>
            </a:endParaRPr>
          </a:p>
          <a:p>
            <a:r>
              <a:rPr lang="en-US" dirty="0"/>
              <a:t>Heighten awareness on how to quickly identify security incidents and the proper response to an incident</a:t>
            </a:r>
          </a:p>
          <a:p>
            <a:endParaRPr lang="en-US" spc="-10" dirty="0">
              <a:latin typeface="Arial"/>
              <a:cs typeface="Arial"/>
            </a:endParaRPr>
          </a:p>
          <a:p>
            <a:endParaRPr lang="en-US" spc="-10" dirty="0">
              <a:latin typeface="Arial"/>
              <a:cs typeface="Arial"/>
            </a:endParaRPr>
          </a:p>
          <a:p>
            <a:endParaRPr lang="en-US" spc="-10" dirty="0">
              <a:latin typeface="Arial"/>
              <a:cs typeface="Arial"/>
            </a:endParaRPr>
          </a:p>
          <a:p>
            <a:endParaRPr lang="en-US" dirty="0"/>
          </a:p>
        </p:txBody>
      </p:sp>
      <p:sp>
        <p:nvSpPr>
          <p:cNvPr id="3" name="object 3"/>
          <p:cNvSpPr txBox="1">
            <a:spLocks noGrp="1"/>
          </p:cNvSpPr>
          <p:nvPr>
            <p:ph type="title"/>
          </p:nvPr>
        </p:nvSpPr>
        <p:spPr>
          <a:xfrm>
            <a:off x="383540" y="921186"/>
            <a:ext cx="9138919" cy="767508"/>
          </a:xfrm>
          <a:prstGeom prst="rect">
            <a:avLst/>
          </a:prstGeom>
        </p:spPr>
        <p:txBody>
          <a:bodyPr vert="horz" wrap="square" lIns="0" tIns="340985" rIns="0" bIns="0" rtlCol="0">
            <a:spAutoFit/>
          </a:bodyPr>
          <a:lstStyle/>
          <a:p>
            <a:pPr marL="12700">
              <a:lnSpc>
                <a:spcPts val="3329"/>
              </a:lnSpc>
            </a:pPr>
            <a:r>
              <a:rPr spc="-25" dirty="0"/>
              <a:t>Th</a:t>
            </a:r>
            <a:r>
              <a:rPr spc="-20" dirty="0"/>
              <a:t>e</a:t>
            </a:r>
            <a:r>
              <a:rPr spc="15" dirty="0"/>
              <a:t> </a:t>
            </a:r>
            <a:r>
              <a:rPr lang="en-US" spc="-30" dirty="0"/>
              <a:t>FMCSA</a:t>
            </a:r>
            <a:r>
              <a:rPr spc="20" dirty="0"/>
              <a:t> </a:t>
            </a:r>
            <a:r>
              <a:rPr spc="-25" dirty="0"/>
              <a:t>E</a:t>
            </a:r>
            <a:r>
              <a:rPr spc="-15" dirty="0"/>
              <a:t>xec</a:t>
            </a:r>
            <a:r>
              <a:rPr spc="-25" dirty="0"/>
              <a:t>u</a:t>
            </a:r>
            <a:r>
              <a:rPr spc="-5" dirty="0"/>
              <a:t>t</a:t>
            </a:r>
            <a:r>
              <a:rPr spc="-10" dirty="0"/>
              <a:t>i</a:t>
            </a:r>
            <a:r>
              <a:rPr spc="-15" dirty="0"/>
              <a:t>ve’s</a:t>
            </a:r>
            <a:r>
              <a:rPr spc="15" dirty="0"/>
              <a:t> </a:t>
            </a:r>
            <a:r>
              <a:rPr spc="-25" dirty="0"/>
              <a:t>S</a:t>
            </a:r>
            <a:r>
              <a:rPr spc="-15" dirty="0"/>
              <a:t>ec</a:t>
            </a:r>
            <a:r>
              <a:rPr spc="-25" dirty="0"/>
              <a:t>u</a:t>
            </a:r>
            <a:r>
              <a:rPr spc="-10" dirty="0"/>
              <a:t>ri</a:t>
            </a:r>
            <a:r>
              <a:rPr spc="-5" dirty="0"/>
              <a:t>t</a:t>
            </a:r>
            <a:r>
              <a:rPr spc="-20" dirty="0"/>
              <a:t>y</a:t>
            </a:r>
            <a:r>
              <a:rPr spc="5" dirty="0"/>
              <a:t> </a:t>
            </a:r>
            <a:r>
              <a:rPr spc="-25" dirty="0"/>
              <a:t>Ro</a:t>
            </a:r>
            <a:r>
              <a:rPr spc="-15" dirty="0"/>
              <a:t>le</a:t>
            </a:r>
          </a:p>
        </p:txBody>
      </p:sp>
      <p:sp>
        <p:nvSpPr>
          <p:cNvPr id="2" name="object 2"/>
          <p:cNvSpPr txBox="1"/>
          <p:nvPr/>
        </p:nvSpPr>
        <p:spPr>
          <a:xfrm>
            <a:off x="383540" y="966906"/>
            <a:ext cx="4834255" cy="228600"/>
          </a:xfrm>
          <a:prstGeom prst="rect">
            <a:avLst/>
          </a:prstGeom>
        </p:spPr>
        <p:txBody>
          <a:bodyPr vert="horz" wrap="square" lIns="0" tIns="0" rIns="0" bIns="0" rtlCol="0">
            <a:spAutoFit/>
          </a:bodyPr>
          <a:lstStyle/>
          <a:p>
            <a:pPr marL="12700">
              <a:lnSpc>
                <a:spcPts val="2140"/>
              </a:lnSpc>
            </a:pPr>
            <a:r>
              <a:rPr sz="1800" b="1" dirty="0">
                <a:solidFill>
                  <a:srgbClr val="A1261E"/>
                </a:solidFill>
                <a:latin typeface="Arial"/>
                <a:cs typeface="Arial"/>
              </a:rPr>
              <a:t>Info</a:t>
            </a:r>
            <a:r>
              <a:rPr sz="1800" b="1" spc="-5" dirty="0">
                <a:solidFill>
                  <a:srgbClr val="A1261E"/>
                </a:solidFill>
                <a:latin typeface="Arial"/>
                <a:cs typeface="Arial"/>
              </a:rPr>
              <a:t>rma</a:t>
            </a:r>
            <a:r>
              <a:rPr sz="1800" b="1" dirty="0">
                <a:solidFill>
                  <a:srgbClr val="A1261E"/>
                </a:solidFill>
                <a:latin typeface="Arial"/>
                <a:cs typeface="Arial"/>
              </a:rPr>
              <a:t>tion</a:t>
            </a:r>
            <a:r>
              <a:rPr sz="1800" b="1" spc="-5" dirty="0">
                <a:solidFill>
                  <a:srgbClr val="A1261E"/>
                </a:solidFill>
                <a:latin typeface="Arial"/>
                <a:cs typeface="Arial"/>
              </a:rPr>
              <a:t> Sec</a:t>
            </a:r>
            <a:r>
              <a:rPr sz="1800" b="1" dirty="0">
                <a:solidFill>
                  <a:srgbClr val="A1261E"/>
                </a:solidFill>
                <a:latin typeface="Arial"/>
                <a:cs typeface="Arial"/>
              </a:rPr>
              <a:t>u</a:t>
            </a:r>
            <a:r>
              <a:rPr sz="1800" b="1" spc="-5" dirty="0">
                <a:solidFill>
                  <a:srgbClr val="A1261E"/>
                </a:solidFill>
                <a:latin typeface="Arial"/>
                <a:cs typeface="Arial"/>
              </a:rPr>
              <a:t>r</a:t>
            </a:r>
            <a:r>
              <a:rPr sz="1800" b="1" dirty="0">
                <a:solidFill>
                  <a:srgbClr val="A1261E"/>
                </a:solidFill>
                <a:latin typeface="Arial"/>
                <a:cs typeface="Arial"/>
              </a:rPr>
              <a:t>ity</a:t>
            </a:r>
            <a:r>
              <a:rPr sz="1800" b="1" spc="-5" dirty="0">
                <a:solidFill>
                  <a:srgbClr val="A1261E"/>
                </a:solidFill>
                <a:latin typeface="Arial"/>
                <a:cs typeface="Arial"/>
              </a:rPr>
              <a:t> P</a:t>
            </a:r>
            <a:r>
              <a:rPr sz="1800" b="1" dirty="0">
                <a:solidFill>
                  <a:srgbClr val="A1261E"/>
                </a:solidFill>
                <a:latin typeface="Arial"/>
                <a:cs typeface="Arial"/>
              </a:rPr>
              <a:t>oli</a:t>
            </a:r>
            <a:r>
              <a:rPr sz="1800" b="1" spc="-5" dirty="0">
                <a:solidFill>
                  <a:srgbClr val="A1261E"/>
                </a:solidFill>
                <a:latin typeface="Arial"/>
                <a:cs typeface="Arial"/>
              </a:rPr>
              <a:t>c</a:t>
            </a:r>
            <a:r>
              <a:rPr sz="1800" b="1" dirty="0">
                <a:solidFill>
                  <a:srgbClr val="A1261E"/>
                </a:solidFill>
                <a:latin typeface="Arial"/>
                <a:cs typeface="Arial"/>
              </a:rPr>
              <a:t>y</a:t>
            </a:r>
            <a:r>
              <a:rPr sz="1800" b="1" spc="-15" dirty="0">
                <a:solidFill>
                  <a:srgbClr val="A1261E"/>
                </a:solidFill>
                <a:latin typeface="Arial"/>
                <a:cs typeface="Arial"/>
              </a:rPr>
              <a:t> </a:t>
            </a:r>
            <a:r>
              <a:rPr sz="1800" b="1" spc="-5" dirty="0">
                <a:solidFill>
                  <a:srgbClr val="A1261E"/>
                </a:solidFill>
                <a:latin typeface="Arial"/>
                <a:cs typeface="Arial"/>
              </a:rPr>
              <a:t>a</a:t>
            </a:r>
            <a:r>
              <a:rPr sz="1800" b="1" dirty="0">
                <a:solidFill>
                  <a:srgbClr val="A1261E"/>
                </a:solidFill>
                <a:latin typeface="Arial"/>
                <a:cs typeface="Arial"/>
              </a:rPr>
              <a:t>nd</a:t>
            </a:r>
            <a:r>
              <a:rPr sz="1800" b="1" spc="5" dirty="0">
                <a:solidFill>
                  <a:srgbClr val="A1261E"/>
                </a:solidFill>
                <a:latin typeface="Arial"/>
                <a:cs typeface="Arial"/>
              </a:rPr>
              <a:t> </a:t>
            </a:r>
            <a:r>
              <a:rPr sz="1800" b="1" dirty="0">
                <a:solidFill>
                  <a:srgbClr val="A1261E"/>
                </a:solidFill>
                <a:latin typeface="Arial"/>
                <a:cs typeface="Arial"/>
              </a:rPr>
              <a:t>Go</a:t>
            </a:r>
            <a:r>
              <a:rPr sz="1800" b="1" spc="-45" dirty="0">
                <a:solidFill>
                  <a:srgbClr val="A1261E"/>
                </a:solidFill>
                <a:latin typeface="Arial"/>
                <a:cs typeface="Arial"/>
              </a:rPr>
              <a:t>v</a:t>
            </a:r>
            <a:r>
              <a:rPr sz="1800" b="1" spc="-5" dirty="0">
                <a:solidFill>
                  <a:srgbClr val="A1261E"/>
                </a:solidFill>
                <a:latin typeface="Arial"/>
                <a:cs typeface="Arial"/>
              </a:rPr>
              <a:t>er</a:t>
            </a:r>
            <a:r>
              <a:rPr sz="1800" b="1" dirty="0">
                <a:solidFill>
                  <a:srgbClr val="A1261E"/>
                </a:solidFill>
                <a:latin typeface="Arial"/>
                <a:cs typeface="Arial"/>
              </a:rPr>
              <a:t>n</a:t>
            </a:r>
            <a:r>
              <a:rPr sz="1800" b="1" spc="-5" dirty="0">
                <a:solidFill>
                  <a:srgbClr val="A1261E"/>
                </a:solidFill>
                <a:latin typeface="Arial"/>
                <a:cs typeface="Arial"/>
              </a:rPr>
              <a:t>a</a:t>
            </a:r>
            <a:r>
              <a:rPr sz="1800" b="1" dirty="0">
                <a:solidFill>
                  <a:srgbClr val="A1261E"/>
                </a:solidFill>
                <a:latin typeface="Arial"/>
                <a:cs typeface="Arial"/>
              </a:rPr>
              <a:t>n</a:t>
            </a:r>
            <a:r>
              <a:rPr sz="1800" b="1" spc="-5" dirty="0">
                <a:solidFill>
                  <a:srgbClr val="A1261E"/>
                </a:solidFill>
                <a:latin typeface="Arial"/>
                <a:cs typeface="Arial"/>
              </a:rPr>
              <a:t>c</a:t>
            </a:r>
            <a:r>
              <a:rPr sz="1800" b="1" dirty="0">
                <a:solidFill>
                  <a:srgbClr val="A1261E"/>
                </a:solidFill>
                <a:latin typeface="Arial"/>
                <a:cs typeface="Arial"/>
              </a:rPr>
              <a:t>e</a:t>
            </a:r>
            <a:endParaRPr sz="1800">
              <a:latin typeface="Arial"/>
              <a:cs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7"/>
          </p:nvPr>
        </p:nvSpPr>
        <p:spPr/>
        <p:txBody>
          <a:bodyPr/>
          <a:lstStyle/>
          <a:p>
            <a:pPr marL="25400">
              <a:lnSpc>
                <a:spcPct val="100000"/>
              </a:lnSpc>
            </a:pPr>
            <a:fld id="{81D60167-4931-47E6-BA6A-407CBD079E47}" type="slidenum">
              <a:rPr lang="en-US" smtClean="0"/>
              <a:t>19</a:t>
            </a:fld>
            <a:endParaRPr lang="en-US" dirty="0"/>
          </a:p>
        </p:txBody>
      </p:sp>
      <p:sp>
        <p:nvSpPr>
          <p:cNvPr id="6" name="Footer Placeholder 5"/>
          <p:cNvSpPr>
            <a:spLocks noGrp="1"/>
          </p:cNvSpPr>
          <p:nvPr>
            <p:ph type="ftr" sz="quarter" idx="5"/>
          </p:nvPr>
        </p:nvSpPr>
        <p:spPr/>
        <p:txBody>
          <a:bodyPr/>
          <a:lstStyle/>
          <a:p>
            <a:pPr marL="12700">
              <a:lnSpc>
                <a:spcPct val="100000"/>
              </a:lnSpc>
            </a:pPr>
            <a:r>
              <a:rPr lang="en-US" spc="-10"/>
              <a:t>In</a:t>
            </a:r>
            <a:r>
              <a:rPr lang="en-US" spc="0"/>
              <a:t>f</a:t>
            </a:r>
            <a:r>
              <a:rPr lang="en-US" spc="-15"/>
              <a:t>o</a:t>
            </a:r>
            <a:r>
              <a:rPr lang="en-US" spc="-5"/>
              <a:t>r</a:t>
            </a:r>
            <a:r>
              <a:rPr lang="en-US" spc="5"/>
              <a:t>m</a:t>
            </a:r>
            <a:r>
              <a:rPr lang="en-US" spc="-10"/>
              <a:t>at</a:t>
            </a:r>
            <a:r>
              <a:rPr lang="en-US" spc="-15"/>
              <a:t>io</a:t>
            </a:r>
            <a:r>
              <a:rPr lang="en-US" spc="-10"/>
              <a:t>n</a:t>
            </a:r>
            <a:r>
              <a:rPr lang="en-US" spc="-40"/>
              <a:t> </a:t>
            </a:r>
            <a:r>
              <a:rPr lang="en-US" spc="-15"/>
              <a:t>Se</a:t>
            </a:r>
            <a:r>
              <a:rPr lang="en-US"/>
              <a:t>c</a:t>
            </a:r>
            <a:r>
              <a:rPr lang="en-US" spc="-15"/>
              <a:t>u</a:t>
            </a:r>
            <a:r>
              <a:rPr lang="en-US" spc="-5"/>
              <a:t>r</a:t>
            </a:r>
            <a:r>
              <a:rPr lang="en-US" spc="-10"/>
              <a:t>it</a:t>
            </a:r>
            <a:r>
              <a:rPr lang="en-US" spc="-5"/>
              <a:t>y</a:t>
            </a:r>
            <a:r>
              <a:rPr lang="en-US"/>
              <a:t> </a:t>
            </a:r>
            <a:r>
              <a:rPr lang="en-US" spc="0"/>
              <a:t>f</a:t>
            </a:r>
            <a:r>
              <a:rPr lang="en-US" spc="-15"/>
              <a:t>o</a:t>
            </a:r>
            <a:r>
              <a:rPr lang="en-US" spc="-5"/>
              <a:t>r</a:t>
            </a:r>
            <a:r>
              <a:rPr lang="en-US" spc="-10"/>
              <a:t> </a:t>
            </a:r>
            <a:r>
              <a:rPr lang="en-US" spc="-15"/>
              <a:t>E</a:t>
            </a:r>
            <a:r>
              <a:rPr lang="en-US"/>
              <a:t>x</a:t>
            </a:r>
            <a:r>
              <a:rPr lang="en-US" spc="-15"/>
              <a:t>e</a:t>
            </a:r>
            <a:r>
              <a:rPr lang="en-US"/>
              <a:t>c</a:t>
            </a:r>
            <a:r>
              <a:rPr lang="en-US" spc="-10"/>
              <a:t>uti</a:t>
            </a:r>
            <a:r>
              <a:rPr lang="en-US" spc="-15"/>
              <a:t>ves</a:t>
            </a:r>
            <a:endParaRPr lang="en-US" spc="-15" dirty="0"/>
          </a:p>
        </p:txBody>
      </p:sp>
      <p:sp>
        <p:nvSpPr>
          <p:cNvPr id="5" name="Text Placeholder 2"/>
          <p:cNvSpPr txBox="1">
            <a:spLocks/>
          </p:cNvSpPr>
          <p:nvPr/>
        </p:nvSpPr>
        <p:spPr>
          <a:xfrm>
            <a:off x="614681" y="3733800"/>
            <a:ext cx="8834119" cy="1107996"/>
          </a:xfrm>
          <a:prstGeom prst="rect">
            <a:avLst/>
          </a:prstGeom>
        </p:spPr>
        <p:txBody>
          <a:bodyPr wrap="square" lIns="0" tIns="0" rIns="0" bIns="0">
            <a:spAutoFit/>
          </a:bodyPr>
          <a:lstStyle>
            <a:lvl1pPr marL="0">
              <a:defRPr sz="1800" b="0" i="0">
                <a:solidFill>
                  <a:schemeClr val="tx1"/>
                </a:solidFill>
                <a:latin typeface="Arial"/>
                <a:ea typeface="+mn-ea"/>
                <a:cs typeface="Arial"/>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290"/>
              </a:spcBef>
            </a:pPr>
            <a:r>
              <a:rPr lang="en-US" spc="-5" dirty="0"/>
              <a:t>2.  FMCSA’s Cybersecurity Program i</a:t>
            </a:r>
            <a:r>
              <a:rPr lang="en-US" dirty="0"/>
              <a:t>s DOT’s </a:t>
            </a:r>
            <a:r>
              <a:rPr lang="en-US" spc="-5" dirty="0"/>
              <a:t>i</a:t>
            </a:r>
            <a:r>
              <a:rPr lang="en-US" spc="-10" dirty="0"/>
              <a:t>n</a:t>
            </a:r>
            <a:r>
              <a:rPr lang="en-US" dirty="0"/>
              <a:t>f</a:t>
            </a:r>
            <a:r>
              <a:rPr lang="en-US" spc="-10" dirty="0"/>
              <a:t>o</a:t>
            </a:r>
            <a:r>
              <a:rPr lang="en-US" dirty="0"/>
              <a:t>rm</a:t>
            </a:r>
            <a:r>
              <a:rPr lang="en-US" spc="-10" dirty="0"/>
              <a:t>a</a:t>
            </a:r>
            <a:r>
              <a:rPr lang="en-US" dirty="0"/>
              <a:t>t</a:t>
            </a:r>
            <a:r>
              <a:rPr lang="en-US" spc="-5" dirty="0"/>
              <a:t>i</a:t>
            </a:r>
            <a:r>
              <a:rPr lang="en-US" spc="-10" dirty="0"/>
              <a:t>o</a:t>
            </a:r>
            <a:r>
              <a:rPr lang="en-US" dirty="0"/>
              <a:t>n</a:t>
            </a:r>
            <a:r>
              <a:rPr lang="en-US" spc="10" dirty="0"/>
              <a:t> </a:t>
            </a:r>
            <a:r>
              <a:rPr lang="en-US" dirty="0"/>
              <a:t>s</a:t>
            </a:r>
            <a:r>
              <a:rPr lang="en-US" spc="-10" dirty="0"/>
              <a:t>e</a:t>
            </a:r>
            <a:r>
              <a:rPr lang="en-US" dirty="0"/>
              <a:t>c</a:t>
            </a:r>
            <a:r>
              <a:rPr lang="en-US" spc="-10" dirty="0"/>
              <a:t>u</a:t>
            </a:r>
            <a:r>
              <a:rPr lang="en-US" dirty="0"/>
              <a:t>r</a:t>
            </a:r>
            <a:r>
              <a:rPr lang="en-US" spc="-5" dirty="0"/>
              <a:t>i</a:t>
            </a:r>
            <a:r>
              <a:rPr lang="en-US" dirty="0"/>
              <a:t>ty </a:t>
            </a:r>
            <a:r>
              <a:rPr lang="en-US" spc="-10" dirty="0"/>
              <a:t>p</a:t>
            </a:r>
            <a:r>
              <a:rPr lang="en-US" dirty="0"/>
              <a:t>r</a:t>
            </a:r>
            <a:r>
              <a:rPr lang="en-US" spc="-10" dirty="0"/>
              <a:t>og</a:t>
            </a:r>
            <a:r>
              <a:rPr lang="en-US" dirty="0"/>
              <a:t>r</a:t>
            </a:r>
            <a:r>
              <a:rPr lang="en-US" spc="-10" dirty="0"/>
              <a:t>a</a:t>
            </a:r>
            <a:r>
              <a:rPr lang="en-US" dirty="0"/>
              <a:t>m.</a:t>
            </a:r>
          </a:p>
          <a:p>
            <a:r>
              <a:rPr lang="en-US" kern="0" dirty="0"/>
              <a:t>	A. True</a:t>
            </a:r>
          </a:p>
          <a:p>
            <a:r>
              <a:rPr lang="en-US" kern="0" dirty="0"/>
              <a:t>	B. False</a:t>
            </a:r>
          </a:p>
          <a:p>
            <a:endParaRPr lang="en-US" kern="0" dirty="0"/>
          </a:p>
        </p:txBody>
      </p:sp>
      <p:sp>
        <p:nvSpPr>
          <p:cNvPr id="3" name="Text Placeholder 2"/>
          <p:cNvSpPr>
            <a:spLocks noGrp="1"/>
          </p:cNvSpPr>
          <p:nvPr>
            <p:ph type="body" idx="4294967295"/>
          </p:nvPr>
        </p:nvSpPr>
        <p:spPr>
          <a:xfrm>
            <a:off x="615950" y="1835150"/>
            <a:ext cx="8832850" cy="1385888"/>
          </a:xfrm>
        </p:spPr>
        <p:txBody>
          <a:bodyPr/>
          <a:lstStyle/>
          <a:p>
            <a:pPr marL="342900" indent="-342900">
              <a:buAutoNum type="arabicPeriod"/>
            </a:pPr>
            <a:r>
              <a:rPr lang="en-US" dirty="0"/>
              <a:t>OMB 130-A  </a:t>
            </a:r>
            <a:r>
              <a:rPr lang="en-US" spc="5" dirty="0"/>
              <a:t>s</a:t>
            </a:r>
            <a:r>
              <a:rPr lang="en-US" dirty="0"/>
              <a:t>tab</a:t>
            </a:r>
            <a:r>
              <a:rPr lang="en-US" spc="5" dirty="0"/>
              <a:t>lis</a:t>
            </a:r>
            <a:r>
              <a:rPr lang="en-US" dirty="0"/>
              <a:t>hes</a:t>
            </a:r>
            <a:r>
              <a:rPr lang="en-US" spc="-20" dirty="0"/>
              <a:t> </a:t>
            </a:r>
            <a:r>
              <a:rPr lang="en-US" dirty="0"/>
              <a:t>a</a:t>
            </a:r>
            <a:r>
              <a:rPr lang="en-US" spc="-5" dirty="0"/>
              <a:t> </a:t>
            </a:r>
            <a:r>
              <a:rPr lang="en-US" dirty="0"/>
              <a:t>m</a:t>
            </a:r>
            <a:r>
              <a:rPr lang="en-US" spc="5" dirty="0"/>
              <a:t>i</a:t>
            </a:r>
            <a:r>
              <a:rPr lang="en-US" dirty="0"/>
              <a:t>n</a:t>
            </a:r>
            <a:r>
              <a:rPr lang="en-US" spc="5" dirty="0"/>
              <a:t>i</a:t>
            </a:r>
            <a:r>
              <a:rPr lang="en-US" dirty="0"/>
              <a:t>mum </a:t>
            </a:r>
            <a:r>
              <a:rPr lang="en-US" spc="5" dirty="0"/>
              <a:t>s</a:t>
            </a:r>
            <a:r>
              <a:rPr lang="en-US" dirty="0"/>
              <a:t>et</a:t>
            </a:r>
            <a:r>
              <a:rPr lang="en-US" spc="10" dirty="0"/>
              <a:t> </a:t>
            </a:r>
            <a:r>
              <a:rPr lang="en-US" dirty="0"/>
              <a:t>of </a:t>
            </a:r>
            <a:r>
              <a:rPr lang="en-US" spc="5" dirty="0"/>
              <a:t>s</a:t>
            </a:r>
            <a:r>
              <a:rPr lang="en-US" dirty="0"/>
              <a:t>e</a:t>
            </a:r>
            <a:r>
              <a:rPr lang="en-US" spc="5" dirty="0"/>
              <a:t>c</a:t>
            </a:r>
            <a:r>
              <a:rPr lang="en-US" dirty="0"/>
              <a:t>u</a:t>
            </a:r>
            <a:r>
              <a:rPr lang="en-US" spc="-5" dirty="0"/>
              <a:t>r</a:t>
            </a:r>
            <a:r>
              <a:rPr lang="en-US" spc="5" dirty="0"/>
              <a:t>i</a:t>
            </a:r>
            <a:r>
              <a:rPr lang="en-US" dirty="0"/>
              <a:t>ty</a:t>
            </a:r>
            <a:r>
              <a:rPr lang="en-US" spc="5" dirty="0"/>
              <a:t> c</a:t>
            </a:r>
            <a:r>
              <a:rPr lang="en-US" dirty="0"/>
              <a:t>ont</a:t>
            </a:r>
            <a:r>
              <a:rPr lang="en-US" spc="-5" dirty="0"/>
              <a:t>r</a:t>
            </a:r>
            <a:r>
              <a:rPr lang="en-US" dirty="0"/>
              <a:t>o</a:t>
            </a:r>
            <a:r>
              <a:rPr lang="en-US" spc="5" dirty="0"/>
              <a:t>l</a:t>
            </a:r>
            <a:r>
              <a:rPr lang="en-US" dirty="0"/>
              <a:t>s to</a:t>
            </a:r>
            <a:r>
              <a:rPr lang="en-US" spc="10" dirty="0"/>
              <a:t> </a:t>
            </a:r>
            <a:r>
              <a:rPr lang="en-US" dirty="0"/>
              <a:t>be </a:t>
            </a:r>
            <a:r>
              <a:rPr lang="en-US" spc="5" dirty="0"/>
              <a:t>i</a:t>
            </a:r>
            <a:r>
              <a:rPr lang="en-US" dirty="0"/>
              <a:t>n</a:t>
            </a:r>
            <a:r>
              <a:rPr lang="en-US" spc="5" dirty="0"/>
              <a:t>cl</a:t>
            </a:r>
            <a:r>
              <a:rPr lang="en-US" dirty="0"/>
              <a:t>uded</a:t>
            </a:r>
            <a:r>
              <a:rPr lang="en-US" spc="-25" dirty="0"/>
              <a:t> </a:t>
            </a:r>
            <a:r>
              <a:rPr lang="en-US" spc="5" dirty="0"/>
              <a:t>i</a:t>
            </a:r>
            <a:r>
              <a:rPr lang="en-US" dirty="0"/>
              <a:t>n</a:t>
            </a:r>
            <a:r>
              <a:rPr lang="en-US" spc="-5" dirty="0"/>
              <a:t> </a:t>
            </a:r>
            <a:r>
              <a:rPr lang="en-US" dirty="0"/>
              <a:t>fede</a:t>
            </a:r>
            <a:r>
              <a:rPr lang="en-US" spc="-5" dirty="0"/>
              <a:t>r</a:t>
            </a:r>
            <a:r>
              <a:rPr lang="en-US" dirty="0"/>
              <a:t>al</a:t>
            </a:r>
            <a:r>
              <a:rPr lang="en-US" spc="15" dirty="0"/>
              <a:t> </a:t>
            </a:r>
            <a:r>
              <a:rPr lang="en-US" dirty="0"/>
              <a:t>IT</a:t>
            </a:r>
            <a:r>
              <a:rPr lang="en-US" spc="-20" dirty="0"/>
              <a:t> </a:t>
            </a:r>
            <a:r>
              <a:rPr lang="en-US" spc="5" dirty="0"/>
              <a:t>s</a:t>
            </a:r>
            <a:r>
              <a:rPr lang="en-US" dirty="0"/>
              <a:t>e</a:t>
            </a:r>
            <a:r>
              <a:rPr lang="en-US" spc="5" dirty="0"/>
              <a:t>c</a:t>
            </a:r>
            <a:r>
              <a:rPr lang="en-US" dirty="0"/>
              <a:t>u</a:t>
            </a:r>
            <a:r>
              <a:rPr lang="en-US" spc="-5" dirty="0"/>
              <a:t>r</a:t>
            </a:r>
            <a:r>
              <a:rPr lang="en-US" spc="5" dirty="0"/>
              <a:t>i</a:t>
            </a:r>
            <a:r>
              <a:rPr lang="en-US" dirty="0"/>
              <a:t>ty p</a:t>
            </a:r>
            <a:r>
              <a:rPr lang="en-US" spc="-5" dirty="0"/>
              <a:t>r</a:t>
            </a:r>
            <a:r>
              <a:rPr lang="en-US" dirty="0"/>
              <a:t>og</a:t>
            </a:r>
            <a:r>
              <a:rPr lang="en-US" spc="-5" dirty="0"/>
              <a:t>r</a:t>
            </a:r>
            <a:r>
              <a:rPr lang="en-US" dirty="0"/>
              <a:t>am</a:t>
            </a:r>
            <a:r>
              <a:rPr lang="en-US" spc="5" dirty="0"/>
              <a:t>s</a:t>
            </a:r>
            <a:r>
              <a:rPr lang="en-US" dirty="0"/>
              <a:t>.</a:t>
            </a:r>
          </a:p>
          <a:p>
            <a:r>
              <a:rPr lang="en-US" dirty="0"/>
              <a:t>	A. True</a:t>
            </a:r>
          </a:p>
          <a:p>
            <a:r>
              <a:rPr lang="en-US" dirty="0"/>
              <a:t>	B. False</a:t>
            </a:r>
          </a:p>
          <a:p>
            <a:endParaRPr lang="en-US" dirty="0"/>
          </a:p>
        </p:txBody>
      </p:sp>
      <p:sp>
        <p:nvSpPr>
          <p:cNvPr id="2" name="Title 1"/>
          <p:cNvSpPr>
            <a:spLocks noGrp="1"/>
          </p:cNvSpPr>
          <p:nvPr>
            <p:ph type="title"/>
          </p:nvPr>
        </p:nvSpPr>
        <p:spPr>
          <a:xfrm>
            <a:off x="383540" y="921186"/>
            <a:ext cx="9138919" cy="861774"/>
          </a:xfrm>
        </p:spPr>
        <p:txBody>
          <a:bodyPr/>
          <a:lstStyle/>
          <a:p>
            <a:pPr algn="ctr"/>
            <a:r>
              <a:rPr lang="en-US" dirty="0"/>
              <a:t>TEST YOUR KNOWLEDGE  </a:t>
            </a:r>
            <a:br>
              <a:rPr lang="en-US" dirty="0"/>
            </a:br>
            <a:endParaRPr lang="en-US" dirty="0"/>
          </a:p>
        </p:txBody>
      </p:sp>
    </p:spTree>
    <p:extLst>
      <p:ext uri="{BB962C8B-B14F-4D97-AF65-F5344CB8AC3E}">
        <p14:creationId xmlns:p14="http://schemas.microsoft.com/office/powerpoint/2010/main" val="2115053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3540" y="921186"/>
            <a:ext cx="9138919" cy="430887"/>
          </a:xfrm>
        </p:spPr>
        <p:txBody>
          <a:bodyPr/>
          <a:lstStyle/>
          <a:p>
            <a:pPr algn="ctr"/>
            <a:r>
              <a:rPr lang="en-US" dirty="0"/>
              <a:t>Module 1</a:t>
            </a:r>
          </a:p>
        </p:txBody>
      </p:sp>
      <p:sp>
        <p:nvSpPr>
          <p:cNvPr id="3" name="Content Placeholder 2"/>
          <p:cNvSpPr>
            <a:spLocks noGrp="1"/>
          </p:cNvSpPr>
          <p:nvPr>
            <p:ph sz="half" idx="2"/>
          </p:nvPr>
        </p:nvSpPr>
        <p:spPr>
          <a:xfrm>
            <a:off x="535940" y="1759386"/>
            <a:ext cx="8836660" cy="2431435"/>
          </a:xfrm>
        </p:spPr>
        <p:txBody>
          <a:bodyPr/>
          <a:lstStyle/>
          <a:p>
            <a:r>
              <a:rPr lang="en-US" sz="2800" dirty="0"/>
              <a:t>This module will cover topics:</a:t>
            </a:r>
          </a:p>
          <a:p>
            <a:endParaRPr lang="en-US" sz="2800" dirty="0"/>
          </a:p>
          <a:p>
            <a:pPr marL="457200" indent="-457200">
              <a:buFont typeface="Arial" panose="020B0604020202020204" pitchFamily="34" charset="0"/>
              <a:buChar char="•"/>
            </a:pPr>
            <a:r>
              <a:rPr lang="en-US" sz="2800" dirty="0"/>
              <a:t>Introduction</a:t>
            </a:r>
          </a:p>
          <a:p>
            <a:endParaRPr lang="en-US" sz="2800" dirty="0"/>
          </a:p>
          <a:p>
            <a:pPr marL="457200" indent="-457200">
              <a:buFont typeface="Arial" panose="020B0604020202020204" pitchFamily="34" charset="0"/>
              <a:buChar char="•"/>
            </a:pPr>
            <a:r>
              <a:rPr lang="en-US" sz="2800" dirty="0"/>
              <a:t>Information System Overview</a:t>
            </a:r>
          </a:p>
          <a:p>
            <a:endParaRPr lang="en-US" dirty="0"/>
          </a:p>
        </p:txBody>
      </p:sp>
      <p:sp>
        <p:nvSpPr>
          <p:cNvPr id="4" name="Footer Placeholder 3"/>
          <p:cNvSpPr>
            <a:spLocks noGrp="1"/>
          </p:cNvSpPr>
          <p:nvPr>
            <p:ph type="ftr" sz="quarter" idx="5"/>
          </p:nvPr>
        </p:nvSpPr>
        <p:spPr/>
        <p:txBody>
          <a:bodyPr/>
          <a:lstStyle/>
          <a:p>
            <a:pPr marL="12700">
              <a:lnSpc>
                <a:spcPct val="100000"/>
              </a:lnSpc>
            </a:pPr>
            <a:r>
              <a:rPr lang="en-US" spc="-10"/>
              <a:t>In</a:t>
            </a:r>
            <a:r>
              <a:rPr lang="en-US" spc="0"/>
              <a:t>f</a:t>
            </a:r>
            <a:r>
              <a:rPr lang="en-US" spc="-15"/>
              <a:t>o</a:t>
            </a:r>
            <a:r>
              <a:rPr lang="en-US" spc="-5"/>
              <a:t>r</a:t>
            </a:r>
            <a:r>
              <a:rPr lang="en-US" spc="5"/>
              <a:t>m</a:t>
            </a:r>
            <a:r>
              <a:rPr lang="en-US" spc="-10"/>
              <a:t>at</a:t>
            </a:r>
            <a:r>
              <a:rPr lang="en-US" spc="-15"/>
              <a:t>io</a:t>
            </a:r>
            <a:r>
              <a:rPr lang="en-US" spc="-10"/>
              <a:t>n</a:t>
            </a:r>
            <a:r>
              <a:rPr lang="en-US" spc="-40"/>
              <a:t> </a:t>
            </a:r>
            <a:r>
              <a:rPr lang="en-US" spc="-15"/>
              <a:t>Se</a:t>
            </a:r>
            <a:r>
              <a:rPr lang="en-US"/>
              <a:t>c</a:t>
            </a:r>
            <a:r>
              <a:rPr lang="en-US" spc="-15"/>
              <a:t>u</a:t>
            </a:r>
            <a:r>
              <a:rPr lang="en-US" spc="-5"/>
              <a:t>r</a:t>
            </a:r>
            <a:r>
              <a:rPr lang="en-US" spc="-10"/>
              <a:t>it</a:t>
            </a:r>
            <a:r>
              <a:rPr lang="en-US" spc="-5"/>
              <a:t>y</a:t>
            </a:r>
            <a:r>
              <a:rPr lang="en-US"/>
              <a:t> </a:t>
            </a:r>
            <a:r>
              <a:rPr lang="en-US" spc="0"/>
              <a:t>f</a:t>
            </a:r>
            <a:r>
              <a:rPr lang="en-US" spc="-15"/>
              <a:t>o</a:t>
            </a:r>
            <a:r>
              <a:rPr lang="en-US" spc="-5"/>
              <a:t>r</a:t>
            </a:r>
            <a:r>
              <a:rPr lang="en-US" spc="-10"/>
              <a:t> </a:t>
            </a:r>
            <a:r>
              <a:rPr lang="en-US" spc="-15"/>
              <a:t>E</a:t>
            </a:r>
            <a:r>
              <a:rPr lang="en-US"/>
              <a:t>x</a:t>
            </a:r>
            <a:r>
              <a:rPr lang="en-US" spc="-15"/>
              <a:t>e</a:t>
            </a:r>
            <a:r>
              <a:rPr lang="en-US"/>
              <a:t>c</a:t>
            </a:r>
            <a:r>
              <a:rPr lang="en-US" spc="-10"/>
              <a:t>uti</a:t>
            </a:r>
            <a:r>
              <a:rPr lang="en-US" spc="-15"/>
              <a:t>ves</a:t>
            </a:r>
            <a:endParaRPr lang="en-US" spc="-15" dirty="0"/>
          </a:p>
        </p:txBody>
      </p:sp>
      <p:sp>
        <p:nvSpPr>
          <p:cNvPr id="5" name="Slide Number Placeholder 4"/>
          <p:cNvSpPr>
            <a:spLocks noGrp="1"/>
          </p:cNvSpPr>
          <p:nvPr>
            <p:ph type="sldNum" sz="quarter" idx="7"/>
          </p:nvPr>
        </p:nvSpPr>
        <p:spPr/>
        <p:txBody>
          <a:bodyPr/>
          <a:lstStyle/>
          <a:p>
            <a:pPr marL="25400">
              <a:lnSpc>
                <a:spcPct val="100000"/>
              </a:lnSpc>
            </a:pPr>
            <a:fld id="{81D60167-4931-47E6-BA6A-407CBD079E47}" type="slidenum">
              <a:rPr lang="en-US" smtClean="0"/>
              <a:t>2</a:t>
            </a:fld>
            <a:endParaRPr lang="en-US" dirty="0"/>
          </a:p>
        </p:txBody>
      </p:sp>
    </p:spTree>
    <p:extLst>
      <p:ext uri="{BB962C8B-B14F-4D97-AF65-F5344CB8AC3E}">
        <p14:creationId xmlns:p14="http://schemas.microsoft.com/office/powerpoint/2010/main" val="33536389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p:cNvSpPr>
            <a:spLocks noGrp="1"/>
          </p:cNvSpPr>
          <p:nvPr>
            <p:ph type="sldNum" sz="quarter" idx="7"/>
          </p:nvPr>
        </p:nvSpPr>
        <p:spPr/>
        <p:txBody>
          <a:bodyPr/>
          <a:lstStyle/>
          <a:p>
            <a:pPr marL="25400">
              <a:lnSpc>
                <a:spcPct val="100000"/>
              </a:lnSpc>
            </a:pPr>
            <a:fld id="{81D60167-4931-47E6-BA6A-407CBD079E47}" type="slidenum">
              <a:rPr lang="en-US" smtClean="0"/>
              <a:t>20</a:t>
            </a:fld>
            <a:endParaRPr lang="en-US" dirty="0"/>
          </a:p>
        </p:txBody>
      </p:sp>
      <p:sp>
        <p:nvSpPr>
          <p:cNvPr id="7" name="Footer Placeholder 6"/>
          <p:cNvSpPr>
            <a:spLocks noGrp="1"/>
          </p:cNvSpPr>
          <p:nvPr>
            <p:ph type="ftr" sz="quarter" idx="5"/>
          </p:nvPr>
        </p:nvSpPr>
        <p:spPr/>
        <p:txBody>
          <a:bodyPr/>
          <a:lstStyle/>
          <a:p>
            <a:pPr marL="12700">
              <a:lnSpc>
                <a:spcPct val="100000"/>
              </a:lnSpc>
            </a:pPr>
            <a:r>
              <a:rPr lang="en-US" spc="-10"/>
              <a:t>In</a:t>
            </a:r>
            <a:r>
              <a:rPr lang="en-US" spc="0"/>
              <a:t>f</a:t>
            </a:r>
            <a:r>
              <a:rPr lang="en-US" spc="-15"/>
              <a:t>o</a:t>
            </a:r>
            <a:r>
              <a:rPr lang="en-US" spc="-5"/>
              <a:t>r</a:t>
            </a:r>
            <a:r>
              <a:rPr lang="en-US" spc="5"/>
              <a:t>m</a:t>
            </a:r>
            <a:r>
              <a:rPr lang="en-US" spc="-10"/>
              <a:t>at</a:t>
            </a:r>
            <a:r>
              <a:rPr lang="en-US" spc="-15"/>
              <a:t>io</a:t>
            </a:r>
            <a:r>
              <a:rPr lang="en-US" spc="-10"/>
              <a:t>n</a:t>
            </a:r>
            <a:r>
              <a:rPr lang="en-US" spc="-40"/>
              <a:t> </a:t>
            </a:r>
            <a:r>
              <a:rPr lang="en-US" spc="-15"/>
              <a:t>Se</a:t>
            </a:r>
            <a:r>
              <a:rPr lang="en-US"/>
              <a:t>c</a:t>
            </a:r>
            <a:r>
              <a:rPr lang="en-US" spc="-15"/>
              <a:t>u</a:t>
            </a:r>
            <a:r>
              <a:rPr lang="en-US" spc="-5"/>
              <a:t>r</a:t>
            </a:r>
            <a:r>
              <a:rPr lang="en-US" spc="-10"/>
              <a:t>it</a:t>
            </a:r>
            <a:r>
              <a:rPr lang="en-US" spc="-5"/>
              <a:t>y</a:t>
            </a:r>
            <a:r>
              <a:rPr lang="en-US"/>
              <a:t> </a:t>
            </a:r>
            <a:r>
              <a:rPr lang="en-US" spc="0"/>
              <a:t>f</a:t>
            </a:r>
            <a:r>
              <a:rPr lang="en-US" spc="-15"/>
              <a:t>o</a:t>
            </a:r>
            <a:r>
              <a:rPr lang="en-US" spc="-5"/>
              <a:t>r</a:t>
            </a:r>
            <a:r>
              <a:rPr lang="en-US" spc="-10"/>
              <a:t> </a:t>
            </a:r>
            <a:r>
              <a:rPr lang="en-US" spc="-15"/>
              <a:t>E</a:t>
            </a:r>
            <a:r>
              <a:rPr lang="en-US"/>
              <a:t>x</a:t>
            </a:r>
            <a:r>
              <a:rPr lang="en-US" spc="-15"/>
              <a:t>e</a:t>
            </a:r>
            <a:r>
              <a:rPr lang="en-US"/>
              <a:t>c</a:t>
            </a:r>
            <a:r>
              <a:rPr lang="en-US" spc="-10"/>
              <a:t>uti</a:t>
            </a:r>
            <a:r>
              <a:rPr lang="en-US" spc="-15"/>
              <a:t>ves</a:t>
            </a:r>
            <a:endParaRPr lang="en-US" spc="-15" dirty="0"/>
          </a:p>
        </p:txBody>
      </p:sp>
      <p:sp>
        <p:nvSpPr>
          <p:cNvPr id="5" name="Text Placeholder 2"/>
          <p:cNvSpPr txBox="1">
            <a:spLocks/>
          </p:cNvSpPr>
          <p:nvPr/>
        </p:nvSpPr>
        <p:spPr>
          <a:xfrm>
            <a:off x="614681" y="3733800"/>
            <a:ext cx="8834119" cy="1107996"/>
          </a:xfrm>
          <a:prstGeom prst="rect">
            <a:avLst/>
          </a:prstGeom>
        </p:spPr>
        <p:txBody>
          <a:bodyPr wrap="square" lIns="0" tIns="0" rIns="0" bIns="0">
            <a:spAutoFit/>
          </a:bodyPr>
          <a:lstStyle>
            <a:lvl1pPr marL="0">
              <a:defRPr sz="1800" b="0" i="0">
                <a:solidFill>
                  <a:schemeClr val="tx1"/>
                </a:solidFill>
                <a:latin typeface="Arial"/>
                <a:ea typeface="+mn-ea"/>
                <a:cs typeface="Arial"/>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a:lnSpc>
                <a:spcPct val="100000"/>
              </a:lnSpc>
              <a:spcBef>
                <a:spcPts val="1290"/>
              </a:spcBef>
            </a:pPr>
            <a:r>
              <a:rPr lang="en-US" spc="-5" dirty="0"/>
              <a:t>2.  FMCSA’s Cybersecurity Program i</a:t>
            </a:r>
            <a:r>
              <a:rPr lang="en-US" dirty="0"/>
              <a:t>s DOT’s </a:t>
            </a:r>
            <a:r>
              <a:rPr lang="en-US" spc="-5" dirty="0"/>
              <a:t>i</a:t>
            </a:r>
            <a:r>
              <a:rPr lang="en-US" spc="-10" dirty="0"/>
              <a:t>n</a:t>
            </a:r>
            <a:r>
              <a:rPr lang="en-US" dirty="0"/>
              <a:t>f</a:t>
            </a:r>
            <a:r>
              <a:rPr lang="en-US" spc="-10" dirty="0"/>
              <a:t>o</a:t>
            </a:r>
            <a:r>
              <a:rPr lang="en-US" dirty="0"/>
              <a:t>rm</a:t>
            </a:r>
            <a:r>
              <a:rPr lang="en-US" spc="-10" dirty="0"/>
              <a:t>a</a:t>
            </a:r>
            <a:r>
              <a:rPr lang="en-US" dirty="0"/>
              <a:t>t</a:t>
            </a:r>
            <a:r>
              <a:rPr lang="en-US" spc="-5" dirty="0"/>
              <a:t>i</a:t>
            </a:r>
            <a:r>
              <a:rPr lang="en-US" spc="-10" dirty="0"/>
              <a:t>o</a:t>
            </a:r>
            <a:r>
              <a:rPr lang="en-US" dirty="0"/>
              <a:t>n</a:t>
            </a:r>
            <a:r>
              <a:rPr lang="en-US" spc="10" dirty="0"/>
              <a:t> </a:t>
            </a:r>
            <a:r>
              <a:rPr lang="en-US" dirty="0"/>
              <a:t>s</a:t>
            </a:r>
            <a:r>
              <a:rPr lang="en-US" spc="-10" dirty="0"/>
              <a:t>e</a:t>
            </a:r>
            <a:r>
              <a:rPr lang="en-US" dirty="0"/>
              <a:t>c</a:t>
            </a:r>
            <a:r>
              <a:rPr lang="en-US" spc="-10" dirty="0"/>
              <a:t>u</a:t>
            </a:r>
            <a:r>
              <a:rPr lang="en-US" dirty="0"/>
              <a:t>r</a:t>
            </a:r>
            <a:r>
              <a:rPr lang="en-US" spc="-5" dirty="0"/>
              <a:t>i</a:t>
            </a:r>
            <a:r>
              <a:rPr lang="en-US" dirty="0"/>
              <a:t>ty </a:t>
            </a:r>
            <a:r>
              <a:rPr lang="en-US" spc="-10" dirty="0"/>
              <a:t>p</a:t>
            </a:r>
            <a:r>
              <a:rPr lang="en-US" dirty="0"/>
              <a:t>r</a:t>
            </a:r>
            <a:r>
              <a:rPr lang="en-US" spc="-10" dirty="0"/>
              <a:t>og</a:t>
            </a:r>
            <a:r>
              <a:rPr lang="en-US" dirty="0"/>
              <a:t>r</a:t>
            </a:r>
            <a:r>
              <a:rPr lang="en-US" spc="-10" dirty="0"/>
              <a:t>a</a:t>
            </a:r>
            <a:r>
              <a:rPr lang="en-US" dirty="0"/>
              <a:t>m.</a:t>
            </a:r>
          </a:p>
          <a:p>
            <a:r>
              <a:rPr lang="en-US" kern="0" dirty="0"/>
              <a:t>	A. True</a:t>
            </a:r>
          </a:p>
          <a:p>
            <a:r>
              <a:rPr lang="en-US" kern="0" dirty="0"/>
              <a:t>	B. </a:t>
            </a:r>
            <a:r>
              <a:rPr lang="en-US" kern="0" dirty="0">
                <a:solidFill>
                  <a:srgbClr val="00B050"/>
                </a:solidFill>
              </a:rPr>
              <a:t>False</a:t>
            </a:r>
          </a:p>
          <a:p>
            <a:endParaRPr lang="en-US" kern="0" dirty="0"/>
          </a:p>
        </p:txBody>
      </p:sp>
      <p:sp>
        <p:nvSpPr>
          <p:cNvPr id="3" name="Text Placeholder 2"/>
          <p:cNvSpPr>
            <a:spLocks noGrp="1"/>
          </p:cNvSpPr>
          <p:nvPr>
            <p:ph type="body" idx="4294967295"/>
          </p:nvPr>
        </p:nvSpPr>
        <p:spPr>
          <a:xfrm>
            <a:off x="615950" y="1835150"/>
            <a:ext cx="8832850" cy="1385888"/>
          </a:xfrm>
        </p:spPr>
        <p:txBody>
          <a:bodyPr/>
          <a:lstStyle/>
          <a:p>
            <a:pPr marL="342900" indent="-342900">
              <a:buAutoNum type="arabicPeriod"/>
            </a:pPr>
            <a:r>
              <a:rPr lang="en-US" dirty="0"/>
              <a:t>OMB 130-A  </a:t>
            </a:r>
            <a:r>
              <a:rPr lang="en-US" spc="5" dirty="0"/>
              <a:t>s</a:t>
            </a:r>
            <a:r>
              <a:rPr lang="en-US" dirty="0"/>
              <a:t>tab</a:t>
            </a:r>
            <a:r>
              <a:rPr lang="en-US" spc="5" dirty="0"/>
              <a:t>lis</a:t>
            </a:r>
            <a:r>
              <a:rPr lang="en-US" dirty="0"/>
              <a:t>hes</a:t>
            </a:r>
            <a:r>
              <a:rPr lang="en-US" spc="-20" dirty="0"/>
              <a:t> </a:t>
            </a:r>
            <a:r>
              <a:rPr lang="en-US" dirty="0"/>
              <a:t>a</a:t>
            </a:r>
            <a:r>
              <a:rPr lang="en-US" spc="-5" dirty="0"/>
              <a:t> </a:t>
            </a:r>
            <a:r>
              <a:rPr lang="en-US" dirty="0"/>
              <a:t>m</a:t>
            </a:r>
            <a:r>
              <a:rPr lang="en-US" spc="5" dirty="0"/>
              <a:t>i</a:t>
            </a:r>
            <a:r>
              <a:rPr lang="en-US" dirty="0"/>
              <a:t>n</a:t>
            </a:r>
            <a:r>
              <a:rPr lang="en-US" spc="5" dirty="0"/>
              <a:t>i</a:t>
            </a:r>
            <a:r>
              <a:rPr lang="en-US" dirty="0"/>
              <a:t>mum </a:t>
            </a:r>
            <a:r>
              <a:rPr lang="en-US" spc="5" dirty="0"/>
              <a:t>s</a:t>
            </a:r>
            <a:r>
              <a:rPr lang="en-US" dirty="0"/>
              <a:t>et</a:t>
            </a:r>
            <a:r>
              <a:rPr lang="en-US" spc="10" dirty="0"/>
              <a:t> </a:t>
            </a:r>
            <a:r>
              <a:rPr lang="en-US" dirty="0"/>
              <a:t>of </a:t>
            </a:r>
            <a:r>
              <a:rPr lang="en-US" spc="5" dirty="0"/>
              <a:t>s</a:t>
            </a:r>
            <a:r>
              <a:rPr lang="en-US" dirty="0"/>
              <a:t>e</a:t>
            </a:r>
            <a:r>
              <a:rPr lang="en-US" spc="5" dirty="0"/>
              <a:t>c</a:t>
            </a:r>
            <a:r>
              <a:rPr lang="en-US" dirty="0"/>
              <a:t>u</a:t>
            </a:r>
            <a:r>
              <a:rPr lang="en-US" spc="-5" dirty="0"/>
              <a:t>r</a:t>
            </a:r>
            <a:r>
              <a:rPr lang="en-US" spc="5" dirty="0"/>
              <a:t>i</a:t>
            </a:r>
            <a:r>
              <a:rPr lang="en-US" dirty="0"/>
              <a:t>ty</a:t>
            </a:r>
            <a:r>
              <a:rPr lang="en-US" spc="5" dirty="0"/>
              <a:t> c</a:t>
            </a:r>
            <a:r>
              <a:rPr lang="en-US" dirty="0"/>
              <a:t>ont</a:t>
            </a:r>
            <a:r>
              <a:rPr lang="en-US" spc="-5" dirty="0"/>
              <a:t>r</a:t>
            </a:r>
            <a:r>
              <a:rPr lang="en-US" dirty="0"/>
              <a:t>o</a:t>
            </a:r>
            <a:r>
              <a:rPr lang="en-US" spc="5" dirty="0"/>
              <a:t>l</a:t>
            </a:r>
            <a:r>
              <a:rPr lang="en-US" dirty="0"/>
              <a:t>s to</a:t>
            </a:r>
            <a:r>
              <a:rPr lang="en-US" spc="10" dirty="0"/>
              <a:t> </a:t>
            </a:r>
            <a:r>
              <a:rPr lang="en-US" dirty="0"/>
              <a:t>be </a:t>
            </a:r>
            <a:r>
              <a:rPr lang="en-US" spc="5" dirty="0"/>
              <a:t>i</a:t>
            </a:r>
            <a:r>
              <a:rPr lang="en-US" dirty="0"/>
              <a:t>n</a:t>
            </a:r>
            <a:r>
              <a:rPr lang="en-US" spc="5" dirty="0"/>
              <a:t>cl</a:t>
            </a:r>
            <a:r>
              <a:rPr lang="en-US" dirty="0"/>
              <a:t>uded</a:t>
            </a:r>
            <a:r>
              <a:rPr lang="en-US" spc="-25" dirty="0"/>
              <a:t> </a:t>
            </a:r>
            <a:r>
              <a:rPr lang="en-US" spc="5" dirty="0"/>
              <a:t>i</a:t>
            </a:r>
            <a:r>
              <a:rPr lang="en-US" dirty="0"/>
              <a:t>n</a:t>
            </a:r>
            <a:r>
              <a:rPr lang="en-US" spc="-5" dirty="0"/>
              <a:t> </a:t>
            </a:r>
            <a:r>
              <a:rPr lang="en-US" dirty="0"/>
              <a:t>fede</a:t>
            </a:r>
            <a:r>
              <a:rPr lang="en-US" spc="-5" dirty="0"/>
              <a:t>r</a:t>
            </a:r>
            <a:r>
              <a:rPr lang="en-US" dirty="0"/>
              <a:t>al</a:t>
            </a:r>
            <a:r>
              <a:rPr lang="en-US" spc="15" dirty="0"/>
              <a:t> </a:t>
            </a:r>
            <a:r>
              <a:rPr lang="en-US" dirty="0"/>
              <a:t>IT</a:t>
            </a:r>
            <a:r>
              <a:rPr lang="en-US" spc="-20" dirty="0"/>
              <a:t> </a:t>
            </a:r>
            <a:r>
              <a:rPr lang="en-US" spc="5" dirty="0"/>
              <a:t>s</a:t>
            </a:r>
            <a:r>
              <a:rPr lang="en-US" dirty="0"/>
              <a:t>e</a:t>
            </a:r>
            <a:r>
              <a:rPr lang="en-US" spc="5" dirty="0"/>
              <a:t>c</a:t>
            </a:r>
            <a:r>
              <a:rPr lang="en-US" dirty="0"/>
              <a:t>u</a:t>
            </a:r>
            <a:r>
              <a:rPr lang="en-US" spc="-5" dirty="0"/>
              <a:t>r</a:t>
            </a:r>
            <a:r>
              <a:rPr lang="en-US" spc="5" dirty="0"/>
              <a:t>i</a:t>
            </a:r>
            <a:r>
              <a:rPr lang="en-US" dirty="0"/>
              <a:t>ty p</a:t>
            </a:r>
            <a:r>
              <a:rPr lang="en-US" spc="-5" dirty="0"/>
              <a:t>r</a:t>
            </a:r>
            <a:r>
              <a:rPr lang="en-US" dirty="0"/>
              <a:t>og</a:t>
            </a:r>
            <a:r>
              <a:rPr lang="en-US" spc="-5" dirty="0"/>
              <a:t>r</a:t>
            </a:r>
            <a:r>
              <a:rPr lang="en-US" dirty="0"/>
              <a:t>am</a:t>
            </a:r>
            <a:r>
              <a:rPr lang="en-US" spc="5" dirty="0"/>
              <a:t>s</a:t>
            </a:r>
            <a:r>
              <a:rPr lang="en-US" dirty="0"/>
              <a:t>.</a:t>
            </a:r>
          </a:p>
          <a:p>
            <a:r>
              <a:rPr lang="en-US" dirty="0"/>
              <a:t>	A. </a:t>
            </a:r>
            <a:r>
              <a:rPr lang="en-US" dirty="0">
                <a:solidFill>
                  <a:srgbClr val="00B050"/>
                </a:solidFill>
              </a:rPr>
              <a:t>True</a:t>
            </a:r>
          </a:p>
          <a:p>
            <a:r>
              <a:rPr lang="en-US" dirty="0"/>
              <a:t>	B. False</a:t>
            </a:r>
          </a:p>
          <a:p>
            <a:endParaRPr lang="en-US" dirty="0"/>
          </a:p>
        </p:txBody>
      </p:sp>
      <p:sp>
        <p:nvSpPr>
          <p:cNvPr id="2" name="Title 1"/>
          <p:cNvSpPr>
            <a:spLocks noGrp="1"/>
          </p:cNvSpPr>
          <p:nvPr>
            <p:ph type="title"/>
          </p:nvPr>
        </p:nvSpPr>
        <p:spPr>
          <a:xfrm>
            <a:off x="383540" y="921186"/>
            <a:ext cx="9138919" cy="861774"/>
          </a:xfrm>
        </p:spPr>
        <p:txBody>
          <a:bodyPr/>
          <a:lstStyle/>
          <a:p>
            <a:pPr algn="ctr"/>
            <a:r>
              <a:rPr lang="en-US" dirty="0"/>
              <a:t>TEST YOUR KNOWLEDGE   </a:t>
            </a:r>
            <a:br>
              <a:rPr lang="en-US" dirty="0"/>
            </a:br>
            <a:endParaRPr lang="en-US" dirty="0"/>
          </a:p>
        </p:txBody>
      </p:sp>
    </p:spTree>
    <p:extLst>
      <p:ext uri="{BB962C8B-B14F-4D97-AF65-F5344CB8AC3E}">
        <p14:creationId xmlns:p14="http://schemas.microsoft.com/office/powerpoint/2010/main" val="36632529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3540" y="921186"/>
            <a:ext cx="9138919" cy="430887"/>
          </a:xfrm>
        </p:spPr>
        <p:txBody>
          <a:bodyPr/>
          <a:lstStyle/>
          <a:p>
            <a:pPr algn="ctr"/>
            <a:r>
              <a:rPr lang="en-US" dirty="0"/>
              <a:t>Module 3</a:t>
            </a:r>
          </a:p>
        </p:txBody>
      </p:sp>
      <p:sp>
        <p:nvSpPr>
          <p:cNvPr id="3" name="Content Placeholder 2"/>
          <p:cNvSpPr>
            <a:spLocks noGrp="1"/>
          </p:cNvSpPr>
          <p:nvPr>
            <p:ph sz="half" idx="2"/>
          </p:nvPr>
        </p:nvSpPr>
        <p:spPr>
          <a:xfrm>
            <a:off x="535940" y="1759386"/>
            <a:ext cx="8836660" cy="1569660"/>
          </a:xfrm>
        </p:spPr>
        <p:txBody>
          <a:bodyPr/>
          <a:lstStyle/>
          <a:p>
            <a:r>
              <a:rPr lang="en-US" sz="2800" dirty="0"/>
              <a:t>This module will cover topic:</a:t>
            </a:r>
          </a:p>
          <a:p>
            <a:endParaRPr lang="en-US" sz="2800" dirty="0"/>
          </a:p>
          <a:p>
            <a:pPr marL="457200" indent="-457200">
              <a:buFont typeface="Arial" panose="020B0604020202020204" pitchFamily="34" charset="0"/>
              <a:buChar char="•"/>
            </a:pPr>
            <a:r>
              <a:rPr lang="en-US" sz="2800" dirty="0"/>
              <a:t>Data Protection</a:t>
            </a:r>
          </a:p>
          <a:p>
            <a:endParaRPr lang="en-US" dirty="0"/>
          </a:p>
        </p:txBody>
      </p:sp>
      <p:sp>
        <p:nvSpPr>
          <p:cNvPr id="4" name="Footer Placeholder 3"/>
          <p:cNvSpPr>
            <a:spLocks noGrp="1"/>
          </p:cNvSpPr>
          <p:nvPr>
            <p:ph type="ftr" sz="quarter" idx="5"/>
          </p:nvPr>
        </p:nvSpPr>
        <p:spPr/>
        <p:txBody>
          <a:bodyPr/>
          <a:lstStyle/>
          <a:p>
            <a:pPr marL="12700">
              <a:lnSpc>
                <a:spcPct val="100000"/>
              </a:lnSpc>
            </a:pPr>
            <a:r>
              <a:rPr lang="en-US" spc="-10"/>
              <a:t>In</a:t>
            </a:r>
            <a:r>
              <a:rPr lang="en-US" spc="0"/>
              <a:t>f</a:t>
            </a:r>
            <a:r>
              <a:rPr lang="en-US" spc="-15"/>
              <a:t>o</a:t>
            </a:r>
            <a:r>
              <a:rPr lang="en-US" spc="-5"/>
              <a:t>r</a:t>
            </a:r>
            <a:r>
              <a:rPr lang="en-US" spc="5"/>
              <a:t>m</a:t>
            </a:r>
            <a:r>
              <a:rPr lang="en-US" spc="-10"/>
              <a:t>at</a:t>
            </a:r>
            <a:r>
              <a:rPr lang="en-US" spc="-15"/>
              <a:t>io</a:t>
            </a:r>
            <a:r>
              <a:rPr lang="en-US" spc="-10"/>
              <a:t>n</a:t>
            </a:r>
            <a:r>
              <a:rPr lang="en-US" spc="-40"/>
              <a:t> </a:t>
            </a:r>
            <a:r>
              <a:rPr lang="en-US" spc="-15"/>
              <a:t>Se</a:t>
            </a:r>
            <a:r>
              <a:rPr lang="en-US"/>
              <a:t>c</a:t>
            </a:r>
            <a:r>
              <a:rPr lang="en-US" spc="-15"/>
              <a:t>u</a:t>
            </a:r>
            <a:r>
              <a:rPr lang="en-US" spc="-5"/>
              <a:t>r</a:t>
            </a:r>
            <a:r>
              <a:rPr lang="en-US" spc="-10"/>
              <a:t>it</a:t>
            </a:r>
            <a:r>
              <a:rPr lang="en-US" spc="-5"/>
              <a:t>y</a:t>
            </a:r>
            <a:r>
              <a:rPr lang="en-US"/>
              <a:t> </a:t>
            </a:r>
            <a:r>
              <a:rPr lang="en-US" spc="0"/>
              <a:t>f</a:t>
            </a:r>
            <a:r>
              <a:rPr lang="en-US" spc="-15"/>
              <a:t>o</a:t>
            </a:r>
            <a:r>
              <a:rPr lang="en-US" spc="-5"/>
              <a:t>r</a:t>
            </a:r>
            <a:r>
              <a:rPr lang="en-US" spc="-10"/>
              <a:t> </a:t>
            </a:r>
            <a:r>
              <a:rPr lang="en-US" spc="-15"/>
              <a:t>E</a:t>
            </a:r>
            <a:r>
              <a:rPr lang="en-US"/>
              <a:t>x</a:t>
            </a:r>
            <a:r>
              <a:rPr lang="en-US" spc="-15"/>
              <a:t>e</a:t>
            </a:r>
            <a:r>
              <a:rPr lang="en-US"/>
              <a:t>c</a:t>
            </a:r>
            <a:r>
              <a:rPr lang="en-US" spc="-10"/>
              <a:t>uti</a:t>
            </a:r>
            <a:r>
              <a:rPr lang="en-US" spc="-15"/>
              <a:t>ves</a:t>
            </a:r>
            <a:endParaRPr lang="en-US" spc="-15" dirty="0"/>
          </a:p>
        </p:txBody>
      </p:sp>
      <p:sp>
        <p:nvSpPr>
          <p:cNvPr id="5" name="Slide Number Placeholder 4"/>
          <p:cNvSpPr>
            <a:spLocks noGrp="1"/>
          </p:cNvSpPr>
          <p:nvPr>
            <p:ph type="sldNum" sz="quarter" idx="7"/>
          </p:nvPr>
        </p:nvSpPr>
        <p:spPr/>
        <p:txBody>
          <a:bodyPr/>
          <a:lstStyle/>
          <a:p>
            <a:pPr marL="25400">
              <a:lnSpc>
                <a:spcPct val="100000"/>
              </a:lnSpc>
            </a:pPr>
            <a:fld id="{81D60167-4931-47E6-BA6A-407CBD079E47}" type="slidenum">
              <a:rPr lang="en-US" smtClean="0"/>
              <a:t>21</a:t>
            </a:fld>
            <a:endParaRPr lang="en-US" dirty="0"/>
          </a:p>
        </p:txBody>
      </p:sp>
    </p:spTree>
    <p:extLst>
      <p:ext uri="{BB962C8B-B14F-4D97-AF65-F5344CB8AC3E}">
        <p14:creationId xmlns:p14="http://schemas.microsoft.com/office/powerpoint/2010/main" val="33536389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352800" y="2895600"/>
            <a:ext cx="9138919" cy="1077595"/>
          </a:xfrm>
          <a:prstGeom prst="rect">
            <a:avLst/>
          </a:prstGeom>
        </p:spPr>
        <p:txBody>
          <a:bodyPr vert="horz" wrap="square" lIns="0" tIns="99685" rIns="0" bIns="0" rtlCol="0">
            <a:spAutoFit/>
          </a:bodyPr>
          <a:lstStyle/>
          <a:p>
            <a:pPr marL="12700">
              <a:lnSpc>
                <a:spcPct val="100000"/>
              </a:lnSpc>
            </a:pPr>
            <a:r>
              <a:rPr spc="-30" dirty="0"/>
              <a:t>D</a:t>
            </a:r>
            <a:r>
              <a:rPr spc="-10" dirty="0"/>
              <a:t>at</a:t>
            </a:r>
            <a:r>
              <a:rPr spc="-20" dirty="0"/>
              <a:t>a</a:t>
            </a:r>
            <a:r>
              <a:rPr spc="15" dirty="0"/>
              <a:t> </a:t>
            </a:r>
            <a:r>
              <a:rPr spc="-25" dirty="0"/>
              <a:t>P</a:t>
            </a:r>
            <a:r>
              <a:rPr spc="-15" dirty="0"/>
              <a:t>r</a:t>
            </a:r>
            <a:r>
              <a:rPr spc="-25" dirty="0"/>
              <a:t>o</a:t>
            </a:r>
            <a:r>
              <a:rPr spc="-10" dirty="0"/>
              <a:t>tecti</a:t>
            </a:r>
            <a:r>
              <a:rPr spc="-25" dirty="0"/>
              <a:t>o</a:t>
            </a:r>
            <a:r>
              <a:rPr spc="-20" dirty="0"/>
              <a:t>n</a:t>
            </a: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22</a:t>
            </a:fld>
            <a:endParaRPr dirty="0"/>
          </a:p>
        </p:txBody>
      </p:sp>
      <p:sp>
        <p:nvSpPr>
          <p:cNvPr id="5" name="object 5"/>
          <p:cNvSpPr txBox="1">
            <a:spLocks noGrp="1"/>
          </p:cNvSpPr>
          <p:nvPr>
            <p:ph type="ftr" sz="quarter" idx="5"/>
          </p:nvPr>
        </p:nvSpPr>
        <p:spPr>
          <a:prstGeom prst="rect">
            <a:avLst/>
          </a:prstGeom>
        </p:spPr>
        <p:txBody>
          <a:bodyPr vert="horz" wrap="square" lIns="0" tIns="0" rIns="0" bIns="0" rtlCol="0">
            <a:spAutoFit/>
          </a:bodyPr>
          <a:lstStyle/>
          <a:p>
            <a:pPr marL="12700">
              <a:lnSpc>
                <a:spcPct val="100000"/>
              </a:lnSpc>
            </a:pPr>
            <a:r>
              <a:rPr spc="-10" dirty="0"/>
              <a:t>In</a:t>
            </a:r>
            <a:r>
              <a:rPr spc="0" dirty="0"/>
              <a:t>f</a:t>
            </a:r>
            <a:r>
              <a:rPr spc="-15" dirty="0"/>
              <a:t>o</a:t>
            </a:r>
            <a:r>
              <a:rPr spc="-5" dirty="0"/>
              <a:t>r</a:t>
            </a:r>
            <a:r>
              <a:rPr spc="5" dirty="0"/>
              <a:t>m</a:t>
            </a:r>
            <a:r>
              <a:rPr spc="-10" dirty="0"/>
              <a:t>at</a:t>
            </a:r>
            <a:r>
              <a:rPr spc="-15" dirty="0"/>
              <a:t>io</a:t>
            </a:r>
            <a:r>
              <a:rPr spc="-10" dirty="0"/>
              <a:t>n</a:t>
            </a:r>
            <a:r>
              <a:rPr spc="-40" dirty="0"/>
              <a:t> </a:t>
            </a:r>
            <a:r>
              <a:rPr spc="-15" dirty="0"/>
              <a:t>Se</a:t>
            </a:r>
            <a:r>
              <a:rPr dirty="0"/>
              <a:t>c</a:t>
            </a:r>
            <a:r>
              <a:rPr spc="-15" dirty="0"/>
              <a:t>u</a:t>
            </a:r>
            <a:r>
              <a:rPr spc="-5" dirty="0"/>
              <a:t>r</a:t>
            </a:r>
            <a:r>
              <a:rPr spc="-10" dirty="0"/>
              <a:t>it</a:t>
            </a:r>
            <a:r>
              <a:rPr spc="-5" dirty="0"/>
              <a:t>y</a:t>
            </a:r>
            <a:r>
              <a:rPr dirty="0"/>
              <a:t> </a:t>
            </a:r>
            <a:r>
              <a:rPr spc="0" dirty="0"/>
              <a:t>f</a:t>
            </a:r>
            <a:r>
              <a:rPr spc="-15" dirty="0"/>
              <a:t>o</a:t>
            </a:r>
            <a:r>
              <a:rPr spc="-5" dirty="0"/>
              <a:t>r</a:t>
            </a:r>
            <a:r>
              <a:rPr spc="-10" dirty="0"/>
              <a:t> </a:t>
            </a:r>
            <a:r>
              <a:rPr spc="-15" dirty="0"/>
              <a:t>E</a:t>
            </a:r>
            <a:r>
              <a:rPr dirty="0"/>
              <a:t>x</a:t>
            </a:r>
            <a:r>
              <a:rPr spc="-15" dirty="0"/>
              <a:t>e</a:t>
            </a:r>
            <a:r>
              <a:rPr dirty="0"/>
              <a:t>c</a:t>
            </a:r>
            <a:r>
              <a:rPr spc="-10" dirty="0"/>
              <a:t>uti</a:t>
            </a:r>
            <a:r>
              <a:rPr spc="-15" dirty="0"/>
              <a:t>ves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23</a:t>
            </a:fld>
            <a:endParaRPr dirty="0"/>
          </a:p>
        </p:txBody>
      </p:sp>
      <p:sp>
        <p:nvSpPr>
          <p:cNvPr id="8" name="object 8"/>
          <p:cNvSpPr txBox="1">
            <a:spLocks noGrp="1"/>
          </p:cNvSpPr>
          <p:nvPr>
            <p:ph type="ftr" sz="quarter" idx="5"/>
          </p:nvPr>
        </p:nvSpPr>
        <p:spPr>
          <a:prstGeom prst="rect">
            <a:avLst/>
          </a:prstGeom>
        </p:spPr>
        <p:txBody>
          <a:bodyPr vert="horz" wrap="square" lIns="0" tIns="0" rIns="0" bIns="0" rtlCol="0">
            <a:spAutoFit/>
          </a:bodyPr>
          <a:lstStyle/>
          <a:p>
            <a:pPr marL="12700">
              <a:lnSpc>
                <a:spcPct val="100000"/>
              </a:lnSpc>
            </a:pPr>
            <a:r>
              <a:rPr spc="-10" dirty="0"/>
              <a:t>In</a:t>
            </a:r>
            <a:r>
              <a:rPr spc="0" dirty="0"/>
              <a:t>f</a:t>
            </a:r>
            <a:r>
              <a:rPr spc="-15" dirty="0"/>
              <a:t>o</a:t>
            </a:r>
            <a:r>
              <a:rPr spc="-5" dirty="0"/>
              <a:t>r</a:t>
            </a:r>
            <a:r>
              <a:rPr spc="5" dirty="0"/>
              <a:t>m</a:t>
            </a:r>
            <a:r>
              <a:rPr spc="-10" dirty="0"/>
              <a:t>at</a:t>
            </a:r>
            <a:r>
              <a:rPr spc="-15" dirty="0"/>
              <a:t>io</a:t>
            </a:r>
            <a:r>
              <a:rPr spc="-10" dirty="0"/>
              <a:t>n</a:t>
            </a:r>
            <a:r>
              <a:rPr spc="-40" dirty="0"/>
              <a:t> </a:t>
            </a:r>
            <a:r>
              <a:rPr spc="-15" dirty="0"/>
              <a:t>Se</a:t>
            </a:r>
            <a:r>
              <a:rPr dirty="0"/>
              <a:t>c</a:t>
            </a:r>
            <a:r>
              <a:rPr spc="-15" dirty="0"/>
              <a:t>u</a:t>
            </a:r>
            <a:r>
              <a:rPr spc="-5" dirty="0"/>
              <a:t>r</a:t>
            </a:r>
            <a:r>
              <a:rPr spc="-10" dirty="0"/>
              <a:t>it</a:t>
            </a:r>
            <a:r>
              <a:rPr spc="-5" dirty="0"/>
              <a:t>y</a:t>
            </a:r>
            <a:r>
              <a:rPr dirty="0"/>
              <a:t> </a:t>
            </a:r>
            <a:r>
              <a:rPr spc="0" dirty="0"/>
              <a:t>f</a:t>
            </a:r>
            <a:r>
              <a:rPr spc="-15" dirty="0"/>
              <a:t>o</a:t>
            </a:r>
            <a:r>
              <a:rPr spc="-5" dirty="0"/>
              <a:t>r</a:t>
            </a:r>
            <a:r>
              <a:rPr spc="-10" dirty="0"/>
              <a:t> </a:t>
            </a:r>
            <a:r>
              <a:rPr spc="-15" dirty="0"/>
              <a:t>E</a:t>
            </a:r>
            <a:r>
              <a:rPr dirty="0"/>
              <a:t>x</a:t>
            </a:r>
            <a:r>
              <a:rPr spc="-15" dirty="0"/>
              <a:t>e</a:t>
            </a:r>
            <a:r>
              <a:rPr dirty="0"/>
              <a:t>c</a:t>
            </a:r>
            <a:r>
              <a:rPr spc="-10" dirty="0"/>
              <a:t>uti</a:t>
            </a:r>
            <a:r>
              <a:rPr spc="-15" dirty="0"/>
              <a:t>ves</a:t>
            </a:r>
          </a:p>
        </p:txBody>
      </p:sp>
      <p:sp>
        <p:nvSpPr>
          <p:cNvPr id="6" name="object 6" descr="Cyberattackers hack into LivingSocial, 50 million customers impacted&#10;USA Today April 26, 2013&#10;&#10;LivingSocial is undertaking a massive cleanup since it said Friday that its consumer records had been compromised. The attack on the company’s systems revealed the names, e-mail addresses, encrypted passwords and birth dates of more than 50 million of its users worldwide.&#10;" title="Data Breaches in the News Box 1"/>
          <p:cNvSpPr txBox="1"/>
          <p:nvPr/>
        </p:nvSpPr>
        <p:spPr>
          <a:xfrm>
            <a:off x="450683" y="1751357"/>
            <a:ext cx="8801735" cy="4247317"/>
          </a:xfrm>
          <a:prstGeom prst="rect">
            <a:avLst/>
          </a:prstGeom>
        </p:spPr>
        <p:txBody>
          <a:bodyPr vert="horz" wrap="square" lIns="0" tIns="0" rIns="0" bIns="0" rtlCol="0">
            <a:spAutoFit/>
          </a:bodyPr>
          <a:lstStyle/>
          <a:p>
            <a:pPr marL="21590">
              <a:lnSpc>
                <a:spcPct val="100000"/>
              </a:lnSpc>
            </a:pPr>
            <a:r>
              <a:rPr sz="1400" b="1" spc="-10" dirty="0">
                <a:latin typeface="Times New Roman"/>
                <a:cs typeface="Times New Roman"/>
              </a:rPr>
              <a:t>C</a:t>
            </a:r>
            <a:r>
              <a:rPr sz="1400" b="1" spc="5" dirty="0">
                <a:latin typeface="Times New Roman"/>
                <a:cs typeface="Times New Roman"/>
              </a:rPr>
              <a:t>y</a:t>
            </a:r>
            <a:r>
              <a:rPr sz="1400" b="1" spc="-5" dirty="0">
                <a:latin typeface="Times New Roman"/>
                <a:cs typeface="Times New Roman"/>
              </a:rPr>
              <a:t>b</a:t>
            </a:r>
            <a:r>
              <a:rPr sz="1400" b="1" dirty="0">
                <a:latin typeface="Times New Roman"/>
                <a:cs typeface="Times New Roman"/>
              </a:rPr>
              <a:t>er</a:t>
            </a:r>
            <a:r>
              <a:rPr sz="1400" b="1" spc="5" dirty="0">
                <a:latin typeface="Times New Roman"/>
                <a:cs typeface="Times New Roman"/>
              </a:rPr>
              <a:t>a</a:t>
            </a:r>
            <a:r>
              <a:rPr sz="1400" b="1" dirty="0">
                <a:latin typeface="Times New Roman"/>
                <a:cs typeface="Times New Roman"/>
              </a:rPr>
              <a:t>tt</a:t>
            </a:r>
            <a:r>
              <a:rPr sz="1400" b="1" spc="5" dirty="0">
                <a:latin typeface="Times New Roman"/>
                <a:cs typeface="Times New Roman"/>
              </a:rPr>
              <a:t>a</a:t>
            </a:r>
            <a:r>
              <a:rPr sz="1400" b="1" dirty="0">
                <a:latin typeface="Times New Roman"/>
                <a:cs typeface="Times New Roman"/>
              </a:rPr>
              <a:t>c</a:t>
            </a:r>
            <a:r>
              <a:rPr sz="1400" b="1" spc="-25" dirty="0">
                <a:latin typeface="Times New Roman"/>
                <a:cs typeface="Times New Roman"/>
              </a:rPr>
              <a:t>k</a:t>
            </a:r>
            <a:r>
              <a:rPr sz="1400" b="1" dirty="0">
                <a:latin typeface="Times New Roman"/>
                <a:cs typeface="Times New Roman"/>
              </a:rPr>
              <a:t>ers</a:t>
            </a:r>
            <a:r>
              <a:rPr sz="1400" b="1" spc="-10" dirty="0">
                <a:latin typeface="Times New Roman"/>
                <a:cs typeface="Times New Roman"/>
              </a:rPr>
              <a:t> </a:t>
            </a:r>
            <a:r>
              <a:rPr sz="1400" b="1" spc="-5" dirty="0">
                <a:latin typeface="Times New Roman"/>
                <a:cs typeface="Times New Roman"/>
              </a:rPr>
              <a:t>h</a:t>
            </a:r>
            <a:r>
              <a:rPr sz="1400" b="1" spc="5" dirty="0">
                <a:latin typeface="Times New Roman"/>
                <a:cs typeface="Times New Roman"/>
              </a:rPr>
              <a:t>a</a:t>
            </a:r>
            <a:r>
              <a:rPr sz="1400" b="1" dirty="0">
                <a:latin typeface="Times New Roman"/>
                <a:cs typeface="Times New Roman"/>
              </a:rPr>
              <a:t>ck</a:t>
            </a:r>
            <a:r>
              <a:rPr sz="1400" b="1" spc="-15" dirty="0">
                <a:latin typeface="Times New Roman"/>
                <a:cs typeface="Times New Roman"/>
              </a:rPr>
              <a:t> </a:t>
            </a:r>
            <a:r>
              <a:rPr sz="1400" b="1" spc="5" dirty="0">
                <a:latin typeface="Times New Roman"/>
                <a:cs typeface="Times New Roman"/>
              </a:rPr>
              <a:t>i</a:t>
            </a:r>
            <a:r>
              <a:rPr sz="1400" b="1" spc="-5" dirty="0">
                <a:latin typeface="Times New Roman"/>
                <a:cs typeface="Times New Roman"/>
              </a:rPr>
              <a:t>n</a:t>
            </a:r>
            <a:r>
              <a:rPr sz="1400" b="1" dirty="0">
                <a:latin typeface="Times New Roman"/>
                <a:cs typeface="Times New Roman"/>
              </a:rPr>
              <a:t>to</a:t>
            </a:r>
            <a:r>
              <a:rPr sz="1400" b="1" spc="-25" dirty="0">
                <a:latin typeface="Times New Roman"/>
                <a:cs typeface="Times New Roman"/>
              </a:rPr>
              <a:t> </a:t>
            </a:r>
            <a:r>
              <a:rPr sz="1400" b="1" spc="-5" dirty="0">
                <a:latin typeface="Times New Roman"/>
                <a:cs typeface="Times New Roman"/>
              </a:rPr>
              <a:t>L</a:t>
            </a:r>
            <a:r>
              <a:rPr sz="1400" b="1" spc="5" dirty="0">
                <a:latin typeface="Times New Roman"/>
                <a:cs typeface="Times New Roman"/>
              </a:rPr>
              <a:t>ivi</a:t>
            </a:r>
            <a:r>
              <a:rPr sz="1400" b="1" spc="-5" dirty="0">
                <a:latin typeface="Times New Roman"/>
                <a:cs typeface="Times New Roman"/>
              </a:rPr>
              <a:t>n</a:t>
            </a:r>
            <a:r>
              <a:rPr sz="1400" b="1" spc="5" dirty="0">
                <a:latin typeface="Times New Roman"/>
                <a:cs typeface="Times New Roman"/>
              </a:rPr>
              <a:t>g</a:t>
            </a:r>
            <a:r>
              <a:rPr sz="1400" b="1" spc="-15" dirty="0">
                <a:latin typeface="Times New Roman"/>
                <a:cs typeface="Times New Roman"/>
              </a:rPr>
              <a:t>S</a:t>
            </a:r>
            <a:r>
              <a:rPr sz="1400" b="1" spc="5" dirty="0">
                <a:latin typeface="Times New Roman"/>
                <a:cs typeface="Times New Roman"/>
              </a:rPr>
              <a:t>o</a:t>
            </a:r>
            <a:r>
              <a:rPr sz="1400" b="1" dirty="0">
                <a:latin typeface="Times New Roman"/>
                <a:cs typeface="Times New Roman"/>
              </a:rPr>
              <a:t>c</a:t>
            </a:r>
            <a:r>
              <a:rPr sz="1400" b="1" spc="-10" dirty="0">
                <a:latin typeface="Times New Roman"/>
                <a:cs typeface="Times New Roman"/>
              </a:rPr>
              <a:t>ia</a:t>
            </a:r>
            <a:r>
              <a:rPr sz="1400" b="1" spc="5" dirty="0">
                <a:latin typeface="Times New Roman"/>
                <a:cs typeface="Times New Roman"/>
              </a:rPr>
              <a:t>l</a:t>
            </a:r>
            <a:r>
              <a:rPr sz="1400" b="1" dirty="0">
                <a:latin typeface="Times New Roman"/>
                <a:cs typeface="Times New Roman"/>
              </a:rPr>
              <a:t>,</a:t>
            </a:r>
            <a:r>
              <a:rPr sz="1400" b="1" spc="-45" dirty="0">
                <a:latin typeface="Times New Roman"/>
                <a:cs typeface="Times New Roman"/>
              </a:rPr>
              <a:t> </a:t>
            </a:r>
            <a:r>
              <a:rPr sz="1400" b="1" spc="5" dirty="0">
                <a:latin typeface="Times New Roman"/>
                <a:cs typeface="Times New Roman"/>
              </a:rPr>
              <a:t>5</a:t>
            </a:r>
            <a:r>
              <a:rPr sz="1400" b="1" dirty="0">
                <a:latin typeface="Times New Roman"/>
                <a:cs typeface="Times New Roman"/>
              </a:rPr>
              <a:t>0</a:t>
            </a:r>
            <a:r>
              <a:rPr sz="1400" b="1" spc="-10" dirty="0">
                <a:latin typeface="Times New Roman"/>
                <a:cs typeface="Times New Roman"/>
              </a:rPr>
              <a:t> </a:t>
            </a:r>
            <a:r>
              <a:rPr sz="1400" b="1" spc="-20" dirty="0">
                <a:latin typeface="Times New Roman"/>
                <a:cs typeface="Times New Roman"/>
              </a:rPr>
              <a:t>m</a:t>
            </a:r>
            <a:r>
              <a:rPr sz="1400" b="1" spc="5" dirty="0">
                <a:latin typeface="Times New Roman"/>
                <a:cs typeface="Times New Roman"/>
              </a:rPr>
              <a:t>illio</a:t>
            </a:r>
            <a:r>
              <a:rPr sz="1400" b="1" dirty="0">
                <a:latin typeface="Times New Roman"/>
                <a:cs typeface="Times New Roman"/>
              </a:rPr>
              <a:t>n</a:t>
            </a:r>
            <a:r>
              <a:rPr sz="1400" b="1" spc="-40" dirty="0">
                <a:latin typeface="Times New Roman"/>
                <a:cs typeface="Times New Roman"/>
              </a:rPr>
              <a:t> </a:t>
            </a:r>
            <a:r>
              <a:rPr sz="1400" b="1" dirty="0">
                <a:latin typeface="Times New Roman"/>
                <a:cs typeface="Times New Roman"/>
              </a:rPr>
              <a:t>c</a:t>
            </a:r>
            <a:r>
              <a:rPr sz="1400" b="1" spc="-5" dirty="0">
                <a:latin typeface="Times New Roman"/>
                <a:cs typeface="Times New Roman"/>
              </a:rPr>
              <a:t>u</a:t>
            </a:r>
            <a:r>
              <a:rPr sz="1400" b="1" spc="5" dirty="0">
                <a:latin typeface="Times New Roman"/>
                <a:cs typeface="Times New Roman"/>
              </a:rPr>
              <a:t>s</a:t>
            </a:r>
            <a:r>
              <a:rPr sz="1400" b="1" dirty="0">
                <a:latin typeface="Times New Roman"/>
                <a:cs typeface="Times New Roman"/>
              </a:rPr>
              <a:t>t</a:t>
            </a:r>
            <a:r>
              <a:rPr sz="1400" b="1" spc="5" dirty="0">
                <a:latin typeface="Times New Roman"/>
                <a:cs typeface="Times New Roman"/>
              </a:rPr>
              <a:t>o</a:t>
            </a:r>
            <a:r>
              <a:rPr sz="1400" b="1" spc="-20" dirty="0">
                <a:latin typeface="Times New Roman"/>
                <a:cs typeface="Times New Roman"/>
              </a:rPr>
              <a:t>m</a:t>
            </a:r>
            <a:r>
              <a:rPr sz="1400" b="1" dirty="0">
                <a:latin typeface="Times New Roman"/>
                <a:cs typeface="Times New Roman"/>
              </a:rPr>
              <a:t>ers</a:t>
            </a:r>
            <a:r>
              <a:rPr sz="1400" b="1" spc="-10" dirty="0">
                <a:latin typeface="Times New Roman"/>
                <a:cs typeface="Times New Roman"/>
              </a:rPr>
              <a:t> </a:t>
            </a:r>
            <a:r>
              <a:rPr sz="1400" b="1" spc="5" dirty="0">
                <a:latin typeface="Times New Roman"/>
                <a:cs typeface="Times New Roman"/>
              </a:rPr>
              <a:t>i</a:t>
            </a:r>
            <a:r>
              <a:rPr sz="1400" b="1" spc="-20" dirty="0">
                <a:latin typeface="Times New Roman"/>
                <a:cs typeface="Times New Roman"/>
              </a:rPr>
              <a:t>m</a:t>
            </a:r>
            <a:r>
              <a:rPr sz="1400" b="1" spc="-5" dirty="0">
                <a:latin typeface="Times New Roman"/>
                <a:cs typeface="Times New Roman"/>
              </a:rPr>
              <a:t>p</a:t>
            </a:r>
            <a:r>
              <a:rPr sz="1400" b="1" spc="5" dirty="0">
                <a:latin typeface="Times New Roman"/>
                <a:cs typeface="Times New Roman"/>
              </a:rPr>
              <a:t>a</a:t>
            </a:r>
            <a:r>
              <a:rPr sz="1400" b="1" dirty="0">
                <a:latin typeface="Times New Roman"/>
                <a:cs typeface="Times New Roman"/>
              </a:rPr>
              <a:t>cted</a:t>
            </a:r>
            <a:endParaRPr sz="1400" dirty="0">
              <a:latin typeface="Times New Roman"/>
              <a:cs typeface="Times New Roman"/>
            </a:endParaRPr>
          </a:p>
          <a:p>
            <a:pPr marL="21590">
              <a:lnSpc>
                <a:spcPct val="100000"/>
              </a:lnSpc>
            </a:pPr>
            <a:r>
              <a:rPr sz="1000" spc="-10" dirty="0">
                <a:latin typeface="Times New Roman"/>
                <a:cs typeface="Times New Roman"/>
              </a:rPr>
              <a:t>U</a:t>
            </a:r>
            <a:r>
              <a:rPr sz="1000" spc="-15" dirty="0">
                <a:latin typeface="Times New Roman"/>
                <a:cs typeface="Times New Roman"/>
              </a:rPr>
              <a:t>S</a:t>
            </a:r>
            <a:r>
              <a:rPr sz="1000" spc="-10" dirty="0">
                <a:latin typeface="Times New Roman"/>
                <a:cs typeface="Times New Roman"/>
              </a:rPr>
              <a:t>A</a:t>
            </a:r>
            <a:r>
              <a:rPr sz="1000" dirty="0">
                <a:latin typeface="Times New Roman"/>
                <a:cs typeface="Times New Roman"/>
              </a:rPr>
              <a:t> </a:t>
            </a:r>
            <a:r>
              <a:rPr sz="1000" spc="0" dirty="0">
                <a:latin typeface="Times New Roman"/>
                <a:cs typeface="Times New Roman"/>
              </a:rPr>
              <a:t>T</a:t>
            </a:r>
            <a:r>
              <a:rPr sz="1000" dirty="0">
                <a:latin typeface="Times New Roman"/>
                <a:cs typeface="Times New Roman"/>
              </a:rPr>
              <a:t>od</a:t>
            </a:r>
            <a:r>
              <a:rPr sz="1000" spc="-5" dirty="0">
                <a:latin typeface="Times New Roman"/>
                <a:cs typeface="Times New Roman"/>
              </a:rPr>
              <a:t>ay </a:t>
            </a:r>
            <a:r>
              <a:rPr sz="1000" spc="-25" dirty="0">
                <a:latin typeface="Times New Roman"/>
                <a:cs typeface="Times New Roman"/>
              </a:rPr>
              <a:t>A</a:t>
            </a:r>
            <a:r>
              <a:rPr sz="1000" dirty="0">
                <a:latin typeface="Times New Roman"/>
                <a:cs typeface="Times New Roman"/>
              </a:rPr>
              <a:t>p</a:t>
            </a:r>
            <a:r>
              <a:rPr sz="1000" spc="-5" dirty="0">
                <a:latin typeface="Times New Roman"/>
                <a:cs typeface="Times New Roman"/>
              </a:rPr>
              <a:t>r</a:t>
            </a:r>
            <a:r>
              <a:rPr sz="1000" spc="-10" dirty="0">
                <a:latin typeface="Times New Roman"/>
                <a:cs typeface="Times New Roman"/>
              </a:rPr>
              <a:t>i</a:t>
            </a:r>
            <a:r>
              <a:rPr sz="1000" spc="-5" dirty="0">
                <a:latin typeface="Times New Roman"/>
                <a:cs typeface="Times New Roman"/>
              </a:rPr>
              <a:t>l</a:t>
            </a:r>
            <a:r>
              <a:rPr sz="1000" spc="10" dirty="0">
                <a:latin typeface="Times New Roman"/>
                <a:cs typeface="Times New Roman"/>
              </a:rPr>
              <a:t> </a:t>
            </a:r>
            <a:r>
              <a:rPr sz="1000" dirty="0">
                <a:latin typeface="Times New Roman"/>
                <a:cs typeface="Times New Roman"/>
              </a:rPr>
              <a:t>26</a:t>
            </a:r>
            <a:r>
              <a:rPr sz="1000" spc="-5" dirty="0">
                <a:latin typeface="Times New Roman"/>
                <a:cs typeface="Times New Roman"/>
              </a:rPr>
              <a:t>,</a:t>
            </a:r>
            <a:r>
              <a:rPr sz="1000" spc="-10" dirty="0">
                <a:latin typeface="Times New Roman"/>
                <a:cs typeface="Times New Roman"/>
              </a:rPr>
              <a:t> </a:t>
            </a:r>
            <a:r>
              <a:rPr sz="1000" dirty="0">
                <a:latin typeface="Times New Roman"/>
                <a:cs typeface="Times New Roman"/>
              </a:rPr>
              <a:t>2013</a:t>
            </a:r>
          </a:p>
          <a:p>
            <a:pPr>
              <a:lnSpc>
                <a:spcPct val="100000"/>
              </a:lnSpc>
              <a:spcBef>
                <a:spcPts val="41"/>
              </a:spcBef>
            </a:pPr>
            <a:endParaRPr sz="900" dirty="0">
              <a:latin typeface="Times New Roman"/>
              <a:cs typeface="Times New Roman"/>
            </a:endParaRPr>
          </a:p>
          <a:p>
            <a:pPr marL="21590" marR="492759">
              <a:lnSpc>
                <a:spcPct val="100000"/>
              </a:lnSpc>
            </a:pPr>
            <a:r>
              <a:rPr sz="1400" spc="-10" dirty="0">
                <a:latin typeface="Times New Roman"/>
                <a:cs typeface="Times New Roman"/>
              </a:rPr>
              <a:t>L</a:t>
            </a:r>
            <a:r>
              <a:rPr sz="1400" spc="5" dirty="0">
                <a:latin typeface="Times New Roman"/>
                <a:cs typeface="Times New Roman"/>
              </a:rPr>
              <a:t>ivin</a:t>
            </a:r>
            <a:r>
              <a:rPr sz="1400" spc="-10" dirty="0">
                <a:latin typeface="Times New Roman"/>
                <a:cs typeface="Times New Roman"/>
              </a:rPr>
              <a:t>g</a:t>
            </a:r>
            <a:r>
              <a:rPr sz="1400" spc="-5" dirty="0">
                <a:latin typeface="Times New Roman"/>
                <a:cs typeface="Times New Roman"/>
              </a:rPr>
              <a:t>S</a:t>
            </a:r>
            <a:r>
              <a:rPr sz="1400" spc="-10" dirty="0">
                <a:latin typeface="Times New Roman"/>
                <a:cs typeface="Times New Roman"/>
              </a:rPr>
              <a:t>o</a:t>
            </a:r>
            <a:r>
              <a:rPr sz="1400" dirty="0">
                <a:latin typeface="Times New Roman"/>
                <a:cs typeface="Times New Roman"/>
              </a:rPr>
              <a:t>c</a:t>
            </a:r>
            <a:r>
              <a:rPr sz="1400" spc="5" dirty="0">
                <a:latin typeface="Times New Roman"/>
                <a:cs typeface="Times New Roman"/>
              </a:rPr>
              <a:t>i</a:t>
            </a:r>
            <a:r>
              <a:rPr sz="1400" dirty="0">
                <a:latin typeface="Times New Roman"/>
                <a:cs typeface="Times New Roman"/>
              </a:rPr>
              <a:t>al</a:t>
            </a:r>
            <a:r>
              <a:rPr sz="1400" spc="-45" dirty="0">
                <a:latin typeface="Times New Roman"/>
                <a:cs typeface="Times New Roman"/>
              </a:rPr>
              <a:t> </a:t>
            </a:r>
            <a:r>
              <a:rPr sz="1400" spc="5" dirty="0">
                <a:latin typeface="Times New Roman"/>
                <a:cs typeface="Times New Roman"/>
              </a:rPr>
              <a:t>i</a:t>
            </a:r>
            <a:r>
              <a:rPr sz="1400" dirty="0">
                <a:latin typeface="Times New Roman"/>
                <a:cs typeface="Times New Roman"/>
              </a:rPr>
              <a:t>s </a:t>
            </a:r>
            <a:r>
              <a:rPr sz="1400" spc="5" dirty="0">
                <a:latin typeface="Times New Roman"/>
                <a:cs typeface="Times New Roman"/>
              </a:rPr>
              <a:t>und</a:t>
            </a:r>
            <a:r>
              <a:rPr sz="1400" dirty="0">
                <a:latin typeface="Times New Roman"/>
                <a:cs typeface="Times New Roman"/>
              </a:rPr>
              <a:t>er</a:t>
            </a:r>
            <a:r>
              <a:rPr sz="1400" spc="-10" dirty="0">
                <a:latin typeface="Times New Roman"/>
                <a:cs typeface="Times New Roman"/>
              </a:rPr>
              <a:t>t</a:t>
            </a:r>
            <a:r>
              <a:rPr sz="1400" dirty="0">
                <a:latin typeface="Times New Roman"/>
                <a:cs typeface="Times New Roman"/>
              </a:rPr>
              <a:t>a</a:t>
            </a:r>
            <a:r>
              <a:rPr sz="1400" spc="5" dirty="0">
                <a:latin typeface="Times New Roman"/>
                <a:cs typeface="Times New Roman"/>
              </a:rPr>
              <a:t>k</a:t>
            </a:r>
            <a:r>
              <a:rPr sz="1400" spc="-10" dirty="0">
                <a:latin typeface="Times New Roman"/>
                <a:cs typeface="Times New Roman"/>
              </a:rPr>
              <a:t>i</a:t>
            </a:r>
            <a:r>
              <a:rPr sz="1400" spc="5" dirty="0">
                <a:latin typeface="Times New Roman"/>
                <a:cs typeface="Times New Roman"/>
              </a:rPr>
              <a:t>n</a:t>
            </a:r>
            <a:r>
              <a:rPr sz="1400" dirty="0">
                <a:latin typeface="Times New Roman"/>
                <a:cs typeface="Times New Roman"/>
              </a:rPr>
              <a:t>g</a:t>
            </a:r>
            <a:r>
              <a:rPr sz="1400" spc="-45" dirty="0">
                <a:latin typeface="Times New Roman"/>
                <a:cs typeface="Times New Roman"/>
              </a:rPr>
              <a:t> </a:t>
            </a:r>
            <a:r>
              <a:rPr sz="1400" dirty="0">
                <a:latin typeface="Times New Roman"/>
                <a:cs typeface="Times New Roman"/>
              </a:rPr>
              <a:t>a</a:t>
            </a:r>
            <a:r>
              <a:rPr sz="1400" spc="-5" dirty="0">
                <a:latin typeface="Times New Roman"/>
                <a:cs typeface="Times New Roman"/>
              </a:rPr>
              <a:t> </a:t>
            </a:r>
            <a:r>
              <a:rPr sz="1400" spc="-25" dirty="0">
                <a:latin typeface="Times New Roman"/>
                <a:cs typeface="Times New Roman"/>
              </a:rPr>
              <a:t>m</a:t>
            </a:r>
            <a:r>
              <a:rPr sz="1400" dirty="0">
                <a:latin typeface="Times New Roman"/>
                <a:cs typeface="Times New Roman"/>
              </a:rPr>
              <a:t>a</a:t>
            </a:r>
            <a:r>
              <a:rPr sz="1400" spc="5" dirty="0">
                <a:latin typeface="Times New Roman"/>
                <a:cs typeface="Times New Roman"/>
              </a:rPr>
              <a:t>ssiv</a:t>
            </a:r>
            <a:r>
              <a:rPr sz="1400" dirty="0">
                <a:latin typeface="Times New Roman"/>
                <a:cs typeface="Times New Roman"/>
              </a:rPr>
              <a:t>e</a:t>
            </a:r>
            <a:r>
              <a:rPr sz="1400" spc="10" dirty="0">
                <a:latin typeface="Times New Roman"/>
                <a:cs typeface="Times New Roman"/>
              </a:rPr>
              <a:t> </a:t>
            </a:r>
            <a:r>
              <a:rPr sz="1400" dirty="0">
                <a:latin typeface="Times New Roman"/>
                <a:cs typeface="Times New Roman"/>
              </a:rPr>
              <a:t>c</a:t>
            </a:r>
            <a:r>
              <a:rPr sz="1400" spc="5" dirty="0">
                <a:latin typeface="Times New Roman"/>
                <a:cs typeface="Times New Roman"/>
              </a:rPr>
              <a:t>l</a:t>
            </a:r>
            <a:r>
              <a:rPr sz="1400" dirty="0">
                <a:latin typeface="Times New Roman"/>
                <a:cs typeface="Times New Roman"/>
              </a:rPr>
              <a:t>ea</a:t>
            </a:r>
            <a:r>
              <a:rPr sz="1400" spc="5" dirty="0">
                <a:latin typeface="Times New Roman"/>
                <a:cs typeface="Times New Roman"/>
              </a:rPr>
              <a:t>nu</a:t>
            </a:r>
            <a:r>
              <a:rPr sz="1400" dirty="0">
                <a:latin typeface="Times New Roman"/>
                <a:cs typeface="Times New Roman"/>
              </a:rPr>
              <a:t>p</a:t>
            </a:r>
            <a:r>
              <a:rPr sz="1400" spc="-35" dirty="0">
                <a:latin typeface="Times New Roman"/>
                <a:cs typeface="Times New Roman"/>
              </a:rPr>
              <a:t> </a:t>
            </a:r>
            <a:r>
              <a:rPr sz="1400" spc="5" dirty="0">
                <a:latin typeface="Times New Roman"/>
                <a:cs typeface="Times New Roman"/>
              </a:rPr>
              <a:t>sin</a:t>
            </a:r>
            <a:r>
              <a:rPr sz="1400" dirty="0">
                <a:latin typeface="Times New Roman"/>
                <a:cs typeface="Times New Roman"/>
              </a:rPr>
              <a:t>ce</a:t>
            </a:r>
            <a:r>
              <a:rPr sz="1400" spc="-15" dirty="0">
                <a:latin typeface="Times New Roman"/>
                <a:cs typeface="Times New Roman"/>
              </a:rPr>
              <a:t> </a:t>
            </a:r>
            <a:r>
              <a:rPr sz="1400" spc="5" dirty="0">
                <a:latin typeface="Times New Roman"/>
                <a:cs typeface="Times New Roman"/>
              </a:rPr>
              <a:t>i</a:t>
            </a:r>
            <a:r>
              <a:rPr sz="1400" dirty="0">
                <a:latin typeface="Times New Roman"/>
                <a:cs typeface="Times New Roman"/>
              </a:rPr>
              <a:t>t</a:t>
            </a:r>
            <a:r>
              <a:rPr sz="1400" spc="-10" dirty="0">
                <a:latin typeface="Times New Roman"/>
                <a:cs typeface="Times New Roman"/>
              </a:rPr>
              <a:t> </a:t>
            </a:r>
            <a:r>
              <a:rPr sz="1400" spc="5" dirty="0">
                <a:latin typeface="Times New Roman"/>
                <a:cs typeface="Times New Roman"/>
              </a:rPr>
              <a:t>s</a:t>
            </a:r>
            <a:r>
              <a:rPr sz="1400" dirty="0">
                <a:latin typeface="Times New Roman"/>
                <a:cs typeface="Times New Roman"/>
              </a:rPr>
              <a:t>a</a:t>
            </a:r>
            <a:r>
              <a:rPr sz="1400" spc="5" dirty="0">
                <a:latin typeface="Times New Roman"/>
                <a:cs typeface="Times New Roman"/>
              </a:rPr>
              <a:t>i</a:t>
            </a:r>
            <a:r>
              <a:rPr sz="1400" dirty="0">
                <a:latin typeface="Times New Roman"/>
                <a:cs typeface="Times New Roman"/>
              </a:rPr>
              <a:t>d</a:t>
            </a:r>
            <a:r>
              <a:rPr sz="1400" spc="-25" dirty="0">
                <a:latin typeface="Times New Roman"/>
                <a:cs typeface="Times New Roman"/>
              </a:rPr>
              <a:t> </a:t>
            </a:r>
            <a:r>
              <a:rPr sz="1400" spc="-5" dirty="0">
                <a:latin typeface="Times New Roman"/>
                <a:cs typeface="Times New Roman"/>
              </a:rPr>
              <a:t>F</a:t>
            </a:r>
            <a:r>
              <a:rPr sz="1400" dirty="0">
                <a:latin typeface="Times New Roman"/>
                <a:cs typeface="Times New Roman"/>
              </a:rPr>
              <a:t>r</a:t>
            </a:r>
            <a:r>
              <a:rPr sz="1400" spc="5" dirty="0">
                <a:latin typeface="Times New Roman"/>
                <a:cs typeface="Times New Roman"/>
              </a:rPr>
              <a:t>id</a:t>
            </a:r>
            <a:r>
              <a:rPr sz="1400" dirty="0">
                <a:latin typeface="Times New Roman"/>
                <a:cs typeface="Times New Roman"/>
              </a:rPr>
              <a:t>ay</a:t>
            </a:r>
            <a:r>
              <a:rPr sz="1400" spc="-20" dirty="0">
                <a:latin typeface="Times New Roman"/>
                <a:cs typeface="Times New Roman"/>
              </a:rPr>
              <a:t> </a:t>
            </a:r>
            <a:r>
              <a:rPr sz="1400" spc="5" dirty="0">
                <a:latin typeface="Times New Roman"/>
                <a:cs typeface="Times New Roman"/>
              </a:rPr>
              <a:t>th</a:t>
            </a:r>
            <a:r>
              <a:rPr sz="1400" dirty="0">
                <a:latin typeface="Times New Roman"/>
                <a:cs typeface="Times New Roman"/>
              </a:rPr>
              <a:t>at</a:t>
            </a:r>
            <a:r>
              <a:rPr sz="1400" spc="-25" dirty="0">
                <a:latin typeface="Times New Roman"/>
                <a:cs typeface="Times New Roman"/>
              </a:rPr>
              <a:t> </a:t>
            </a:r>
            <a:r>
              <a:rPr sz="1400" spc="5" dirty="0">
                <a:latin typeface="Times New Roman"/>
                <a:cs typeface="Times New Roman"/>
              </a:rPr>
              <a:t>it</a:t>
            </a:r>
            <a:r>
              <a:rPr sz="1400" dirty="0">
                <a:latin typeface="Times New Roman"/>
                <a:cs typeface="Times New Roman"/>
              </a:rPr>
              <a:t>s</a:t>
            </a:r>
            <a:r>
              <a:rPr sz="1400" spc="-10" dirty="0">
                <a:latin typeface="Times New Roman"/>
                <a:cs typeface="Times New Roman"/>
              </a:rPr>
              <a:t> </a:t>
            </a:r>
            <a:r>
              <a:rPr sz="1400" dirty="0">
                <a:latin typeface="Times New Roman"/>
                <a:cs typeface="Times New Roman"/>
              </a:rPr>
              <a:t>c</a:t>
            </a:r>
            <a:r>
              <a:rPr sz="1400" spc="5" dirty="0">
                <a:latin typeface="Times New Roman"/>
                <a:cs typeface="Times New Roman"/>
              </a:rPr>
              <a:t>onsu</a:t>
            </a:r>
            <a:r>
              <a:rPr sz="1400" spc="-25" dirty="0">
                <a:latin typeface="Times New Roman"/>
                <a:cs typeface="Times New Roman"/>
              </a:rPr>
              <a:t>m</a:t>
            </a:r>
            <a:r>
              <a:rPr sz="1400" dirty="0">
                <a:latin typeface="Times New Roman"/>
                <a:cs typeface="Times New Roman"/>
              </a:rPr>
              <a:t>er</a:t>
            </a:r>
            <a:r>
              <a:rPr sz="1400" spc="-15" dirty="0">
                <a:latin typeface="Times New Roman"/>
                <a:cs typeface="Times New Roman"/>
              </a:rPr>
              <a:t> </a:t>
            </a:r>
            <a:r>
              <a:rPr sz="1400" dirty="0">
                <a:latin typeface="Times New Roman"/>
                <a:cs typeface="Times New Roman"/>
              </a:rPr>
              <a:t>rec</a:t>
            </a:r>
            <a:r>
              <a:rPr sz="1400" spc="5" dirty="0">
                <a:latin typeface="Times New Roman"/>
                <a:cs typeface="Times New Roman"/>
              </a:rPr>
              <a:t>o</a:t>
            </a:r>
            <a:r>
              <a:rPr sz="1400" dirty="0">
                <a:latin typeface="Times New Roman"/>
                <a:cs typeface="Times New Roman"/>
              </a:rPr>
              <a:t>r</a:t>
            </a:r>
            <a:r>
              <a:rPr sz="1400" spc="5" dirty="0">
                <a:latin typeface="Times New Roman"/>
                <a:cs typeface="Times New Roman"/>
              </a:rPr>
              <a:t>d</a:t>
            </a:r>
            <a:r>
              <a:rPr sz="1400" dirty="0">
                <a:latin typeface="Times New Roman"/>
                <a:cs typeface="Times New Roman"/>
              </a:rPr>
              <a:t>s</a:t>
            </a:r>
            <a:r>
              <a:rPr sz="1400" spc="-25" dirty="0">
                <a:latin typeface="Times New Roman"/>
                <a:cs typeface="Times New Roman"/>
              </a:rPr>
              <a:t> </a:t>
            </a:r>
            <a:r>
              <a:rPr sz="1400" spc="5" dirty="0">
                <a:latin typeface="Times New Roman"/>
                <a:cs typeface="Times New Roman"/>
              </a:rPr>
              <a:t>h</a:t>
            </a:r>
            <a:r>
              <a:rPr sz="1400" dirty="0">
                <a:latin typeface="Times New Roman"/>
                <a:cs typeface="Times New Roman"/>
              </a:rPr>
              <a:t>ad</a:t>
            </a:r>
            <a:r>
              <a:rPr sz="1400" spc="-10" dirty="0">
                <a:latin typeface="Times New Roman"/>
                <a:cs typeface="Times New Roman"/>
              </a:rPr>
              <a:t> </a:t>
            </a:r>
            <a:r>
              <a:rPr sz="1400" spc="5" dirty="0">
                <a:latin typeface="Times New Roman"/>
                <a:cs typeface="Times New Roman"/>
              </a:rPr>
              <a:t>b</a:t>
            </a:r>
            <a:r>
              <a:rPr sz="1400" dirty="0">
                <a:latin typeface="Times New Roman"/>
                <a:cs typeface="Times New Roman"/>
              </a:rPr>
              <a:t>een</a:t>
            </a:r>
            <a:r>
              <a:rPr sz="1400" spc="-10" dirty="0">
                <a:latin typeface="Times New Roman"/>
                <a:cs typeface="Times New Roman"/>
              </a:rPr>
              <a:t> </a:t>
            </a:r>
            <a:r>
              <a:rPr sz="1400" dirty="0">
                <a:latin typeface="Times New Roman"/>
                <a:cs typeface="Times New Roman"/>
              </a:rPr>
              <a:t>c</a:t>
            </a:r>
            <a:r>
              <a:rPr sz="1400" spc="5" dirty="0">
                <a:latin typeface="Times New Roman"/>
                <a:cs typeface="Times New Roman"/>
              </a:rPr>
              <a:t>o</a:t>
            </a:r>
            <a:r>
              <a:rPr sz="1400" spc="-25" dirty="0">
                <a:latin typeface="Times New Roman"/>
                <a:cs typeface="Times New Roman"/>
              </a:rPr>
              <a:t>m</a:t>
            </a:r>
            <a:r>
              <a:rPr sz="1400" spc="5" dirty="0">
                <a:latin typeface="Times New Roman"/>
                <a:cs typeface="Times New Roman"/>
              </a:rPr>
              <a:t>p</a:t>
            </a:r>
            <a:r>
              <a:rPr sz="1400" dirty="0">
                <a:latin typeface="Times New Roman"/>
                <a:cs typeface="Times New Roman"/>
              </a:rPr>
              <a:t>r</a:t>
            </a:r>
            <a:r>
              <a:rPr sz="1400" spc="5" dirty="0">
                <a:latin typeface="Times New Roman"/>
                <a:cs typeface="Times New Roman"/>
              </a:rPr>
              <a:t>o</a:t>
            </a:r>
            <a:r>
              <a:rPr sz="1400" spc="-25" dirty="0">
                <a:latin typeface="Times New Roman"/>
                <a:cs typeface="Times New Roman"/>
              </a:rPr>
              <a:t>m</a:t>
            </a:r>
            <a:r>
              <a:rPr sz="1400" spc="5" dirty="0">
                <a:latin typeface="Times New Roman"/>
                <a:cs typeface="Times New Roman"/>
              </a:rPr>
              <a:t>is</a:t>
            </a:r>
            <a:r>
              <a:rPr sz="1400" dirty="0">
                <a:latin typeface="Times New Roman"/>
                <a:cs typeface="Times New Roman"/>
              </a:rPr>
              <a:t>e</a:t>
            </a:r>
            <a:r>
              <a:rPr sz="1400" spc="5" dirty="0">
                <a:latin typeface="Times New Roman"/>
                <a:cs typeface="Times New Roman"/>
              </a:rPr>
              <a:t>d. </a:t>
            </a:r>
            <a:r>
              <a:rPr sz="1400" spc="-10" dirty="0">
                <a:latin typeface="Times New Roman"/>
                <a:cs typeface="Times New Roman"/>
              </a:rPr>
              <a:t>T</a:t>
            </a:r>
            <a:r>
              <a:rPr sz="1400" spc="5" dirty="0">
                <a:latin typeface="Times New Roman"/>
                <a:cs typeface="Times New Roman"/>
              </a:rPr>
              <a:t>h</a:t>
            </a:r>
            <a:r>
              <a:rPr sz="1400" dirty="0">
                <a:latin typeface="Times New Roman"/>
                <a:cs typeface="Times New Roman"/>
              </a:rPr>
              <a:t>e</a:t>
            </a:r>
            <a:r>
              <a:rPr sz="1400" spc="-15" dirty="0">
                <a:latin typeface="Times New Roman"/>
                <a:cs typeface="Times New Roman"/>
              </a:rPr>
              <a:t> </a:t>
            </a:r>
            <a:r>
              <a:rPr sz="1400" dirty="0">
                <a:latin typeface="Times New Roman"/>
                <a:cs typeface="Times New Roman"/>
              </a:rPr>
              <a:t>a</a:t>
            </a:r>
            <a:r>
              <a:rPr sz="1400" spc="5" dirty="0">
                <a:latin typeface="Times New Roman"/>
                <a:cs typeface="Times New Roman"/>
              </a:rPr>
              <a:t>tt</a:t>
            </a:r>
            <a:r>
              <a:rPr sz="1400" dirty="0">
                <a:latin typeface="Times New Roman"/>
                <a:cs typeface="Times New Roman"/>
              </a:rPr>
              <a:t>ack</a:t>
            </a:r>
            <a:r>
              <a:rPr sz="1400" spc="-10" dirty="0">
                <a:latin typeface="Times New Roman"/>
                <a:cs typeface="Times New Roman"/>
              </a:rPr>
              <a:t> </a:t>
            </a:r>
            <a:r>
              <a:rPr sz="1400" spc="5" dirty="0">
                <a:latin typeface="Times New Roman"/>
                <a:cs typeface="Times New Roman"/>
              </a:rPr>
              <a:t>o</a:t>
            </a:r>
            <a:r>
              <a:rPr sz="1400" dirty="0">
                <a:latin typeface="Times New Roman"/>
                <a:cs typeface="Times New Roman"/>
              </a:rPr>
              <a:t>n</a:t>
            </a:r>
            <a:r>
              <a:rPr sz="1400" spc="-10" dirty="0">
                <a:latin typeface="Times New Roman"/>
                <a:cs typeface="Times New Roman"/>
              </a:rPr>
              <a:t> </a:t>
            </a:r>
            <a:r>
              <a:rPr sz="1400" spc="5" dirty="0">
                <a:latin typeface="Times New Roman"/>
                <a:cs typeface="Times New Roman"/>
              </a:rPr>
              <a:t>th</a:t>
            </a:r>
            <a:r>
              <a:rPr sz="1400" dirty="0">
                <a:latin typeface="Times New Roman"/>
                <a:cs typeface="Times New Roman"/>
              </a:rPr>
              <a:t>e</a:t>
            </a:r>
            <a:r>
              <a:rPr sz="1400" spc="-30" dirty="0">
                <a:latin typeface="Times New Roman"/>
                <a:cs typeface="Times New Roman"/>
              </a:rPr>
              <a:t> </a:t>
            </a:r>
            <a:r>
              <a:rPr sz="1400" dirty="0">
                <a:latin typeface="Times New Roman"/>
                <a:cs typeface="Times New Roman"/>
              </a:rPr>
              <a:t>c</a:t>
            </a:r>
            <a:r>
              <a:rPr sz="1400" spc="5" dirty="0">
                <a:latin typeface="Times New Roman"/>
                <a:cs typeface="Times New Roman"/>
              </a:rPr>
              <a:t>o</a:t>
            </a:r>
            <a:r>
              <a:rPr sz="1400" spc="-25" dirty="0">
                <a:latin typeface="Times New Roman"/>
                <a:cs typeface="Times New Roman"/>
              </a:rPr>
              <a:t>m</a:t>
            </a:r>
            <a:r>
              <a:rPr sz="1400" spc="5" dirty="0">
                <a:latin typeface="Times New Roman"/>
                <a:cs typeface="Times New Roman"/>
              </a:rPr>
              <a:t>p</a:t>
            </a:r>
            <a:r>
              <a:rPr sz="1400" dirty="0">
                <a:latin typeface="Times New Roman"/>
                <a:cs typeface="Times New Roman"/>
              </a:rPr>
              <a:t>a</a:t>
            </a:r>
            <a:r>
              <a:rPr sz="1400" spc="5" dirty="0">
                <a:latin typeface="Times New Roman"/>
                <a:cs typeface="Times New Roman"/>
              </a:rPr>
              <a:t>n</a:t>
            </a:r>
            <a:r>
              <a:rPr sz="1400" spc="-20" dirty="0">
                <a:latin typeface="Times New Roman"/>
                <a:cs typeface="Times New Roman"/>
              </a:rPr>
              <a:t>y</a:t>
            </a:r>
            <a:r>
              <a:rPr sz="1400" spc="-85" dirty="0">
                <a:latin typeface="Times New Roman"/>
                <a:cs typeface="Times New Roman"/>
              </a:rPr>
              <a:t>’</a:t>
            </a:r>
            <a:r>
              <a:rPr sz="1400" dirty="0">
                <a:latin typeface="Times New Roman"/>
                <a:cs typeface="Times New Roman"/>
              </a:rPr>
              <a:t>s</a:t>
            </a:r>
            <a:r>
              <a:rPr sz="1400" spc="25" dirty="0">
                <a:latin typeface="Times New Roman"/>
                <a:cs typeface="Times New Roman"/>
              </a:rPr>
              <a:t> </a:t>
            </a:r>
            <a:r>
              <a:rPr sz="1400" spc="5" dirty="0">
                <a:latin typeface="Times New Roman"/>
                <a:cs typeface="Times New Roman"/>
              </a:rPr>
              <a:t>s</a:t>
            </a:r>
            <a:r>
              <a:rPr sz="1400" spc="-20" dirty="0">
                <a:latin typeface="Times New Roman"/>
                <a:cs typeface="Times New Roman"/>
              </a:rPr>
              <a:t>y</a:t>
            </a:r>
            <a:r>
              <a:rPr sz="1400" spc="5" dirty="0">
                <a:latin typeface="Times New Roman"/>
                <a:cs typeface="Times New Roman"/>
              </a:rPr>
              <a:t>st</a:t>
            </a:r>
            <a:r>
              <a:rPr sz="1400" dirty="0">
                <a:latin typeface="Times New Roman"/>
                <a:cs typeface="Times New Roman"/>
              </a:rPr>
              <a:t>e</a:t>
            </a:r>
            <a:r>
              <a:rPr sz="1400" spc="-25" dirty="0">
                <a:latin typeface="Times New Roman"/>
                <a:cs typeface="Times New Roman"/>
              </a:rPr>
              <a:t>m</a:t>
            </a:r>
            <a:r>
              <a:rPr sz="1400" dirty="0">
                <a:latin typeface="Times New Roman"/>
                <a:cs typeface="Times New Roman"/>
              </a:rPr>
              <a:t>s</a:t>
            </a:r>
            <a:r>
              <a:rPr sz="1400" spc="25" dirty="0">
                <a:latin typeface="Times New Roman"/>
                <a:cs typeface="Times New Roman"/>
              </a:rPr>
              <a:t> </a:t>
            </a:r>
            <a:r>
              <a:rPr sz="1400" dirty="0">
                <a:latin typeface="Times New Roman"/>
                <a:cs typeface="Times New Roman"/>
              </a:rPr>
              <a:t>re</a:t>
            </a:r>
            <a:r>
              <a:rPr sz="1400" spc="5" dirty="0">
                <a:latin typeface="Times New Roman"/>
                <a:cs typeface="Times New Roman"/>
              </a:rPr>
              <a:t>v</a:t>
            </a:r>
            <a:r>
              <a:rPr sz="1400" dirty="0">
                <a:latin typeface="Times New Roman"/>
                <a:cs typeface="Times New Roman"/>
              </a:rPr>
              <a:t>ea</a:t>
            </a:r>
            <a:r>
              <a:rPr sz="1400" spc="5" dirty="0">
                <a:latin typeface="Times New Roman"/>
                <a:cs typeface="Times New Roman"/>
              </a:rPr>
              <a:t>l</a:t>
            </a:r>
            <a:r>
              <a:rPr sz="1400" dirty="0">
                <a:latin typeface="Times New Roman"/>
                <a:cs typeface="Times New Roman"/>
              </a:rPr>
              <a:t>ed</a:t>
            </a:r>
            <a:r>
              <a:rPr sz="1400" spc="-25" dirty="0">
                <a:latin typeface="Times New Roman"/>
                <a:cs typeface="Times New Roman"/>
              </a:rPr>
              <a:t> </a:t>
            </a:r>
            <a:r>
              <a:rPr sz="1400" spc="5" dirty="0">
                <a:latin typeface="Times New Roman"/>
                <a:cs typeface="Times New Roman"/>
              </a:rPr>
              <a:t>th</a:t>
            </a:r>
            <a:r>
              <a:rPr sz="1400" dirty="0">
                <a:latin typeface="Times New Roman"/>
                <a:cs typeface="Times New Roman"/>
              </a:rPr>
              <a:t>e</a:t>
            </a:r>
            <a:r>
              <a:rPr sz="1400" spc="-15" dirty="0">
                <a:latin typeface="Times New Roman"/>
                <a:cs typeface="Times New Roman"/>
              </a:rPr>
              <a:t> </a:t>
            </a:r>
            <a:r>
              <a:rPr sz="1400" spc="5" dirty="0">
                <a:latin typeface="Times New Roman"/>
                <a:cs typeface="Times New Roman"/>
              </a:rPr>
              <a:t>n</a:t>
            </a:r>
            <a:r>
              <a:rPr sz="1400" dirty="0">
                <a:latin typeface="Times New Roman"/>
                <a:cs typeface="Times New Roman"/>
              </a:rPr>
              <a:t>a</a:t>
            </a:r>
            <a:r>
              <a:rPr sz="1400" spc="-25" dirty="0">
                <a:latin typeface="Times New Roman"/>
                <a:cs typeface="Times New Roman"/>
              </a:rPr>
              <a:t>m</a:t>
            </a:r>
            <a:r>
              <a:rPr sz="1400" dirty="0">
                <a:latin typeface="Times New Roman"/>
                <a:cs typeface="Times New Roman"/>
              </a:rPr>
              <a:t>e</a:t>
            </a:r>
            <a:r>
              <a:rPr sz="1400" spc="5" dirty="0">
                <a:latin typeface="Times New Roman"/>
                <a:cs typeface="Times New Roman"/>
              </a:rPr>
              <a:t>s</a:t>
            </a:r>
            <a:r>
              <a:rPr sz="1400" dirty="0">
                <a:latin typeface="Times New Roman"/>
                <a:cs typeface="Times New Roman"/>
              </a:rPr>
              <a:t>,</a:t>
            </a:r>
            <a:r>
              <a:rPr sz="1400" spc="5" dirty="0">
                <a:latin typeface="Times New Roman"/>
                <a:cs typeface="Times New Roman"/>
              </a:rPr>
              <a:t> e</a:t>
            </a:r>
            <a:r>
              <a:rPr sz="1400" dirty="0">
                <a:latin typeface="Times New Roman"/>
                <a:cs typeface="Times New Roman"/>
              </a:rPr>
              <a:t>-</a:t>
            </a:r>
            <a:r>
              <a:rPr sz="1400" spc="-25" dirty="0">
                <a:latin typeface="Times New Roman"/>
                <a:cs typeface="Times New Roman"/>
              </a:rPr>
              <a:t>m</a:t>
            </a:r>
            <a:r>
              <a:rPr sz="1400" dirty="0">
                <a:latin typeface="Times New Roman"/>
                <a:cs typeface="Times New Roman"/>
              </a:rPr>
              <a:t>a</a:t>
            </a:r>
            <a:r>
              <a:rPr sz="1400" spc="5" dirty="0">
                <a:latin typeface="Times New Roman"/>
                <a:cs typeface="Times New Roman"/>
              </a:rPr>
              <a:t>i</a:t>
            </a:r>
            <a:r>
              <a:rPr sz="1400" dirty="0">
                <a:latin typeface="Times New Roman"/>
                <a:cs typeface="Times New Roman"/>
              </a:rPr>
              <a:t>l a</a:t>
            </a:r>
            <a:r>
              <a:rPr sz="1400" spc="5" dirty="0">
                <a:latin typeface="Times New Roman"/>
                <a:cs typeface="Times New Roman"/>
              </a:rPr>
              <a:t>dd</a:t>
            </a:r>
            <a:r>
              <a:rPr sz="1400" dirty="0">
                <a:latin typeface="Times New Roman"/>
                <a:cs typeface="Times New Roman"/>
              </a:rPr>
              <a:t>re</a:t>
            </a:r>
            <a:r>
              <a:rPr sz="1400" spc="5" dirty="0">
                <a:latin typeface="Times New Roman"/>
                <a:cs typeface="Times New Roman"/>
              </a:rPr>
              <a:t>ss</a:t>
            </a:r>
            <a:r>
              <a:rPr sz="1400" dirty="0">
                <a:latin typeface="Times New Roman"/>
                <a:cs typeface="Times New Roman"/>
              </a:rPr>
              <a:t>e</a:t>
            </a:r>
            <a:r>
              <a:rPr sz="1400" spc="5" dirty="0">
                <a:latin typeface="Times New Roman"/>
                <a:cs typeface="Times New Roman"/>
              </a:rPr>
              <a:t>s</a:t>
            </a:r>
            <a:r>
              <a:rPr sz="1400" dirty="0">
                <a:latin typeface="Times New Roman"/>
                <a:cs typeface="Times New Roman"/>
              </a:rPr>
              <a:t>,</a:t>
            </a:r>
            <a:r>
              <a:rPr sz="1400" spc="-30" dirty="0">
                <a:latin typeface="Times New Roman"/>
                <a:cs typeface="Times New Roman"/>
              </a:rPr>
              <a:t> </a:t>
            </a:r>
            <a:r>
              <a:rPr sz="1400" dirty="0">
                <a:latin typeface="Times New Roman"/>
                <a:cs typeface="Times New Roman"/>
              </a:rPr>
              <a:t>e</a:t>
            </a:r>
            <a:r>
              <a:rPr sz="1400" spc="5" dirty="0">
                <a:latin typeface="Times New Roman"/>
                <a:cs typeface="Times New Roman"/>
              </a:rPr>
              <a:t>n</a:t>
            </a:r>
            <a:r>
              <a:rPr sz="1400" dirty="0">
                <a:latin typeface="Times New Roman"/>
                <a:cs typeface="Times New Roman"/>
              </a:rPr>
              <a:t>cr</a:t>
            </a:r>
            <a:r>
              <a:rPr sz="1400" spc="-20" dirty="0">
                <a:latin typeface="Times New Roman"/>
                <a:cs typeface="Times New Roman"/>
              </a:rPr>
              <a:t>y</a:t>
            </a:r>
            <a:r>
              <a:rPr sz="1400" spc="5" dirty="0">
                <a:latin typeface="Times New Roman"/>
                <a:cs typeface="Times New Roman"/>
              </a:rPr>
              <a:t>pt</a:t>
            </a:r>
            <a:r>
              <a:rPr sz="1400" dirty="0">
                <a:latin typeface="Times New Roman"/>
                <a:cs typeface="Times New Roman"/>
              </a:rPr>
              <a:t>ed</a:t>
            </a:r>
            <a:r>
              <a:rPr sz="1400" spc="-10" dirty="0">
                <a:latin typeface="Times New Roman"/>
                <a:cs typeface="Times New Roman"/>
              </a:rPr>
              <a:t> </a:t>
            </a:r>
            <a:r>
              <a:rPr sz="1400" spc="5" dirty="0">
                <a:latin typeface="Times New Roman"/>
                <a:cs typeface="Times New Roman"/>
              </a:rPr>
              <a:t>p</a:t>
            </a:r>
            <a:r>
              <a:rPr sz="1400" dirty="0">
                <a:latin typeface="Times New Roman"/>
                <a:cs typeface="Times New Roman"/>
              </a:rPr>
              <a:t>a</a:t>
            </a:r>
            <a:r>
              <a:rPr sz="1400" spc="5" dirty="0">
                <a:latin typeface="Times New Roman"/>
                <a:cs typeface="Times New Roman"/>
              </a:rPr>
              <a:t>ss</a:t>
            </a:r>
            <a:r>
              <a:rPr sz="1400" spc="-10" dirty="0">
                <a:latin typeface="Times New Roman"/>
                <a:cs typeface="Times New Roman"/>
              </a:rPr>
              <a:t>w</a:t>
            </a:r>
            <a:r>
              <a:rPr sz="1400" spc="5" dirty="0">
                <a:latin typeface="Times New Roman"/>
                <a:cs typeface="Times New Roman"/>
              </a:rPr>
              <a:t>o</a:t>
            </a:r>
            <a:r>
              <a:rPr sz="1400" dirty="0">
                <a:latin typeface="Times New Roman"/>
                <a:cs typeface="Times New Roman"/>
              </a:rPr>
              <a:t>r</a:t>
            </a:r>
            <a:r>
              <a:rPr sz="1400" spc="5" dirty="0">
                <a:latin typeface="Times New Roman"/>
                <a:cs typeface="Times New Roman"/>
              </a:rPr>
              <a:t>d</a:t>
            </a:r>
            <a:r>
              <a:rPr sz="1400" dirty="0">
                <a:latin typeface="Times New Roman"/>
                <a:cs typeface="Times New Roman"/>
              </a:rPr>
              <a:t>s</a:t>
            </a:r>
            <a:r>
              <a:rPr sz="1400" spc="-20" dirty="0">
                <a:latin typeface="Times New Roman"/>
                <a:cs typeface="Times New Roman"/>
              </a:rPr>
              <a:t> </a:t>
            </a:r>
            <a:r>
              <a:rPr sz="1400" dirty="0">
                <a:latin typeface="Times New Roman"/>
                <a:cs typeface="Times New Roman"/>
              </a:rPr>
              <a:t>a</a:t>
            </a:r>
            <a:r>
              <a:rPr sz="1400" spc="5" dirty="0">
                <a:latin typeface="Times New Roman"/>
                <a:cs typeface="Times New Roman"/>
              </a:rPr>
              <a:t>n</a:t>
            </a:r>
            <a:r>
              <a:rPr sz="1400" dirty="0">
                <a:latin typeface="Times New Roman"/>
                <a:cs typeface="Times New Roman"/>
              </a:rPr>
              <a:t>d</a:t>
            </a:r>
            <a:r>
              <a:rPr sz="1400" spc="-20" dirty="0">
                <a:latin typeface="Times New Roman"/>
                <a:cs typeface="Times New Roman"/>
              </a:rPr>
              <a:t> </a:t>
            </a:r>
            <a:r>
              <a:rPr sz="1400" spc="5" dirty="0">
                <a:latin typeface="Times New Roman"/>
                <a:cs typeface="Times New Roman"/>
              </a:rPr>
              <a:t>bi</a:t>
            </a:r>
            <a:r>
              <a:rPr sz="1400" dirty="0">
                <a:latin typeface="Times New Roman"/>
                <a:cs typeface="Times New Roman"/>
              </a:rPr>
              <a:t>r</a:t>
            </a:r>
            <a:r>
              <a:rPr sz="1400" spc="5" dirty="0">
                <a:latin typeface="Times New Roman"/>
                <a:cs typeface="Times New Roman"/>
              </a:rPr>
              <a:t>t</a:t>
            </a:r>
            <a:r>
              <a:rPr sz="1400" dirty="0">
                <a:latin typeface="Times New Roman"/>
                <a:cs typeface="Times New Roman"/>
              </a:rPr>
              <a:t>h</a:t>
            </a:r>
            <a:r>
              <a:rPr sz="1400" spc="-35" dirty="0">
                <a:latin typeface="Times New Roman"/>
                <a:cs typeface="Times New Roman"/>
              </a:rPr>
              <a:t> </a:t>
            </a:r>
            <a:r>
              <a:rPr sz="1400" spc="5" dirty="0">
                <a:latin typeface="Times New Roman"/>
                <a:cs typeface="Times New Roman"/>
              </a:rPr>
              <a:t>d</a:t>
            </a:r>
            <a:r>
              <a:rPr sz="1400" dirty="0">
                <a:latin typeface="Times New Roman"/>
                <a:cs typeface="Times New Roman"/>
              </a:rPr>
              <a:t>a</a:t>
            </a:r>
            <a:r>
              <a:rPr sz="1400" spc="5" dirty="0">
                <a:latin typeface="Times New Roman"/>
                <a:cs typeface="Times New Roman"/>
              </a:rPr>
              <a:t>t</a:t>
            </a:r>
            <a:r>
              <a:rPr sz="1400" dirty="0">
                <a:latin typeface="Times New Roman"/>
                <a:cs typeface="Times New Roman"/>
              </a:rPr>
              <a:t>es</a:t>
            </a:r>
            <a:r>
              <a:rPr sz="1400" spc="-10" dirty="0">
                <a:latin typeface="Times New Roman"/>
                <a:cs typeface="Times New Roman"/>
              </a:rPr>
              <a:t> </a:t>
            </a:r>
            <a:r>
              <a:rPr sz="1400" spc="5" dirty="0">
                <a:latin typeface="Times New Roman"/>
                <a:cs typeface="Times New Roman"/>
              </a:rPr>
              <a:t>of </a:t>
            </a:r>
            <a:r>
              <a:rPr sz="1400" spc="-25" dirty="0">
                <a:latin typeface="Times New Roman"/>
                <a:cs typeface="Times New Roman"/>
              </a:rPr>
              <a:t>m</a:t>
            </a:r>
            <a:r>
              <a:rPr sz="1400" spc="5" dirty="0">
                <a:latin typeface="Times New Roman"/>
                <a:cs typeface="Times New Roman"/>
              </a:rPr>
              <a:t>o</a:t>
            </a:r>
            <a:r>
              <a:rPr sz="1400" dirty="0">
                <a:latin typeface="Times New Roman"/>
                <a:cs typeface="Times New Roman"/>
              </a:rPr>
              <a:t>re</a:t>
            </a:r>
            <a:r>
              <a:rPr sz="1400" spc="10" dirty="0">
                <a:latin typeface="Times New Roman"/>
                <a:cs typeface="Times New Roman"/>
              </a:rPr>
              <a:t> </a:t>
            </a:r>
            <a:r>
              <a:rPr sz="1400" spc="5" dirty="0">
                <a:latin typeface="Times New Roman"/>
                <a:cs typeface="Times New Roman"/>
              </a:rPr>
              <a:t>th</a:t>
            </a:r>
            <a:r>
              <a:rPr sz="1400" dirty="0">
                <a:latin typeface="Times New Roman"/>
                <a:cs typeface="Times New Roman"/>
              </a:rPr>
              <a:t>an</a:t>
            </a:r>
            <a:r>
              <a:rPr sz="1400" spc="-25" dirty="0">
                <a:latin typeface="Times New Roman"/>
                <a:cs typeface="Times New Roman"/>
              </a:rPr>
              <a:t> </a:t>
            </a:r>
            <a:r>
              <a:rPr sz="1400" spc="5" dirty="0">
                <a:latin typeface="Times New Roman"/>
                <a:cs typeface="Times New Roman"/>
              </a:rPr>
              <a:t>5</a:t>
            </a:r>
            <a:r>
              <a:rPr sz="1400" dirty="0">
                <a:latin typeface="Times New Roman"/>
                <a:cs typeface="Times New Roman"/>
              </a:rPr>
              <a:t>0</a:t>
            </a:r>
            <a:r>
              <a:rPr sz="1400" spc="-10" dirty="0">
                <a:latin typeface="Times New Roman"/>
                <a:cs typeface="Times New Roman"/>
              </a:rPr>
              <a:t> </a:t>
            </a:r>
            <a:r>
              <a:rPr sz="1400" spc="-25" dirty="0">
                <a:latin typeface="Times New Roman"/>
                <a:cs typeface="Times New Roman"/>
              </a:rPr>
              <a:t>m</a:t>
            </a:r>
            <a:r>
              <a:rPr sz="1400" spc="5" dirty="0">
                <a:latin typeface="Times New Roman"/>
                <a:cs typeface="Times New Roman"/>
              </a:rPr>
              <a:t>illio</a:t>
            </a:r>
            <a:r>
              <a:rPr sz="1400" dirty="0">
                <a:latin typeface="Times New Roman"/>
                <a:cs typeface="Times New Roman"/>
              </a:rPr>
              <a:t>n</a:t>
            </a:r>
            <a:r>
              <a:rPr sz="1400" spc="-35" dirty="0">
                <a:latin typeface="Times New Roman"/>
                <a:cs typeface="Times New Roman"/>
              </a:rPr>
              <a:t> </a:t>
            </a:r>
            <a:r>
              <a:rPr sz="1400" spc="5" dirty="0">
                <a:latin typeface="Times New Roman"/>
                <a:cs typeface="Times New Roman"/>
              </a:rPr>
              <a:t>o</a:t>
            </a:r>
            <a:r>
              <a:rPr sz="1400" dirty="0">
                <a:latin typeface="Times New Roman"/>
                <a:cs typeface="Times New Roman"/>
              </a:rPr>
              <a:t>f</a:t>
            </a:r>
            <a:r>
              <a:rPr sz="1400" spc="-15" dirty="0">
                <a:latin typeface="Times New Roman"/>
                <a:cs typeface="Times New Roman"/>
              </a:rPr>
              <a:t> </a:t>
            </a:r>
            <a:r>
              <a:rPr sz="1400" spc="5" dirty="0">
                <a:latin typeface="Times New Roman"/>
                <a:cs typeface="Times New Roman"/>
              </a:rPr>
              <a:t>it</a:t>
            </a:r>
            <a:r>
              <a:rPr sz="1400" dirty="0">
                <a:latin typeface="Times New Roman"/>
                <a:cs typeface="Times New Roman"/>
              </a:rPr>
              <a:t>s</a:t>
            </a:r>
            <a:r>
              <a:rPr sz="1400" spc="-10" dirty="0">
                <a:latin typeface="Times New Roman"/>
                <a:cs typeface="Times New Roman"/>
              </a:rPr>
              <a:t> </a:t>
            </a:r>
            <a:r>
              <a:rPr sz="1400" spc="5" dirty="0">
                <a:latin typeface="Times New Roman"/>
                <a:cs typeface="Times New Roman"/>
              </a:rPr>
              <a:t>us</a:t>
            </a:r>
            <a:r>
              <a:rPr sz="1400" dirty="0">
                <a:latin typeface="Times New Roman"/>
                <a:cs typeface="Times New Roman"/>
              </a:rPr>
              <a:t>ers</a:t>
            </a:r>
            <a:r>
              <a:rPr sz="1400" spc="-10" dirty="0">
                <a:latin typeface="Times New Roman"/>
                <a:cs typeface="Times New Roman"/>
              </a:rPr>
              <a:t> w</a:t>
            </a:r>
            <a:r>
              <a:rPr sz="1400" spc="5" dirty="0">
                <a:latin typeface="Times New Roman"/>
                <a:cs typeface="Times New Roman"/>
              </a:rPr>
              <a:t>o</a:t>
            </a:r>
            <a:r>
              <a:rPr sz="1400" dirty="0">
                <a:latin typeface="Times New Roman"/>
                <a:cs typeface="Times New Roman"/>
              </a:rPr>
              <a:t>r</a:t>
            </a:r>
            <a:r>
              <a:rPr sz="1400" spc="5" dirty="0">
                <a:latin typeface="Times New Roman"/>
                <a:cs typeface="Times New Roman"/>
              </a:rPr>
              <a:t>ld</a:t>
            </a:r>
            <a:r>
              <a:rPr sz="1400" spc="-10" dirty="0">
                <a:latin typeface="Times New Roman"/>
                <a:cs typeface="Times New Roman"/>
              </a:rPr>
              <a:t>w</a:t>
            </a:r>
            <a:r>
              <a:rPr sz="1400" spc="5" dirty="0">
                <a:latin typeface="Times New Roman"/>
                <a:cs typeface="Times New Roman"/>
              </a:rPr>
              <a:t>id</a:t>
            </a:r>
            <a:r>
              <a:rPr sz="1400" dirty="0">
                <a:latin typeface="Times New Roman"/>
                <a:cs typeface="Times New Roman"/>
              </a:rPr>
              <a:t>e.</a:t>
            </a:r>
          </a:p>
          <a:p>
            <a:pPr>
              <a:lnSpc>
                <a:spcPct val="100000"/>
              </a:lnSpc>
              <a:spcBef>
                <a:spcPts val="17"/>
              </a:spcBef>
            </a:pPr>
            <a:endParaRPr sz="1650" dirty="0">
              <a:latin typeface="Times New Roman"/>
              <a:cs typeface="Times New Roman"/>
            </a:endParaRPr>
          </a:p>
          <a:p>
            <a:pPr marL="12700">
              <a:lnSpc>
                <a:spcPct val="100000"/>
              </a:lnSpc>
            </a:pPr>
            <a:r>
              <a:rPr sz="1400" b="1" spc="-5" dirty="0">
                <a:latin typeface="Times New Roman"/>
                <a:cs typeface="Times New Roman"/>
              </a:rPr>
              <a:t>S</a:t>
            </a:r>
            <a:r>
              <a:rPr sz="1400" b="1" dirty="0">
                <a:latin typeface="Times New Roman"/>
                <a:cs typeface="Times New Roman"/>
              </a:rPr>
              <a:t>t</a:t>
            </a:r>
            <a:r>
              <a:rPr sz="1400" b="1" spc="5" dirty="0">
                <a:latin typeface="Times New Roman"/>
                <a:cs typeface="Times New Roman"/>
              </a:rPr>
              <a:t>ol</a:t>
            </a:r>
            <a:r>
              <a:rPr sz="1400" b="1" dirty="0">
                <a:latin typeface="Times New Roman"/>
                <a:cs typeface="Times New Roman"/>
              </a:rPr>
              <a:t>en</a:t>
            </a:r>
            <a:r>
              <a:rPr sz="1400" b="1" spc="-30" dirty="0">
                <a:latin typeface="Times New Roman"/>
                <a:cs typeface="Times New Roman"/>
              </a:rPr>
              <a:t> </a:t>
            </a:r>
            <a:r>
              <a:rPr sz="1400" b="1" spc="5" dirty="0">
                <a:latin typeface="Times New Roman"/>
                <a:cs typeface="Times New Roman"/>
              </a:rPr>
              <a:t>la</a:t>
            </a:r>
            <a:r>
              <a:rPr sz="1400" b="1" spc="-5" dirty="0">
                <a:latin typeface="Times New Roman"/>
                <a:cs typeface="Times New Roman"/>
              </a:rPr>
              <a:t>p</a:t>
            </a:r>
            <a:r>
              <a:rPr sz="1400" b="1" dirty="0">
                <a:latin typeface="Times New Roman"/>
                <a:cs typeface="Times New Roman"/>
              </a:rPr>
              <a:t>t</a:t>
            </a:r>
            <a:r>
              <a:rPr sz="1400" b="1" spc="5" dirty="0">
                <a:latin typeface="Times New Roman"/>
                <a:cs typeface="Times New Roman"/>
              </a:rPr>
              <a:t>o</a:t>
            </a:r>
            <a:r>
              <a:rPr sz="1400" b="1" dirty="0">
                <a:latin typeface="Times New Roman"/>
                <a:cs typeface="Times New Roman"/>
              </a:rPr>
              <a:t>p</a:t>
            </a:r>
            <a:r>
              <a:rPr sz="1400" b="1" spc="-55" dirty="0">
                <a:latin typeface="Times New Roman"/>
                <a:cs typeface="Times New Roman"/>
              </a:rPr>
              <a:t> </a:t>
            </a:r>
            <a:r>
              <a:rPr sz="1400" b="1" dirty="0">
                <a:latin typeface="Times New Roman"/>
                <a:cs typeface="Times New Roman"/>
              </a:rPr>
              <a:t>c</a:t>
            </a:r>
            <a:r>
              <a:rPr sz="1400" b="1" spc="5" dirty="0">
                <a:latin typeface="Times New Roman"/>
                <a:cs typeface="Times New Roman"/>
              </a:rPr>
              <a:t>o</a:t>
            </a:r>
            <a:r>
              <a:rPr sz="1400" b="1" spc="-5" dirty="0">
                <a:latin typeface="Times New Roman"/>
                <a:cs typeface="Times New Roman"/>
              </a:rPr>
              <a:t>n</a:t>
            </a:r>
            <a:r>
              <a:rPr sz="1400" b="1" dirty="0">
                <a:latin typeface="Times New Roman"/>
                <a:cs typeface="Times New Roman"/>
              </a:rPr>
              <a:t>t</a:t>
            </a:r>
            <a:r>
              <a:rPr sz="1400" b="1" spc="5" dirty="0">
                <a:latin typeface="Times New Roman"/>
                <a:cs typeface="Times New Roman"/>
              </a:rPr>
              <a:t>ai</a:t>
            </a:r>
            <a:r>
              <a:rPr sz="1400" b="1" spc="-5" dirty="0">
                <a:latin typeface="Times New Roman"/>
                <a:cs typeface="Times New Roman"/>
              </a:rPr>
              <a:t>n</a:t>
            </a:r>
            <a:r>
              <a:rPr sz="1400" b="1" dirty="0">
                <a:latin typeface="Times New Roman"/>
                <a:cs typeface="Times New Roman"/>
              </a:rPr>
              <a:t>ed</a:t>
            </a:r>
            <a:r>
              <a:rPr sz="1400" b="1" spc="-40" dirty="0">
                <a:latin typeface="Times New Roman"/>
                <a:cs typeface="Times New Roman"/>
              </a:rPr>
              <a:t> </a:t>
            </a:r>
            <a:r>
              <a:rPr sz="1400" b="1" spc="5" dirty="0">
                <a:latin typeface="Times New Roman"/>
                <a:cs typeface="Times New Roman"/>
              </a:rPr>
              <a:t>2</a:t>
            </a:r>
            <a:r>
              <a:rPr sz="1400" b="1" spc="-5" dirty="0">
                <a:latin typeface="Times New Roman"/>
                <a:cs typeface="Times New Roman"/>
              </a:rPr>
              <a:t>,</a:t>
            </a:r>
            <a:r>
              <a:rPr sz="1400" b="1" spc="5" dirty="0">
                <a:latin typeface="Times New Roman"/>
                <a:cs typeface="Times New Roman"/>
              </a:rPr>
              <a:t>00</a:t>
            </a:r>
            <a:r>
              <a:rPr sz="1400" b="1" dirty="0">
                <a:latin typeface="Times New Roman"/>
                <a:cs typeface="Times New Roman"/>
              </a:rPr>
              <a:t>0</a:t>
            </a:r>
            <a:r>
              <a:rPr sz="1400" b="1" spc="-25" dirty="0">
                <a:latin typeface="Times New Roman"/>
                <a:cs typeface="Times New Roman"/>
              </a:rPr>
              <a:t> </a:t>
            </a:r>
            <a:r>
              <a:rPr sz="1400" b="1" spc="-10" dirty="0">
                <a:latin typeface="Times New Roman"/>
                <a:cs typeface="Times New Roman"/>
              </a:rPr>
              <a:t>F</a:t>
            </a:r>
            <a:r>
              <a:rPr sz="1400" b="1" spc="5" dirty="0">
                <a:latin typeface="Times New Roman"/>
                <a:cs typeface="Times New Roman"/>
              </a:rPr>
              <a:t>ai</a:t>
            </a:r>
            <a:r>
              <a:rPr sz="1400" b="1" dirty="0">
                <a:latin typeface="Times New Roman"/>
                <a:cs typeface="Times New Roman"/>
              </a:rPr>
              <a:t>rf</a:t>
            </a:r>
            <a:r>
              <a:rPr sz="1400" b="1" spc="5" dirty="0">
                <a:latin typeface="Times New Roman"/>
                <a:cs typeface="Times New Roman"/>
              </a:rPr>
              <a:t>a</a:t>
            </a:r>
            <a:r>
              <a:rPr sz="1400" b="1" dirty="0">
                <a:latin typeface="Times New Roman"/>
                <a:cs typeface="Times New Roman"/>
              </a:rPr>
              <a:t>x</a:t>
            </a:r>
            <a:r>
              <a:rPr sz="1400" b="1" spc="-10" dirty="0">
                <a:latin typeface="Times New Roman"/>
                <a:cs typeface="Times New Roman"/>
              </a:rPr>
              <a:t> </a:t>
            </a:r>
            <a:r>
              <a:rPr sz="1400" b="1" spc="5" dirty="0">
                <a:latin typeface="Times New Roman"/>
                <a:cs typeface="Times New Roman"/>
              </a:rPr>
              <a:t>s</a:t>
            </a:r>
            <a:r>
              <a:rPr sz="1400" b="1" dirty="0">
                <a:latin typeface="Times New Roman"/>
                <a:cs typeface="Times New Roman"/>
              </a:rPr>
              <a:t>t</a:t>
            </a:r>
            <a:r>
              <a:rPr sz="1400" b="1" spc="-5" dirty="0">
                <a:latin typeface="Times New Roman"/>
                <a:cs typeface="Times New Roman"/>
              </a:rPr>
              <a:t>u</a:t>
            </a:r>
            <a:r>
              <a:rPr sz="1400" b="1" spc="-15" dirty="0">
                <a:latin typeface="Times New Roman"/>
                <a:cs typeface="Times New Roman"/>
              </a:rPr>
              <a:t>d</a:t>
            </a:r>
            <a:r>
              <a:rPr sz="1400" b="1" dirty="0">
                <a:latin typeface="Times New Roman"/>
                <a:cs typeface="Times New Roman"/>
              </a:rPr>
              <a:t>e</a:t>
            </a:r>
            <a:r>
              <a:rPr sz="1400" b="1" spc="-5" dirty="0">
                <a:latin typeface="Times New Roman"/>
                <a:cs typeface="Times New Roman"/>
              </a:rPr>
              <a:t>n</a:t>
            </a:r>
            <a:r>
              <a:rPr sz="1400" b="1" dirty="0">
                <a:latin typeface="Times New Roman"/>
                <a:cs typeface="Times New Roman"/>
              </a:rPr>
              <a:t>t</a:t>
            </a:r>
            <a:r>
              <a:rPr sz="1400" b="1" spc="-15" dirty="0">
                <a:latin typeface="Times New Roman"/>
                <a:cs typeface="Times New Roman"/>
              </a:rPr>
              <a:t> </a:t>
            </a:r>
            <a:r>
              <a:rPr sz="1400" b="1" spc="-5" dirty="0">
                <a:latin typeface="Times New Roman"/>
                <a:cs typeface="Times New Roman"/>
              </a:rPr>
              <a:t>h</a:t>
            </a:r>
            <a:r>
              <a:rPr sz="1400" b="1" dirty="0">
                <a:latin typeface="Times New Roman"/>
                <a:cs typeface="Times New Roman"/>
              </a:rPr>
              <a:t>e</a:t>
            </a:r>
            <a:r>
              <a:rPr sz="1400" b="1" spc="5" dirty="0">
                <a:latin typeface="Times New Roman"/>
                <a:cs typeface="Times New Roman"/>
              </a:rPr>
              <a:t>a</a:t>
            </a:r>
            <a:r>
              <a:rPr sz="1400" b="1" spc="-10" dirty="0">
                <a:latin typeface="Times New Roman"/>
                <a:cs typeface="Times New Roman"/>
              </a:rPr>
              <a:t>l</a:t>
            </a:r>
            <a:r>
              <a:rPr sz="1400" b="1" spc="-15" dirty="0">
                <a:latin typeface="Times New Roman"/>
                <a:cs typeface="Times New Roman"/>
              </a:rPr>
              <a:t>t</a:t>
            </a:r>
            <a:r>
              <a:rPr sz="1400" b="1" dirty="0">
                <a:latin typeface="Times New Roman"/>
                <a:cs typeface="Times New Roman"/>
              </a:rPr>
              <a:t>h</a:t>
            </a:r>
            <a:r>
              <a:rPr sz="1400" b="1" spc="-40" dirty="0">
                <a:latin typeface="Times New Roman"/>
                <a:cs typeface="Times New Roman"/>
              </a:rPr>
              <a:t> </a:t>
            </a:r>
            <a:r>
              <a:rPr sz="1400" b="1" spc="-25" dirty="0">
                <a:latin typeface="Times New Roman"/>
                <a:cs typeface="Times New Roman"/>
              </a:rPr>
              <a:t>r</a:t>
            </a:r>
            <a:r>
              <a:rPr sz="1400" b="1" dirty="0">
                <a:latin typeface="Times New Roman"/>
                <a:cs typeface="Times New Roman"/>
              </a:rPr>
              <a:t>ec</a:t>
            </a:r>
            <a:r>
              <a:rPr sz="1400" b="1" spc="5" dirty="0">
                <a:latin typeface="Times New Roman"/>
                <a:cs typeface="Times New Roman"/>
              </a:rPr>
              <a:t>o</a:t>
            </a:r>
            <a:r>
              <a:rPr sz="1400" b="1" dirty="0">
                <a:latin typeface="Times New Roman"/>
                <a:cs typeface="Times New Roman"/>
              </a:rPr>
              <a:t>r</a:t>
            </a:r>
            <a:r>
              <a:rPr sz="1400" b="1" spc="-5" dirty="0">
                <a:latin typeface="Times New Roman"/>
                <a:cs typeface="Times New Roman"/>
              </a:rPr>
              <a:t>d</a:t>
            </a:r>
            <a:r>
              <a:rPr sz="1400" b="1" dirty="0">
                <a:latin typeface="Times New Roman"/>
                <a:cs typeface="Times New Roman"/>
              </a:rPr>
              <a:t>s</a:t>
            </a:r>
            <a:endParaRPr sz="1400" dirty="0">
              <a:latin typeface="Times New Roman"/>
              <a:cs typeface="Times New Roman"/>
            </a:endParaRPr>
          </a:p>
          <a:p>
            <a:pPr marL="12700">
              <a:lnSpc>
                <a:spcPct val="100000"/>
              </a:lnSpc>
            </a:pPr>
            <a:r>
              <a:rPr sz="1000" spc="0" dirty="0">
                <a:latin typeface="Times New Roman"/>
                <a:cs typeface="Times New Roman"/>
              </a:rPr>
              <a:t>T</a:t>
            </a:r>
            <a:r>
              <a:rPr sz="1000" spc="-15" dirty="0">
                <a:latin typeface="Times New Roman"/>
                <a:cs typeface="Times New Roman"/>
              </a:rPr>
              <a:t>h</a:t>
            </a:r>
            <a:r>
              <a:rPr sz="1000" spc="-5" dirty="0">
                <a:latin typeface="Times New Roman"/>
                <a:cs typeface="Times New Roman"/>
              </a:rPr>
              <a:t>e</a:t>
            </a:r>
            <a:r>
              <a:rPr sz="1000" dirty="0">
                <a:latin typeface="Times New Roman"/>
                <a:cs typeface="Times New Roman"/>
              </a:rPr>
              <a:t> </a:t>
            </a:r>
            <a:r>
              <a:rPr sz="1000" spc="-5" dirty="0">
                <a:latin typeface="Times New Roman"/>
                <a:cs typeface="Times New Roman"/>
              </a:rPr>
              <a:t>Wa</a:t>
            </a:r>
            <a:r>
              <a:rPr sz="1000" spc="-10" dirty="0">
                <a:latin typeface="Times New Roman"/>
                <a:cs typeface="Times New Roman"/>
              </a:rPr>
              <a:t>s</a:t>
            </a:r>
            <a:r>
              <a:rPr sz="1000" spc="-15" dirty="0">
                <a:latin typeface="Times New Roman"/>
                <a:cs typeface="Times New Roman"/>
              </a:rPr>
              <a:t>h</a:t>
            </a:r>
            <a:r>
              <a:rPr sz="1000" spc="-10" dirty="0">
                <a:latin typeface="Times New Roman"/>
                <a:cs typeface="Times New Roman"/>
              </a:rPr>
              <a:t>i</a:t>
            </a:r>
            <a:r>
              <a:rPr sz="1000" spc="-15" dirty="0">
                <a:latin typeface="Times New Roman"/>
                <a:cs typeface="Times New Roman"/>
              </a:rPr>
              <a:t>ng</a:t>
            </a:r>
            <a:r>
              <a:rPr sz="1000" spc="-10" dirty="0">
                <a:latin typeface="Times New Roman"/>
                <a:cs typeface="Times New Roman"/>
              </a:rPr>
              <a:t>t</a:t>
            </a:r>
            <a:r>
              <a:rPr sz="1000" dirty="0">
                <a:latin typeface="Times New Roman"/>
                <a:cs typeface="Times New Roman"/>
              </a:rPr>
              <a:t>o</a:t>
            </a:r>
            <a:r>
              <a:rPr sz="1000" spc="-5" dirty="0">
                <a:latin typeface="Times New Roman"/>
                <a:cs typeface="Times New Roman"/>
              </a:rPr>
              <a:t>n</a:t>
            </a:r>
            <a:r>
              <a:rPr sz="1000" spc="30" dirty="0">
                <a:latin typeface="Times New Roman"/>
                <a:cs typeface="Times New Roman"/>
              </a:rPr>
              <a:t> </a:t>
            </a:r>
            <a:r>
              <a:rPr sz="1000" dirty="0">
                <a:latin typeface="Times New Roman"/>
                <a:cs typeface="Times New Roman"/>
              </a:rPr>
              <a:t>Po</a:t>
            </a:r>
            <a:r>
              <a:rPr sz="1000" spc="-10" dirty="0">
                <a:latin typeface="Times New Roman"/>
                <a:cs typeface="Times New Roman"/>
              </a:rPr>
              <a:t>st</a:t>
            </a:r>
            <a:r>
              <a:rPr sz="1000" spc="-5" dirty="0">
                <a:latin typeface="Times New Roman"/>
                <a:cs typeface="Times New Roman"/>
              </a:rPr>
              <a:t>,</a:t>
            </a:r>
            <a:r>
              <a:rPr sz="1000" spc="-20" dirty="0">
                <a:latin typeface="Times New Roman"/>
                <a:cs typeface="Times New Roman"/>
              </a:rPr>
              <a:t> </a:t>
            </a:r>
            <a:r>
              <a:rPr sz="1000" dirty="0">
                <a:latin typeface="Times New Roman"/>
                <a:cs typeface="Times New Roman"/>
              </a:rPr>
              <a:t>J</a:t>
            </a:r>
            <a:r>
              <a:rPr sz="1000" spc="-15" dirty="0">
                <a:latin typeface="Times New Roman"/>
                <a:cs typeface="Times New Roman"/>
              </a:rPr>
              <a:t>u</a:t>
            </a:r>
            <a:r>
              <a:rPr sz="1000" spc="-10" dirty="0">
                <a:latin typeface="Times New Roman"/>
                <a:cs typeface="Times New Roman"/>
              </a:rPr>
              <a:t>l</a:t>
            </a:r>
            <a:r>
              <a:rPr sz="1000" spc="-5" dirty="0">
                <a:latin typeface="Times New Roman"/>
                <a:cs typeface="Times New Roman"/>
              </a:rPr>
              <a:t>y</a:t>
            </a:r>
            <a:r>
              <a:rPr sz="1000" spc="5" dirty="0">
                <a:latin typeface="Times New Roman"/>
                <a:cs typeface="Times New Roman"/>
              </a:rPr>
              <a:t> </a:t>
            </a:r>
            <a:r>
              <a:rPr sz="1000" dirty="0">
                <a:latin typeface="Times New Roman"/>
                <a:cs typeface="Times New Roman"/>
              </a:rPr>
              <a:t>29</a:t>
            </a:r>
            <a:r>
              <a:rPr sz="1000" spc="-5" dirty="0">
                <a:latin typeface="Times New Roman"/>
                <a:cs typeface="Times New Roman"/>
              </a:rPr>
              <a:t>,</a:t>
            </a:r>
            <a:r>
              <a:rPr sz="1000" spc="-10" dirty="0">
                <a:latin typeface="Times New Roman"/>
                <a:cs typeface="Times New Roman"/>
              </a:rPr>
              <a:t> </a:t>
            </a:r>
            <a:r>
              <a:rPr sz="1000" dirty="0">
                <a:latin typeface="Times New Roman"/>
                <a:cs typeface="Times New Roman"/>
              </a:rPr>
              <a:t>2013</a:t>
            </a:r>
          </a:p>
          <a:p>
            <a:pPr>
              <a:lnSpc>
                <a:spcPct val="100000"/>
              </a:lnSpc>
              <a:spcBef>
                <a:spcPts val="41"/>
              </a:spcBef>
            </a:pPr>
            <a:endParaRPr sz="900" dirty="0">
              <a:latin typeface="Times New Roman"/>
              <a:cs typeface="Times New Roman"/>
            </a:endParaRPr>
          </a:p>
          <a:p>
            <a:pPr marL="12700" marR="177165">
              <a:lnSpc>
                <a:spcPct val="100000"/>
              </a:lnSpc>
            </a:pPr>
            <a:r>
              <a:rPr sz="1400" dirty="0">
                <a:latin typeface="Times New Roman"/>
                <a:cs typeface="Times New Roman"/>
              </a:rPr>
              <a:t>A</a:t>
            </a:r>
            <a:r>
              <a:rPr sz="1400" spc="-80" dirty="0">
                <a:latin typeface="Times New Roman"/>
                <a:cs typeface="Times New Roman"/>
              </a:rPr>
              <a:t> </a:t>
            </a:r>
            <a:r>
              <a:rPr sz="1400" spc="5" dirty="0">
                <a:latin typeface="Times New Roman"/>
                <a:cs typeface="Times New Roman"/>
              </a:rPr>
              <a:t>l</a:t>
            </a:r>
            <a:r>
              <a:rPr sz="1400" dirty="0">
                <a:latin typeface="Times New Roman"/>
                <a:cs typeface="Times New Roman"/>
              </a:rPr>
              <a:t>a</a:t>
            </a:r>
            <a:r>
              <a:rPr sz="1400" spc="5" dirty="0">
                <a:latin typeface="Times New Roman"/>
                <a:cs typeface="Times New Roman"/>
              </a:rPr>
              <a:t>pto</a:t>
            </a:r>
            <a:r>
              <a:rPr sz="1400" dirty="0">
                <a:latin typeface="Times New Roman"/>
                <a:cs typeface="Times New Roman"/>
              </a:rPr>
              <a:t>p</a:t>
            </a:r>
            <a:r>
              <a:rPr sz="1400" spc="-35" dirty="0">
                <a:latin typeface="Times New Roman"/>
                <a:cs typeface="Times New Roman"/>
              </a:rPr>
              <a:t> </a:t>
            </a:r>
            <a:r>
              <a:rPr sz="1400" dirty="0">
                <a:latin typeface="Times New Roman"/>
                <a:cs typeface="Times New Roman"/>
              </a:rPr>
              <a:t>c</a:t>
            </a:r>
            <a:r>
              <a:rPr sz="1400" spc="5" dirty="0">
                <a:latin typeface="Times New Roman"/>
                <a:cs typeface="Times New Roman"/>
              </a:rPr>
              <a:t>ont</a:t>
            </a:r>
            <a:r>
              <a:rPr sz="1400" dirty="0">
                <a:latin typeface="Times New Roman"/>
                <a:cs typeface="Times New Roman"/>
              </a:rPr>
              <a:t>a</a:t>
            </a:r>
            <a:r>
              <a:rPr sz="1400" spc="5" dirty="0">
                <a:latin typeface="Times New Roman"/>
                <a:cs typeface="Times New Roman"/>
              </a:rPr>
              <a:t>in</a:t>
            </a:r>
            <a:r>
              <a:rPr sz="1400" spc="-10" dirty="0">
                <a:latin typeface="Times New Roman"/>
                <a:cs typeface="Times New Roman"/>
              </a:rPr>
              <a:t>in</a:t>
            </a:r>
            <a:r>
              <a:rPr sz="1400" dirty="0">
                <a:latin typeface="Times New Roman"/>
                <a:cs typeface="Times New Roman"/>
              </a:rPr>
              <a:t>g</a:t>
            </a:r>
            <a:r>
              <a:rPr sz="1400" spc="-35" dirty="0">
                <a:latin typeface="Times New Roman"/>
                <a:cs typeface="Times New Roman"/>
              </a:rPr>
              <a:t> </a:t>
            </a:r>
            <a:r>
              <a:rPr sz="1400" spc="5" dirty="0">
                <a:latin typeface="Times New Roman"/>
                <a:cs typeface="Times New Roman"/>
              </a:rPr>
              <a:t>h</a:t>
            </a:r>
            <a:r>
              <a:rPr sz="1400" dirty="0">
                <a:latin typeface="Times New Roman"/>
                <a:cs typeface="Times New Roman"/>
              </a:rPr>
              <a:t>ea</a:t>
            </a:r>
            <a:r>
              <a:rPr sz="1400" spc="5" dirty="0">
                <a:latin typeface="Times New Roman"/>
                <a:cs typeface="Times New Roman"/>
              </a:rPr>
              <a:t>lt</a:t>
            </a:r>
            <a:r>
              <a:rPr sz="1400" dirty="0">
                <a:latin typeface="Times New Roman"/>
                <a:cs typeface="Times New Roman"/>
              </a:rPr>
              <a:t>h</a:t>
            </a:r>
            <a:r>
              <a:rPr sz="1400" spc="-35" dirty="0">
                <a:latin typeface="Times New Roman"/>
                <a:cs typeface="Times New Roman"/>
              </a:rPr>
              <a:t> </a:t>
            </a:r>
            <a:r>
              <a:rPr sz="1400" dirty="0">
                <a:latin typeface="Times New Roman"/>
                <a:cs typeface="Times New Roman"/>
              </a:rPr>
              <a:t>rec</a:t>
            </a:r>
            <a:r>
              <a:rPr sz="1400" spc="5" dirty="0">
                <a:latin typeface="Times New Roman"/>
                <a:cs typeface="Times New Roman"/>
              </a:rPr>
              <a:t>o</a:t>
            </a:r>
            <a:r>
              <a:rPr sz="1400" dirty="0">
                <a:latin typeface="Times New Roman"/>
                <a:cs typeface="Times New Roman"/>
              </a:rPr>
              <a:t>r</a:t>
            </a:r>
            <a:r>
              <a:rPr sz="1400" spc="5" dirty="0">
                <a:latin typeface="Times New Roman"/>
                <a:cs typeface="Times New Roman"/>
              </a:rPr>
              <a:t>d</a:t>
            </a:r>
            <a:r>
              <a:rPr sz="1400" dirty="0">
                <a:latin typeface="Times New Roman"/>
                <a:cs typeface="Times New Roman"/>
              </a:rPr>
              <a:t>s</a:t>
            </a:r>
            <a:r>
              <a:rPr sz="1400" spc="-25" dirty="0">
                <a:latin typeface="Times New Roman"/>
                <a:cs typeface="Times New Roman"/>
              </a:rPr>
              <a:t> </a:t>
            </a:r>
            <a:r>
              <a:rPr sz="1400" dirty="0">
                <a:latin typeface="Times New Roman"/>
                <a:cs typeface="Times New Roman"/>
              </a:rPr>
              <a:t>f</a:t>
            </a:r>
            <a:r>
              <a:rPr sz="1400" spc="5" dirty="0">
                <a:latin typeface="Times New Roman"/>
                <a:cs typeface="Times New Roman"/>
              </a:rPr>
              <a:t>o</a:t>
            </a:r>
            <a:r>
              <a:rPr sz="1400" dirty="0">
                <a:latin typeface="Times New Roman"/>
                <a:cs typeface="Times New Roman"/>
              </a:rPr>
              <a:t>r</a:t>
            </a:r>
            <a:r>
              <a:rPr sz="1400" spc="-15" dirty="0">
                <a:latin typeface="Times New Roman"/>
                <a:cs typeface="Times New Roman"/>
              </a:rPr>
              <a:t> </a:t>
            </a:r>
            <a:r>
              <a:rPr sz="1400" spc="5" dirty="0">
                <a:latin typeface="Times New Roman"/>
                <a:cs typeface="Times New Roman"/>
              </a:rPr>
              <a:t>2</a:t>
            </a:r>
            <a:r>
              <a:rPr sz="1400" spc="-5" dirty="0">
                <a:latin typeface="Times New Roman"/>
                <a:cs typeface="Times New Roman"/>
              </a:rPr>
              <a:t>,</a:t>
            </a:r>
            <a:r>
              <a:rPr sz="1400" spc="5" dirty="0">
                <a:latin typeface="Times New Roman"/>
                <a:cs typeface="Times New Roman"/>
              </a:rPr>
              <a:t>00</a:t>
            </a:r>
            <a:r>
              <a:rPr sz="1400" dirty="0">
                <a:latin typeface="Times New Roman"/>
                <a:cs typeface="Times New Roman"/>
              </a:rPr>
              <a:t>0</a:t>
            </a:r>
            <a:r>
              <a:rPr sz="1400" spc="-25" dirty="0">
                <a:latin typeface="Times New Roman"/>
                <a:cs typeface="Times New Roman"/>
              </a:rPr>
              <a:t> </a:t>
            </a:r>
            <a:r>
              <a:rPr sz="1400" spc="-5" dirty="0">
                <a:latin typeface="Times New Roman"/>
                <a:cs typeface="Times New Roman"/>
              </a:rPr>
              <a:t>F</a:t>
            </a:r>
            <a:r>
              <a:rPr sz="1400" dirty="0">
                <a:latin typeface="Times New Roman"/>
                <a:cs typeface="Times New Roman"/>
              </a:rPr>
              <a:t>a</a:t>
            </a:r>
            <a:r>
              <a:rPr sz="1400" spc="5" dirty="0">
                <a:latin typeface="Times New Roman"/>
                <a:cs typeface="Times New Roman"/>
              </a:rPr>
              <a:t>i</a:t>
            </a:r>
            <a:r>
              <a:rPr sz="1400" dirty="0">
                <a:latin typeface="Times New Roman"/>
                <a:cs typeface="Times New Roman"/>
              </a:rPr>
              <a:t>rfax</a:t>
            </a:r>
            <a:r>
              <a:rPr sz="1400" spc="-35" dirty="0">
                <a:latin typeface="Times New Roman"/>
                <a:cs typeface="Times New Roman"/>
              </a:rPr>
              <a:t> </a:t>
            </a:r>
            <a:r>
              <a:rPr sz="1400" spc="-5" dirty="0">
                <a:latin typeface="Times New Roman"/>
                <a:cs typeface="Times New Roman"/>
              </a:rPr>
              <a:t>C</a:t>
            </a:r>
            <a:r>
              <a:rPr sz="1400" spc="5" dirty="0">
                <a:latin typeface="Times New Roman"/>
                <a:cs typeface="Times New Roman"/>
              </a:rPr>
              <a:t>ount</a:t>
            </a:r>
            <a:r>
              <a:rPr sz="1400" dirty="0">
                <a:latin typeface="Times New Roman"/>
                <a:cs typeface="Times New Roman"/>
              </a:rPr>
              <a:t>y</a:t>
            </a:r>
            <a:r>
              <a:rPr sz="1400" spc="-35" dirty="0">
                <a:latin typeface="Times New Roman"/>
                <a:cs typeface="Times New Roman"/>
              </a:rPr>
              <a:t> </a:t>
            </a:r>
            <a:r>
              <a:rPr sz="1400" spc="5" dirty="0">
                <a:latin typeface="Times New Roman"/>
                <a:cs typeface="Times New Roman"/>
              </a:rPr>
              <a:t>publi</a:t>
            </a:r>
            <a:r>
              <a:rPr sz="1400" dirty="0">
                <a:latin typeface="Times New Roman"/>
                <a:cs typeface="Times New Roman"/>
              </a:rPr>
              <a:t>c</a:t>
            </a:r>
            <a:r>
              <a:rPr sz="1400" spc="-40" dirty="0">
                <a:latin typeface="Times New Roman"/>
                <a:cs typeface="Times New Roman"/>
              </a:rPr>
              <a:t> </a:t>
            </a:r>
            <a:r>
              <a:rPr sz="1400" spc="5" dirty="0">
                <a:latin typeface="Times New Roman"/>
                <a:cs typeface="Times New Roman"/>
              </a:rPr>
              <a:t>s</a:t>
            </a:r>
            <a:r>
              <a:rPr sz="1400" dirty="0">
                <a:latin typeface="Times New Roman"/>
                <a:cs typeface="Times New Roman"/>
              </a:rPr>
              <a:t>c</a:t>
            </a:r>
            <a:r>
              <a:rPr sz="1400" spc="5" dirty="0">
                <a:latin typeface="Times New Roman"/>
                <a:cs typeface="Times New Roman"/>
              </a:rPr>
              <a:t>hoo</a:t>
            </a:r>
            <a:r>
              <a:rPr sz="1400" dirty="0">
                <a:latin typeface="Times New Roman"/>
                <a:cs typeface="Times New Roman"/>
              </a:rPr>
              <a:t>l</a:t>
            </a:r>
            <a:r>
              <a:rPr sz="1400" spc="-35" dirty="0">
                <a:latin typeface="Times New Roman"/>
                <a:cs typeface="Times New Roman"/>
              </a:rPr>
              <a:t> </a:t>
            </a:r>
            <a:r>
              <a:rPr sz="1400" spc="5" dirty="0">
                <a:latin typeface="Times New Roman"/>
                <a:cs typeface="Times New Roman"/>
              </a:rPr>
              <a:t>stud</a:t>
            </a:r>
            <a:r>
              <a:rPr sz="1400" dirty="0">
                <a:latin typeface="Times New Roman"/>
                <a:cs typeface="Times New Roman"/>
              </a:rPr>
              <a:t>e</a:t>
            </a:r>
            <a:r>
              <a:rPr sz="1400" spc="5" dirty="0">
                <a:latin typeface="Times New Roman"/>
                <a:cs typeface="Times New Roman"/>
              </a:rPr>
              <a:t>nt</a:t>
            </a:r>
            <a:r>
              <a:rPr sz="1400" dirty="0">
                <a:latin typeface="Times New Roman"/>
                <a:cs typeface="Times New Roman"/>
              </a:rPr>
              <a:t>s</a:t>
            </a:r>
            <a:r>
              <a:rPr sz="1400" spc="-35" dirty="0">
                <a:latin typeface="Times New Roman"/>
                <a:cs typeface="Times New Roman"/>
              </a:rPr>
              <a:t> </a:t>
            </a:r>
            <a:r>
              <a:rPr sz="1400" spc="-10" dirty="0">
                <a:latin typeface="Times New Roman"/>
                <a:cs typeface="Times New Roman"/>
              </a:rPr>
              <a:t>w</a:t>
            </a:r>
            <a:r>
              <a:rPr sz="1400" dirty="0">
                <a:latin typeface="Times New Roman"/>
                <a:cs typeface="Times New Roman"/>
              </a:rPr>
              <a:t>as </a:t>
            </a:r>
            <a:r>
              <a:rPr sz="1400" spc="5" dirty="0">
                <a:latin typeface="Times New Roman"/>
                <a:cs typeface="Times New Roman"/>
              </a:rPr>
              <a:t>stol</a:t>
            </a:r>
            <a:r>
              <a:rPr sz="1400" dirty="0">
                <a:latin typeface="Times New Roman"/>
                <a:cs typeface="Times New Roman"/>
              </a:rPr>
              <a:t>en</a:t>
            </a:r>
            <a:r>
              <a:rPr sz="1400" spc="-25" dirty="0">
                <a:latin typeface="Times New Roman"/>
                <a:cs typeface="Times New Roman"/>
              </a:rPr>
              <a:t> </a:t>
            </a:r>
            <a:r>
              <a:rPr sz="1400" spc="5" dirty="0">
                <a:latin typeface="Times New Roman"/>
                <a:cs typeface="Times New Roman"/>
              </a:rPr>
              <a:t>ou</a:t>
            </a:r>
            <a:r>
              <a:rPr sz="1400" dirty="0">
                <a:latin typeface="Times New Roman"/>
                <a:cs typeface="Times New Roman"/>
              </a:rPr>
              <a:t>t</a:t>
            </a:r>
            <a:r>
              <a:rPr sz="1400" spc="-25" dirty="0">
                <a:latin typeface="Times New Roman"/>
                <a:cs typeface="Times New Roman"/>
              </a:rPr>
              <a:t> </a:t>
            </a:r>
            <a:r>
              <a:rPr sz="1400" spc="5" dirty="0">
                <a:latin typeface="Times New Roman"/>
                <a:cs typeface="Times New Roman"/>
              </a:rPr>
              <a:t>o</a:t>
            </a:r>
            <a:r>
              <a:rPr sz="1400" dirty="0">
                <a:latin typeface="Times New Roman"/>
                <a:cs typeface="Times New Roman"/>
              </a:rPr>
              <a:t>f</a:t>
            </a:r>
            <a:r>
              <a:rPr sz="1400" spc="-15" dirty="0">
                <a:latin typeface="Times New Roman"/>
                <a:cs typeface="Times New Roman"/>
              </a:rPr>
              <a:t> </a:t>
            </a:r>
            <a:r>
              <a:rPr sz="1400" dirty="0">
                <a:latin typeface="Times New Roman"/>
                <a:cs typeface="Times New Roman"/>
              </a:rPr>
              <a:t>a</a:t>
            </a:r>
            <a:r>
              <a:rPr sz="1400" spc="-5" dirty="0">
                <a:latin typeface="Times New Roman"/>
                <a:cs typeface="Times New Roman"/>
              </a:rPr>
              <a:t> </a:t>
            </a:r>
            <a:r>
              <a:rPr sz="1400" spc="5" dirty="0">
                <a:latin typeface="Times New Roman"/>
                <a:cs typeface="Times New Roman"/>
              </a:rPr>
              <a:t>h</a:t>
            </a:r>
            <a:r>
              <a:rPr sz="1400" dirty="0">
                <a:latin typeface="Times New Roman"/>
                <a:cs typeface="Times New Roman"/>
              </a:rPr>
              <a:t>ea</a:t>
            </a:r>
            <a:r>
              <a:rPr sz="1400" spc="5" dirty="0">
                <a:latin typeface="Times New Roman"/>
                <a:cs typeface="Times New Roman"/>
              </a:rPr>
              <a:t>lt</a:t>
            </a:r>
            <a:r>
              <a:rPr sz="1400" dirty="0">
                <a:latin typeface="Times New Roman"/>
                <a:cs typeface="Times New Roman"/>
              </a:rPr>
              <a:t>h</a:t>
            </a:r>
            <a:r>
              <a:rPr sz="1400" spc="-25" dirty="0">
                <a:latin typeface="Times New Roman"/>
                <a:cs typeface="Times New Roman"/>
              </a:rPr>
              <a:t> </a:t>
            </a:r>
            <a:r>
              <a:rPr lang="en-US" sz="1400" spc="5" dirty="0">
                <a:latin typeface="Times New Roman"/>
                <a:cs typeface="Times New Roman"/>
              </a:rPr>
              <a:t>Administration </a:t>
            </a:r>
            <a:r>
              <a:rPr sz="1400" dirty="0">
                <a:latin typeface="Times New Roman"/>
                <a:cs typeface="Times New Roman"/>
              </a:rPr>
              <a:t>e</a:t>
            </a:r>
            <a:r>
              <a:rPr sz="1400" spc="-25" dirty="0">
                <a:latin typeface="Times New Roman"/>
                <a:cs typeface="Times New Roman"/>
              </a:rPr>
              <a:t>m</a:t>
            </a:r>
            <a:r>
              <a:rPr sz="1400" spc="5" dirty="0">
                <a:latin typeface="Times New Roman"/>
                <a:cs typeface="Times New Roman"/>
              </a:rPr>
              <a:t>plo</a:t>
            </a:r>
            <a:r>
              <a:rPr sz="1400" spc="-20" dirty="0">
                <a:latin typeface="Times New Roman"/>
                <a:cs typeface="Times New Roman"/>
              </a:rPr>
              <a:t>y</a:t>
            </a:r>
            <a:r>
              <a:rPr sz="1400" dirty="0">
                <a:latin typeface="Times New Roman"/>
                <a:cs typeface="Times New Roman"/>
              </a:rPr>
              <a:t>ee</a:t>
            </a:r>
            <a:r>
              <a:rPr sz="1400" spc="-85" dirty="0">
                <a:latin typeface="Times New Roman"/>
                <a:cs typeface="Times New Roman"/>
              </a:rPr>
              <a:t>’</a:t>
            </a:r>
            <a:r>
              <a:rPr sz="1400" dirty="0">
                <a:latin typeface="Times New Roman"/>
                <a:cs typeface="Times New Roman"/>
              </a:rPr>
              <a:t>s</a:t>
            </a:r>
            <a:r>
              <a:rPr sz="1400" spc="15" dirty="0">
                <a:latin typeface="Times New Roman"/>
                <a:cs typeface="Times New Roman"/>
              </a:rPr>
              <a:t> </a:t>
            </a:r>
            <a:r>
              <a:rPr sz="1400" dirty="0">
                <a:latin typeface="Times New Roman"/>
                <a:cs typeface="Times New Roman"/>
              </a:rPr>
              <a:t>ca</a:t>
            </a:r>
            <a:r>
              <a:rPr sz="1400" spc="-60" dirty="0">
                <a:latin typeface="Times New Roman"/>
                <a:cs typeface="Times New Roman"/>
              </a:rPr>
              <a:t>r</a:t>
            </a:r>
            <a:r>
              <a:rPr sz="1400" dirty="0">
                <a:latin typeface="Times New Roman"/>
                <a:cs typeface="Times New Roman"/>
              </a:rPr>
              <a:t>,</a:t>
            </a:r>
            <a:r>
              <a:rPr sz="1400" spc="5" dirty="0">
                <a:latin typeface="Times New Roman"/>
                <a:cs typeface="Times New Roman"/>
              </a:rPr>
              <a:t> possib</a:t>
            </a:r>
            <a:r>
              <a:rPr sz="1400" spc="-10" dirty="0">
                <a:latin typeface="Times New Roman"/>
                <a:cs typeface="Times New Roman"/>
              </a:rPr>
              <a:t>l</a:t>
            </a:r>
            <a:r>
              <a:rPr sz="1400" dirty="0">
                <a:latin typeface="Times New Roman"/>
                <a:cs typeface="Times New Roman"/>
              </a:rPr>
              <a:t>y</a:t>
            </a:r>
            <a:r>
              <a:rPr sz="1400" spc="-45" dirty="0">
                <a:latin typeface="Times New Roman"/>
                <a:cs typeface="Times New Roman"/>
              </a:rPr>
              <a:t> </a:t>
            </a:r>
            <a:r>
              <a:rPr sz="1400" dirty="0">
                <a:latin typeface="Times New Roman"/>
                <a:cs typeface="Times New Roman"/>
              </a:rPr>
              <a:t>c</a:t>
            </a:r>
            <a:r>
              <a:rPr sz="1400" spc="5" dirty="0">
                <a:latin typeface="Times New Roman"/>
                <a:cs typeface="Times New Roman"/>
              </a:rPr>
              <a:t>o</a:t>
            </a:r>
            <a:r>
              <a:rPr sz="1400" spc="-25" dirty="0">
                <a:latin typeface="Times New Roman"/>
                <a:cs typeface="Times New Roman"/>
              </a:rPr>
              <a:t>m</a:t>
            </a:r>
            <a:r>
              <a:rPr sz="1400" spc="5" dirty="0">
                <a:latin typeface="Times New Roman"/>
                <a:cs typeface="Times New Roman"/>
              </a:rPr>
              <a:t>p</a:t>
            </a:r>
            <a:r>
              <a:rPr sz="1400" dirty="0">
                <a:latin typeface="Times New Roman"/>
                <a:cs typeface="Times New Roman"/>
              </a:rPr>
              <a:t>r</a:t>
            </a:r>
            <a:r>
              <a:rPr sz="1400" spc="5" dirty="0">
                <a:latin typeface="Times New Roman"/>
                <a:cs typeface="Times New Roman"/>
              </a:rPr>
              <a:t>o</a:t>
            </a:r>
            <a:r>
              <a:rPr sz="1400" spc="-25" dirty="0">
                <a:latin typeface="Times New Roman"/>
                <a:cs typeface="Times New Roman"/>
              </a:rPr>
              <a:t>m</a:t>
            </a:r>
            <a:r>
              <a:rPr sz="1400" spc="5" dirty="0">
                <a:latin typeface="Times New Roman"/>
                <a:cs typeface="Times New Roman"/>
              </a:rPr>
              <a:t>isin</a:t>
            </a:r>
            <a:r>
              <a:rPr sz="1400" dirty="0">
                <a:latin typeface="Times New Roman"/>
                <a:cs typeface="Times New Roman"/>
              </a:rPr>
              <a:t>g</a:t>
            </a:r>
            <a:r>
              <a:rPr sz="1400" spc="-5" dirty="0">
                <a:latin typeface="Times New Roman"/>
                <a:cs typeface="Times New Roman"/>
              </a:rPr>
              <a:t> </a:t>
            </a:r>
            <a:r>
              <a:rPr sz="1400" spc="5" dirty="0">
                <a:latin typeface="Times New Roman"/>
                <a:cs typeface="Times New Roman"/>
              </a:rPr>
              <a:t>th</a:t>
            </a:r>
            <a:r>
              <a:rPr sz="1400" dirty="0">
                <a:latin typeface="Times New Roman"/>
                <a:cs typeface="Times New Roman"/>
              </a:rPr>
              <a:t>e</a:t>
            </a:r>
            <a:r>
              <a:rPr sz="1400" spc="5" dirty="0">
                <a:latin typeface="Times New Roman"/>
                <a:cs typeface="Times New Roman"/>
              </a:rPr>
              <a:t>i</a:t>
            </a:r>
            <a:r>
              <a:rPr sz="1400" dirty="0">
                <a:latin typeface="Times New Roman"/>
                <a:cs typeface="Times New Roman"/>
              </a:rPr>
              <a:t>r</a:t>
            </a:r>
            <a:r>
              <a:rPr sz="1400" spc="-40" dirty="0">
                <a:latin typeface="Times New Roman"/>
                <a:cs typeface="Times New Roman"/>
              </a:rPr>
              <a:t> </a:t>
            </a:r>
            <a:r>
              <a:rPr sz="1400" dirty="0">
                <a:latin typeface="Times New Roman"/>
                <a:cs typeface="Times New Roman"/>
              </a:rPr>
              <a:t>c</a:t>
            </a:r>
            <a:r>
              <a:rPr sz="1400" spc="5" dirty="0">
                <a:latin typeface="Times New Roman"/>
                <a:cs typeface="Times New Roman"/>
              </a:rPr>
              <a:t>on</a:t>
            </a:r>
            <a:r>
              <a:rPr sz="1400" dirty="0">
                <a:latin typeface="Times New Roman"/>
                <a:cs typeface="Times New Roman"/>
              </a:rPr>
              <a:t>f</a:t>
            </a:r>
            <a:r>
              <a:rPr sz="1400" spc="5" dirty="0">
                <a:latin typeface="Times New Roman"/>
                <a:cs typeface="Times New Roman"/>
              </a:rPr>
              <a:t>id</a:t>
            </a:r>
            <a:r>
              <a:rPr sz="1400" dirty="0">
                <a:latin typeface="Times New Roman"/>
                <a:cs typeface="Times New Roman"/>
              </a:rPr>
              <a:t>e</a:t>
            </a:r>
            <a:r>
              <a:rPr sz="1400" spc="5" dirty="0">
                <a:latin typeface="Times New Roman"/>
                <a:cs typeface="Times New Roman"/>
              </a:rPr>
              <a:t>n</a:t>
            </a:r>
            <a:r>
              <a:rPr sz="1400" spc="-10" dirty="0">
                <a:latin typeface="Times New Roman"/>
                <a:cs typeface="Times New Roman"/>
              </a:rPr>
              <a:t>ti</a:t>
            </a:r>
            <a:r>
              <a:rPr sz="1400" dirty="0">
                <a:latin typeface="Times New Roman"/>
                <a:cs typeface="Times New Roman"/>
              </a:rPr>
              <a:t>al</a:t>
            </a:r>
            <a:r>
              <a:rPr sz="1400" spc="-35" dirty="0">
                <a:latin typeface="Times New Roman"/>
                <a:cs typeface="Times New Roman"/>
              </a:rPr>
              <a:t> </a:t>
            </a:r>
            <a:r>
              <a:rPr sz="1400" spc="5" dirty="0">
                <a:latin typeface="Times New Roman"/>
                <a:cs typeface="Times New Roman"/>
              </a:rPr>
              <a:t>in</a:t>
            </a:r>
            <a:r>
              <a:rPr sz="1400" dirty="0">
                <a:latin typeface="Times New Roman"/>
                <a:cs typeface="Times New Roman"/>
              </a:rPr>
              <a:t>f</a:t>
            </a:r>
            <a:r>
              <a:rPr sz="1400" spc="5" dirty="0">
                <a:latin typeface="Times New Roman"/>
                <a:cs typeface="Times New Roman"/>
              </a:rPr>
              <a:t>o</a:t>
            </a:r>
            <a:r>
              <a:rPr sz="1400" dirty="0">
                <a:latin typeface="Times New Roman"/>
                <a:cs typeface="Times New Roman"/>
              </a:rPr>
              <a:t>r</a:t>
            </a:r>
            <a:r>
              <a:rPr sz="1400" spc="-25" dirty="0">
                <a:latin typeface="Times New Roman"/>
                <a:cs typeface="Times New Roman"/>
              </a:rPr>
              <a:t>m</a:t>
            </a:r>
            <a:r>
              <a:rPr sz="1400" dirty="0">
                <a:latin typeface="Times New Roman"/>
                <a:cs typeface="Times New Roman"/>
              </a:rPr>
              <a:t>a</a:t>
            </a:r>
            <a:r>
              <a:rPr sz="1400" spc="5" dirty="0">
                <a:latin typeface="Times New Roman"/>
                <a:cs typeface="Times New Roman"/>
              </a:rPr>
              <a:t>ti</a:t>
            </a:r>
            <a:r>
              <a:rPr sz="1400" spc="-10" dirty="0">
                <a:latin typeface="Times New Roman"/>
                <a:cs typeface="Times New Roman"/>
              </a:rPr>
              <a:t>o</a:t>
            </a:r>
            <a:r>
              <a:rPr sz="1400" spc="5" dirty="0">
                <a:latin typeface="Times New Roman"/>
                <a:cs typeface="Times New Roman"/>
              </a:rPr>
              <a:t>n</a:t>
            </a:r>
            <a:r>
              <a:rPr sz="1400" dirty="0">
                <a:latin typeface="Times New Roman"/>
                <a:cs typeface="Times New Roman"/>
              </a:rPr>
              <a:t>,</a:t>
            </a:r>
            <a:r>
              <a:rPr sz="1400" spc="-45" dirty="0">
                <a:latin typeface="Times New Roman"/>
                <a:cs typeface="Times New Roman"/>
              </a:rPr>
              <a:t> </a:t>
            </a:r>
            <a:r>
              <a:rPr sz="1400" spc="5" dirty="0">
                <a:latin typeface="Times New Roman"/>
                <a:cs typeface="Times New Roman"/>
              </a:rPr>
              <a:t>s</a:t>
            </a:r>
            <a:r>
              <a:rPr sz="1400" dirty="0">
                <a:latin typeface="Times New Roman"/>
                <a:cs typeface="Times New Roman"/>
              </a:rPr>
              <a:t>c</a:t>
            </a:r>
            <a:r>
              <a:rPr sz="1400" spc="5" dirty="0">
                <a:latin typeface="Times New Roman"/>
                <a:cs typeface="Times New Roman"/>
              </a:rPr>
              <a:t>hoo</a:t>
            </a:r>
            <a:r>
              <a:rPr sz="1400" dirty="0">
                <a:latin typeface="Times New Roman"/>
                <a:cs typeface="Times New Roman"/>
              </a:rPr>
              <a:t>l</a:t>
            </a:r>
            <a:r>
              <a:rPr sz="1400" spc="-35" dirty="0">
                <a:latin typeface="Times New Roman"/>
                <a:cs typeface="Times New Roman"/>
              </a:rPr>
              <a:t> </a:t>
            </a:r>
            <a:r>
              <a:rPr sz="1400" dirty="0">
                <a:latin typeface="Times New Roman"/>
                <a:cs typeface="Times New Roman"/>
              </a:rPr>
              <a:t>a</a:t>
            </a:r>
            <a:r>
              <a:rPr sz="1400" spc="5" dirty="0">
                <a:latin typeface="Times New Roman"/>
                <a:cs typeface="Times New Roman"/>
              </a:rPr>
              <a:t>n</a:t>
            </a:r>
            <a:r>
              <a:rPr sz="1400" dirty="0">
                <a:latin typeface="Times New Roman"/>
                <a:cs typeface="Times New Roman"/>
              </a:rPr>
              <a:t>d</a:t>
            </a:r>
            <a:r>
              <a:rPr sz="1400" spc="-10" dirty="0">
                <a:latin typeface="Times New Roman"/>
                <a:cs typeface="Times New Roman"/>
              </a:rPr>
              <a:t> </a:t>
            </a:r>
            <a:r>
              <a:rPr sz="1400" spc="5" dirty="0">
                <a:latin typeface="Times New Roman"/>
                <a:cs typeface="Times New Roman"/>
              </a:rPr>
              <a:t>h</a:t>
            </a:r>
            <a:r>
              <a:rPr sz="1400" dirty="0">
                <a:latin typeface="Times New Roman"/>
                <a:cs typeface="Times New Roman"/>
              </a:rPr>
              <a:t>ea</a:t>
            </a:r>
            <a:r>
              <a:rPr sz="1400" spc="5" dirty="0">
                <a:latin typeface="Times New Roman"/>
                <a:cs typeface="Times New Roman"/>
              </a:rPr>
              <a:t>lt</a:t>
            </a:r>
            <a:r>
              <a:rPr sz="1400" dirty="0">
                <a:latin typeface="Times New Roman"/>
                <a:cs typeface="Times New Roman"/>
              </a:rPr>
              <a:t>h</a:t>
            </a:r>
            <a:r>
              <a:rPr sz="1400" spc="-25" dirty="0">
                <a:latin typeface="Times New Roman"/>
                <a:cs typeface="Times New Roman"/>
              </a:rPr>
              <a:t> </a:t>
            </a:r>
            <a:r>
              <a:rPr sz="1400" spc="5" dirty="0">
                <a:latin typeface="Times New Roman"/>
                <a:cs typeface="Times New Roman"/>
              </a:rPr>
              <a:t>o</a:t>
            </a:r>
            <a:r>
              <a:rPr sz="1400" spc="-25" dirty="0">
                <a:latin typeface="Times New Roman"/>
                <a:cs typeface="Times New Roman"/>
              </a:rPr>
              <a:t>f</a:t>
            </a:r>
            <a:r>
              <a:rPr sz="1400" dirty="0">
                <a:latin typeface="Times New Roman"/>
                <a:cs typeface="Times New Roman"/>
              </a:rPr>
              <a:t>f</a:t>
            </a:r>
            <a:r>
              <a:rPr sz="1400" spc="5" dirty="0">
                <a:latin typeface="Times New Roman"/>
                <a:cs typeface="Times New Roman"/>
              </a:rPr>
              <a:t>i</a:t>
            </a:r>
            <a:r>
              <a:rPr sz="1400" dirty="0">
                <a:latin typeface="Times New Roman"/>
                <a:cs typeface="Times New Roman"/>
              </a:rPr>
              <a:t>c</a:t>
            </a:r>
            <a:r>
              <a:rPr sz="1400" spc="5" dirty="0">
                <a:latin typeface="Times New Roman"/>
                <a:cs typeface="Times New Roman"/>
              </a:rPr>
              <a:t>i</a:t>
            </a:r>
            <a:r>
              <a:rPr sz="1400" dirty="0">
                <a:latin typeface="Times New Roman"/>
                <a:cs typeface="Times New Roman"/>
              </a:rPr>
              <a:t>a</a:t>
            </a:r>
            <a:r>
              <a:rPr sz="1400" spc="-10" dirty="0">
                <a:latin typeface="Times New Roman"/>
                <a:cs typeface="Times New Roman"/>
              </a:rPr>
              <a:t>l</a:t>
            </a:r>
            <a:r>
              <a:rPr sz="1400" dirty="0">
                <a:latin typeface="Times New Roman"/>
                <a:cs typeface="Times New Roman"/>
              </a:rPr>
              <a:t>s</a:t>
            </a:r>
            <a:r>
              <a:rPr sz="1400" spc="-35" dirty="0">
                <a:latin typeface="Times New Roman"/>
                <a:cs typeface="Times New Roman"/>
              </a:rPr>
              <a:t> </a:t>
            </a:r>
            <a:r>
              <a:rPr sz="1400" spc="5" dirty="0">
                <a:latin typeface="Times New Roman"/>
                <a:cs typeface="Times New Roman"/>
              </a:rPr>
              <a:t>s</a:t>
            </a:r>
            <a:r>
              <a:rPr sz="1400" dirty="0">
                <a:latin typeface="Times New Roman"/>
                <a:cs typeface="Times New Roman"/>
              </a:rPr>
              <a:t>a</a:t>
            </a:r>
            <a:r>
              <a:rPr sz="1400" spc="5" dirty="0">
                <a:latin typeface="Times New Roman"/>
                <a:cs typeface="Times New Roman"/>
              </a:rPr>
              <a:t>id.</a:t>
            </a:r>
            <a:endParaRPr sz="1400" dirty="0">
              <a:latin typeface="Times New Roman"/>
              <a:cs typeface="Times New Roman"/>
            </a:endParaRPr>
          </a:p>
          <a:p>
            <a:pPr>
              <a:lnSpc>
                <a:spcPct val="100000"/>
              </a:lnSpc>
              <a:spcBef>
                <a:spcPts val="42"/>
              </a:spcBef>
            </a:pPr>
            <a:endParaRPr sz="2050" dirty="0">
              <a:latin typeface="Times New Roman"/>
              <a:cs typeface="Times New Roman"/>
            </a:endParaRPr>
          </a:p>
          <a:p>
            <a:pPr marL="47625">
              <a:lnSpc>
                <a:spcPct val="100000"/>
              </a:lnSpc>
            </a:pPr>
            <a:r>
              <a:rPr sz="1400" b="1" spc="-5" dirty="0">
                <a:latin typeface="Times New Roman"/>
                <a:cs typeface="Times New Roman"/>
              </a:rPr>
              <a:t>O</a:t>
            </a:r>
            <a:r>
              <a:rPr sz="1400" b="1" spc="-10" dirty="0">
                <a:latin typeface="Times New Roman"/>
                <a:cs typeface="Times New Roman"/>
              </a:rPr>
              <a:t>M</a:t>
            </a:r>
            <a:r>
              <a:rPr sz="1400" b="1" spc="5" dirty="0">
                <a:latin typeface="Times New Roman"/>
                <a:cs typeface="Times New Roman"/>
              </a:rPr>
              <a:t>I</a:t>
            </a:r>
            <a:r>
              <a:rPr sz="1400" b="1" dirty="0">
                <a:latin typeface="Times New Roman"/>
                <a:cs typeface="Times New Roman"/>
              </a:rPr>
              <a:t>G</a:t>
            </a:r>
            <a:r>
              <a:rPr sz="1400" b="1" spc="-5" dirty="0">
                <a:latin typeface="Times New Roman"/>
                <a:cs typeface="Times New Roman"/>
              </a:rPr>
              <a:t> </a:t>
            </a:r>
            <a:r>
              <a:rPr sz="1400" b="1" spc="5" dirty="0">
                <a:latin typeface="Times New Roman"/>
                <a:cs typeface="Times New Roman"/>
              </a:rPr>
              <a:t>I</a:t>
            </a:r>
            <a:r>
              <a:rPr sz="1400" b="1" spc="-5" dirty="0">
                <a:latin typeface="Times New Roman"/>
                <a:cs typeface="Times New Roman"/>
              </a:rPr>
              <a:t>d</a:t>
            </a:r>
            <a:r>
              <a:rPr sz="1400" b="1" dirty="0">
                <a:latin typeface="Times New Roman"/>
                <a:cs typeface="Times New Roman"/>
              </a:rPr>
              <a:t>e</a:t>
            </a:r>
            <a:r>
              <a:rPr sz="1400" b="1" spc="-5" dirty="0">
                <a:latin typeface="Times New Roman"/>
                <a:cs typeface="Times New Roman"/>
              </a:rPr>
              <a:t>n</a:t>
            </a:r>
            <a:r>
              <a:rPr sz="1400" b="1" dirty="0">
                <a:latin typeface="Times New Roman"/>
                <a:cs typeface="Times New Roman"/>
              </a:rPr>
              <a:t>t</a:t>
            </a:r>
            <a:r>
              <a:rPr sz="1400" b="1" spc="5" dirty="0">
                <a:latin typeface="Times New Roman"/>
                <a:cs typeface="Times New Roman"/>
              </a:rPr>
              <a:t>i</a:t>
            </a:r>
            <a:r>
              <a:rPr sz="1400" b="1" dirty="0">
                <a:latin typeface="Times New Roman"/>
                <a:cs typeface="Times New Roman"/>
              </a:rPr>
              <a:t>f</a:t>
            </a:r>
            <a:r>
              <a:rPr sz="1400" b="1" spc="-10" dirty="0">
                <a:latin typeface="Times New Roman"/>
                <a:cs typeface="Times New Roman"/>
              </a:rPr>
              <a:t>i</a:t>
            </a:r>
            <a:r>
              <a:rPr sz="1400" b="1" dirty="0">
                <a:latin typeface="Times New Roman"/>
                <a:cs typeface="Times New Roman"/>
              </a:rPr>
              <a:t>es</a:t>
            </a:r>
            <a:r>
              <a:rPr sz="1400" b="1" spc="-35" dirty="0">
                <a:latin typeface="Times New Roman"/>
                <a:cs typeface="Times New Roman"/>
              </a:rPr>
              <a:t> </a:t>
            </a:r>
            <a:r>
              <a:rPr sz="1400" b="1" spc="-5" dirty="0">
                <a:latin typeface="Times New Roman"/>
                <a:cs typeface="Times New Roman"/>
              </a:rPr>
              <a:t>S</a:t>
            </a:r>
            <a:r>
              <a:rPr sz="1400" b="1" dirty="0">
                <a:latin typeface="Times New Roman"/>
                <a:cs typeface="Times New Roman"/>
              </a:rPr>
              <a:t>ec</a:t>
            </a:r>
            <a:r>
              <a:rPr sz="1400" b="1" spc="-5" dirty="0">
                <a:latin typeface="Times New Roman"/>
                <a:cs typeface="Times New Roman"/>
              </a:rPr>
              <a:t>u</a:t>
            </a:r>
            <a:r>
              <a:rPr sz="1400" b="1" dirty="0">
                <a:latin typeface="Times New Roman"/>
                <a:cs typeface="Times New Roman"/>
              </a:rPr>
              <a:t>r</a:t>
            </a:r>
            <a:r>
              <a:rPr sz="1400" b="1" spc="5" dirty="0">
                <a:latin typeface="Times New Roman"/>
                <a:cs typeface="Times New Roman"/>
              </a:rPr>
              <a:t>i</a:t>
            </a:r>
            <a:r>
              <a:rPr sz="1400" b="1" dirty="0">
                <a:latin typeface="Times New Roman"/>
                <a:cs typeface="Times New Roman"/>
              </a:rPr>
              <a:t>ty</a:t>
            </a:r>
            <a:r>
              <a:rPr sz="1400" b="1" spc="-25" dirty="0">
                <a:latin typeface="Times New Roman"/>
                <a:cs typeface="Times New Roman"/>
              </a:rPr>
              <a:t> </a:t>
            </a:r>
            <a:r>
              <a:rPr sz="1400" b="1" spc="-5" dirty="0">
                <a:latin typeface="Times New Roman"/>
                <a:cs typeface="Times New Roman"/>
              </a:rPr>
              <a:t>B</a:t>
            </a:r>
            <a:r>
              <a:rPr sz="1400" b="1" spc="-25" dirty="0">
                <a:latin typeface="Times New Roman"/>
                <a:cs typeface="Times New Roman"/>
              </a:rPr>
              <a:t>r</a:t>
            </a:r>
            <a:r>
              <a:rPr sz="1400" b="1" dirty="0">
                <a:latin typeface="Times New Roman"/>
                <a:cs typeface="Times New Roman"/>
              </a:rPr>
              <a:t>e</a:t>
            </a:r>
            <a:r>
              <a:rPr sz="1400" b="1" spc="5" dirty="0">
                <a:latin typeface="Times New Roman"/>
                <a:cs typeface="Times New Roman"/>
              </a:rPr>
              <a:t>a</a:t>
            </a:r>
            <a:r>
              <a:rPr sz="1400" b="1" dirty="0">
                <a:latin typeface="Times New Roman"/>
                <a:cs typeface="Times New Roman"/>
              </a:rPr>
              <a:t>c</a:t>
            </a:r>
            <a:r>
              <a:rPr sz="1400" b="1" spc="-5" dirty="0">
                <a:latin typeface="Times New Roman"/>
                <a:cs typeface="Times New Roman"/>
              </a:rPr>
              <a:t>h</a:t>
            </a:r>
            <a:r>
              <a:rPr sz="1400" b="1" dirty="0">
                <a:latin typeface="Times New Roman"/>
                <a:cs typeface="Times New Roman"/>
              </a:rPr>
              <a:t>,</a:t>
            </a:r>
            <a:r>
              <a:rPr sz="1400" b="1" spc="-5" dirty="0">
                <a:latin typeface="Times New Roman"/>
                <a:cs typeface="Times New Roman"/>
              </a:rPr>
              <a:t> E</a:t>
            </a:r>
            <a:r>
              <a:rPr sz="1400" b="1" spc="-20" dirty="0">
                <a:latin typeface="Times New Roman"/>
                <a:cs typeface="Times New Roman"/>
              </a:rPr>
              <a:t>m</a:t>
            </a:r>
            <a:r>
              <a:rPr sz="1400" b="1" spc="-5" dirty="0">
                <a:latin typeface="Times New Roman"/>
                <a:cs typeface="Times New Roman"/>
              </a:rPr>
              <a:t>p</a:t>
            </a:r>
            <a:r>
              <a:rPr sz="1400" b="1" spc="5" dirty="0">
                <a:latin typeface="Times New Roman"/>
                <a:cs typeface="Times New Roman"/>
              </a:rPr>
              <a:t>loy</a:t>
            </a:r>
            <a:r>
              <a:rPr sz="1400" b="1" dirty="0">
                <a:latin typeface="Times New Roman"/>
                <a:cs typeface="Times New Roman"/>
              </a:rPr>
              <a:t>ee</a:t>
            </a:r>
            <a:r>
              <a:rPr sz="1400" b="1" spc="-15" dirty="0">
                <a:latin typeface="Times New Roman"/>
                <a:cs typeface="Times New Roman"/>
              </a:rPr>
              <a:t> </a:t>
            </a:r>
            <a:r>
              <a:rPr sz="1400" b="1" spc="-5" dirty="0">
                <a:latin typeface="Times New Roman"/>
                <a:cs typeface="Times New Roman"/>
              </a:rPr>
              <a:t>Su</a:t>
            </a:r>
            <a:r>
              <a:rPr sz="1400" b="1" spc="5" dirty="0">
                <a:latin typeface="Times New Roman"/>
                <a:cs typeface="Times New Roman"/>
              </a:rPr>
              <a:t>s</a:t>
            </a:r>
            <a:r>
              <a:rPr sz="1400" b="1" spc="-5" dirty="0">
                <a:latin typeface="Times New Roman"/>
                <a:cs typeface="Times New Roman"/>
              </a:rPr>
              <a:t>p</a:t>
            </a:r>
            <a:r>
              <a:rPr sz="1400" b="1" dirty="0">
                <a:latin typeface="Times New Roman"/>
                <a:cs typeface="Times New Roman"/>
              </a:rPr>
              <a:t>ected</a:t>
            </a:r>
            <a:r>
              <a:rPr sz="1400" b="1" spc="-30" dirty="0">
                <a:latin typeface="Times New Roman"/>
                <a:cs typeface="Times New Roman"/>
              </a:rPr>
              <a:t> </a:t>
            </a:r>
            <a:r>
              <a:rPr sz="1400" b="1" spc="5" dirty="0">
                <a:latin typeface="Times New Roman"/>
                <a:cs typeface="Times New Roman"/>
              </a:rPr>
              <a:t>o</a:t>
            </a:r>
            <a:r>
              <a:rPr sz="1400" b="1" dirty="0">
                <a:latin typeface="Times New Roman"/>
                <a:cs typeface="Times New Roman"/>
              </a:rPr>
              <a:t>f</a:t>
            </a:r>
            <a:r>
              <a:rPr sz="1400" b="1" spc="-15" dirty="0">
                <a:latin typeface="Times New Roman"/>
                <a:cs typeface="Times New Roman"/>
              </a:rPr>
              <a:t> </a:t>
            </a:r>
            <a:r>
              <a:rPr sz="1400" b="1" spc="-10" dirty="0">
                <a:latin typeface="Times New Roman"/>
                <a:cs typeface="Times New Roman"/>
              </a:rPr>
              <a:t>R</a:t>
            </a:r>
            <a:r>
              <a:rPr sz="1400" b="1" dirty="0">
                <a:latin typeface="Times New Roman"/>
                <a:cs typeface="Times New Roman"/>
              </a:rPr>
              <a:t>e</a:t>
            </a:r>
            <a:r>
              <a:rPr sz="1400" b="1" spc="5" dirty="0">
                <a:latin typeface="Times New Roman"/>
                <a:cs typeface="Times New Roman"/>
              </a:rPr>
              <a:t>l</a:t>
            </a:r>
            <a:r>
              <a:rPr sz="1400" b="1" dirty="0">
                <a:latin typeface="Times New Roman"/>
                <a:cs typeface="Times New Roman"/>
              </a:rPr>
              <a:t>e</a:t>
            </a:r>
            <a:r>
              <a:rPr sz="1400" b="1" spc="5" dirty="0">
                <a:latin typeface="Times New Roman"/>
                <a:cs typeface="Times New Roman"/>
              </a:rPr>
              <a:t>asi</a:t>
            </a:r>
            <a:r>
              <a:rPr sz="1400" b="1" spc="-5" dirty="0">
                <a:latin typeface="Times New Roman"/>
                <a:cs typeface="Times New Roman"/>
              </a:rPr>
              <a:t>n</a:t>
            </a:r>
            <a:r>
              <a:rPr sz="1400" b="1" dirty="0">
                <a:latin typeface="Times New Roman"/>
                <a:cs typeface="Times New Roman"/>
              </a:rPr>
              <a:t>g</a:t>
            </a:r>
            <a:r>
              <a:rPr sz="1400" b="1" spc="-35" dirty="0">
                <a:latin typeface="Times New Roman"/>
                <a:cs typeface="Times New Roman"/>
              </a:rPr>
              <a:t> </a:t>
            </a:r>
            <a:r>
              <a:rPr sz="1400" b="1" spc="-10" dirty="0">
                <a:latin typeface="Times New Roman"/>
                <a:cs typeface="Times New Roman"/>
              </a:rPr>
              <a:t>U</a:t>
            </a:r>
            <a:r>
              <a:rPr sz="1400" b="1" spc="-5" dirty="0">
                <a:latin typeface="Times New Roman"/>
                <a:cs typeface="Times New Roman"/>
              </a:rPr>
              <a:t>n</a:t>
            </a:r>
            <a:r>
              <a:rPr sz="1400" b="1" spc="5" dirty="0">
                <a:latin typeface="Times New Roman"/>
                <a:cs typeface="Times New Roman"/>
              </a:rPr>
              <a:t>a</a:t>
            </a:r>
            <a:r>
              <a:rPr sz="1400" b="1" spc="-5" dirty="0">
                <a:latin typeface="Times New Roman"/>
                <a:cs typeface="Times New Roman"/>
              </a:rPr>
              <a:t>u</a:t>
            </a:r>
            <a:r>
              <a:rPr sz="1400" b="1" dirty="0">
                <a:latin typeface="Times New Roman"/>
                <a:cs typeface="Times New Roman"/>
              </a:rPr>
              <a:t>t</a:t>
            </a:r>
            <a:r>
              <a:rPr sz="1400" b="1" spc="-5" dirty="0">
                <a:latin typeface="Times New Roman"/>
                <a:cs typeface="Times New Roman"/>
              </a:rPr>
              <a:t>h</a:t>
            </a:r>
            <a:r>
              <a:rPr sz="1400" b="1" spc="5" dirty="0">
                <a:latin typeface="Times New Roman"/>
                <a:cs typeface="Times New Roman"/>
              </a:rPr>
              <a:t>o</a:t>
            </a:r>
            <a:r>
              <a:rPr sz="1400" b="1" dirty="0">
                <a:latin typeface="Times New Roman"/>
                <a:cs typeface="Times New Roman"/>
              </a:rPr>
              <a:t>r</a:t>
            </a:r>
            <a:r>
              <a:rPr sz="1400" b="1" spc="5" dirty="0">
                <a:latin typeface="Times New Roman"/>
                <a:cs typeface="Times New Roman"/>
              </a:rPr>
              <a:t>i</a:t>
            </a:r>
            <a:r>
              <a:rPr sz="1400" b="1" dirty="0">
                <a:latin typeface="Times New Roman"/>
                <a:cs typeface="Times New Roman"/>
              </a:rPr>
              <a:t>zed</a:t>
            </a:r>
            <a:r>
              <a:rPr sz="1400" b="1" spc="-40" dirty="0">
                <a:latin typeface="Times New Roman"/>
                <a:cs typeface="Times New Roman"/>
              </a:rPr>
              <a:t> </a:t>
            </a:r>
            <a:r>
              <a:rPr sz="1400" b="1" spc="-10" dirty="0">
                <a:latin typeface="Times New Roman"/>
                <a:cs typeface="Times New Roman"/>
              </a:rPr>
              <a:t>D</a:t>
            </a:r>
            <a:r>
              <a:rPr sz="1400" b="1" spc="5" dirty="0">
                <a:latin typeface="Times New Roman"/>
                <a:cs typeface="Times New Roman"/>
              </a:rPr>
              <a:t>a</a:t>
            </a:r>
            <a:r>
              <a:rPr sz="1400" b="1" dirty="0">
                <a:latin typeface="Times New Roman"/>
                <a:cs typeface="Times New Roman"/>
              </a:rPr>
              <a:t>ta</a:t>
            </a:r>
            <a:endParaRPr sz="1400" dirty="0">
              <a:latin typeface="Times New Roman"/>
              <a:cs typeface="Times New Roman"/>
            </a:endParaRPr>
          </a:p>
          <a:p>
            <a:pPr marL="47625">
              <a:lnSpc>
                <a:spcPct val="100000"/>
              </a:lnSpc>
            </a:pPr>
            <a:r>
              <a:rPr sz="1000" spc="-10" dirty="0">
                <a:latin typeface="Times New Roman"/>
                <a:cs typeface="Times New Roman"/>
              </a:rPr>
              <a:t>New</a:t>
            </a:r>
            <a:r>
              <a:rPr sz="1000" spc="10" dirty="0">
                <a:latin typeface="Times New Roman"/>
                <a:cs typeface="Times New Roman"/>
              </a:rPr>
              <a:t> </a:t>
            </a:r>
            <a:r>
              <a:rPr sz="1000" spc="-10" dirty="0">
                <a:latin typeface="Times New Roman"/>
                <a:cs typeface="Times New Roman"/>
              </a:rPr>
              <a:t>Y</a:t>
            </a:r>
            <a:r>
              <a:rPr sz="1000" dirty="0">
                <a:latin typeface="Times New Roman"/>
                <a:cs typeface="Times New Roman"/>
              </a:rPr>
              <a:t>o</a:t>
            </a:r>
            <a:r>
              <a:rPr sz="1000" spc="-5" dirty="0">
                <a:latin typeface="Times New Roman"/>
                <a:cs typeface="Times New Roman"/>
              </a:rPr>
              <a:t>rk</a:t>
            </a:r>
            <a:r>
              <a:rPr sz="1000" spc="5" dirty="0">
                <a:latin typeface="Times New Roman"/>
                <a:cs typeface="Times New Roman"/>
              </a:rPr>
              <a:t> </a:t>
            </a:r>
            <a:r>
              <a:rPr sz="1000" spc="-10" dirty="0">
                <a:latin typeface="Times New Roman"/>
                <a:cs typeface="Times New Roman"/>
              </a:rPr>
              <a:t>St</a:t>
            </a:r>
            <a:r>
              <a:rPr sz="1000" spc="-5" dirty="0">
                <a:latin typeface="Times New Roman"/>
                <a:cs typeface="Times New Roman"/>
              </a:rPr>
              <a:t>a</a:t>
            </a:r>
            <a:r>
              <a:rPr sz="1000" spc="-10" dirty="0">
                <a:latin typeface="Times New Roman"/>
                <a:cs typeface="Times New Roman"/>
              </a:rPr>
              <a:t>t</a:t>
            </a:r>
            <a:r>
              <a:rPr sz="1000" spc="-5" dirty="0">
                <a:latin typeface="Times New Roman"/>
                <a:cs typeface="Times New Roman"/>
              </a:rPr>
              <a:t>e</a:t>
            </a:r>
            <a:r>
              <a:rPr sz="1000" dirty="0">
                <a:latin typeface="Times New Roman"/>
                <a:cs typeface="Times New Roman"/>
              </a:rPr>
              <a:t> P</a:t>
            </a:r>
            <a:r>
              <a:rPr sz="1000" spc="-5" dirty="0">
                <a:latin typeface="Times New Roman"/>
                <a:cs typeface="Times New Roman"/>
              </a:rPr>
              <a:t>re</a:t>
            </a:r>
            <a:r>
              <a:rPr sz="1000" spc="-10" dirty="0">
                <a:latin typeface="Times New Roman"/>
                <a:cs typeface="Times New Roman"/>
              </a:rPr>
              <a:t>s</a:t>
            </a:r>
            <a:r>
              <a:rPr sz="1000" spc="-5" dirty="0">
                <a:latin typeface="Times New Roman"/>
                <a:cs typeface="Times New Roman"/>
              </a:rPr>
              <a:t>s </a:t>
            </a:r>
            <a:r>
              <a:rPr sz="1000" spc="-15" dirty="0">
                <a:latin typeface="Times New Roman"/>
                <a:cs typeface="Times New Roman"/>
              </a:rPr>
              <a:t>R</a:t>
            </a:r>
            <a:r>
              <a:rPr sz="1000" spc="-5" dirty="0">
                <a:latin typeface="Times New Roman"/>
                <a:cs typeface="Times New Roman"/>
              </a:rPr>
              <a:t>e</a:t>
            </a:r>
            <a:r>
              <a:rPr sz="1000" spc="-10" dirty="0">
                <a:latin typeface="Times New Roman"/>
                <a:cs typeface="Times New Roman"/>
              </a:rPr>
              <a:t>l</a:t>
            </a:r>
            <a:r>
              <a:rPr sz="1000" spc="-5" dirty="0">
                <a:latin typeface="Times New Roman"/>
                <a:cs typeface="Times New Roman"/>
              </a:rPr>
              <a:t>ea</a:t>
            </a:r>
            <a:r>
              <a:rPr sz="1000" spc="-10" dirty="0">
                <a:latin typeface="Times New Roman"/>
                <a:cs typeface="Times New Roman"/>
              </a:rPr>
              <a:t>s</a:t>
            </a:r>
            <a:r>
              <a:rPr sz="1000" spc="-5" dirty="0">
                <a:latin typeface="Times New Roman"/>
                <a:cs typeface="Times New Roman"/>
              </a:rPr>
              <a:t>e</a:t>
            </a:r>
            <a:r>
              <a:rPr sz="1000" spc="-10" dirty="0">
                <a:latin typeface="Times New Roman"/>
                <a:cs typeface="Times New Roman"/>
              </a:rPr>
              <a:t>s</a:t>
            </a:r>
            <a:r>
              <a:rPr sz="1000" spc="-5" dirty="0">
                <a:latin typeface="Times New Roman"/>
                <a:cs typeface="Times New Roman"/>
              </a:rPr>
              <a:t>,</a:t>
            </a:r>
            <a:r>
              <a:rPr sz="1000" spc="40" dirty="0">
                <a:latin typeface="Times New Roman"/>
                <a:cs typeface="Times New Roman"/>
              </a:rPr>
              <a:t> </a:t>
            </a:r>
            <a:r>
              <a:rPr sz="1000" dirty="0">
                <a:latin typeface="Times New Roman"/>
                <a:cs typeface="Times New Roman"/>
              </a:rPr>
              <a:t>J</a:t>
            </a:r>
            <a:r>
              <a:rPr sz="1000" spc="-15" dirty="0">
                <a:latin typeface="Times New Roman"/>
                <a:cs typeface="Times New Roman"/>
              </a:rPr>
              <a:t>u</a:t>
            </a:r>
            <a:r>
              <a:rPr sz="1000" spc="-10" dirty="0">
                <a:latin typeface="Times New Roman"/>
                <a:cs typeface="Times New Roman"/>
              </a:rPr>
              <a:t>l</a:t>
            </a:r>
            <a:r>
              <a:rPr sz="1000" spc="-5" dirty="0">
                <a:latin typeface="Times New Roman"/>
                <a:cs typeface="Times New Roman"/>
              </a:rPr>
              <a:t>y </a:t>
            </a:r>
            <a:r>
              <a:rPr sz="1000" dirty="0">
                <a:latin typeface="Times New Roman"/>
                <a:cs typeface="Times New Roman"/>
              </a:rPr>
              <a:t>15</a:t>
            </a:r>
            <a:r>
              <a:rPr sz="1000" spc="-5" dirty="0">
                <a:latin typeface="Times New Roman"/>
                <a:cs typeface="Times New Roman"/>
              </a:rPr>
              <a:t>,</a:t>
            </a:r>
            <a:r>
              <a:rPr sz="1000" spc="-10" dirty="0">
                <a:latin typeface="Times New Roman"/>
                <a:cs typeface="Times New Roman"/>
              </a:rPr>
              <a:t> </a:t>
            </a:r>
            <a:r>
              <a:rPr sz="1000" dirty="0">
                <a:latin typeface="Times New Roman"/>
                <a:cs typeface="Times New Roman"/>
              </a:rPr>
              <a:t>201</a:t>
            </a:r>
            <a:r>
              <a:rPr sz="1000" spc="-5" dirty="0">
                <a:latin typeface="Times New Roman"/>
                <a:cs typeface="Times New Roman"/>
              </a:rPr>
              <a:t>3</a:t>
            </a:r>
            <a:endParaRPr sz="1000" dirty="0">
              <a:latin typeface="Times New Roman"/>
              <a:cs typeface="Times New Roman"/>
            </a:endParaRPr>
          </a:p>
          <a:p>
            <a:pPr>
              <a:lnSpc>
                <a:spcPct val="100000"/>
              </a:lnSpc>
              <a:spcBef>
                <a:spcPts val="41"/>
              </a:spcBef>
            </a:pPr>
            <a:endParaRPr sz="900" dirty="0">
              <a:latin typeface="Times New Roman"/>
              <a:cs typeface="Times New Roman"/>
            </a:endParaRPr>
          </a:p>
          <a:p>
            <a:pPr marL="46990" marR="5080">
              <a:lnSpc>
                <a:spcPct val="100000"/>
              </a:lnSpc>
            </a:pPr>
            <a:r>
              <a:rPr sz="1400" spc="-10" dirty="0">
                <a:latin typeface="Times New Roman"/>
                <a:cs typeface="Times New Roman"/>
              </a:rPr>
              <a:t>O</a:t>
            </a:r>
            <a:r>
              <a:rPr sz="1400" dirty="0">
                <a:latin typeface="Times New Roman"/>
                <a:cs typeface="Times New Roman"/>
              </a:rPr>
              <a:t>n </a:t>
            </a:r>
            <a:r>
              <a:rPr sz="1400" spc="-10" dirty="0">
                <a:latin typeface="Times New Roman"/>
                <a:cs typeface="Times New Roman"/>
              </a:rPr>
              <a:t>O</a:t>
            </a:r>
            <a:r>
              <a:rPr sz="1400" dirty="0">
                <a:latin typeface="Times New Roman"/>
                <a:cs typeface="Times New Roman"/>
              </a:rPr>
              <a:t>c</a:t>
            </a:r>
            <a:r>
              <a:rPr sz="1400" spc="5" dirty="0">
                <a:latin typeface="Times New Roman"/>
                <a:cs typeface="Times New Roman"/>
              </a:rPr>
              <a:t>tob</a:t>
            </a:r>
            <a:r>
              <a:rPr sz="1400" dirty="0">
                <a:latin typeface="Times New Roman"/>
                <a:cs typeface="Times New Roman"/>
              </a:rPr>
              <a:t>er</a:t>
            </a:r>
            <a:r>
              <a:rPr sz="1400" spc="-30" dirty="0">
                <a:latin typeface="Times New Roman"/>
                <a:cs typeface="Times New Roman"/>
              </a:rPr>
              <a:t> </a:t>
            </a:r>
            <a:r>
              <a:rPr sz="1400" spc="5" dirty="0">
                <a:latin typeface="Times New Roman"/>
                <a:cs typeface="Times New Roman"/>
              </a:rPr>
              <a:t>12</a:t>
            </a:r>
            <a:r>
              <a:rPr sz="1400" dirty="0">
                <a:latin typeface="Times New Roman"/>
                <a:cs typeface="Times New Roman"/>
              </a:rPr>
              <a:t>,</a:t>
            </a:r>
            <a:r>
              <a:rPr sz="1400" spc="-20" dirty="0">
                <a:latin typeface="Times New Roman"/>
                <a:cs typeface="Times New Roman"/>
              </a:rPr>
              <a:t> </a:t>
            </a:r>
            <a:r>
              <a:rPr sz="1400" spc="5" dirty="0">
                <a:latin typeface="Times New Roman"/>
                <a:cs typeface="Times New Roman"/>
              </a:rPr>
              <a:t>2012</a:t>
            </a:r>
            <a:r>
              <a:rPr sz="1400" dirty="0">
                <a:latin typeface="Times New Roman"/>
                <a:cs typeface="Times New Roman"/>
              </a:rPr>
              <a:t>,</a:t>
            </a:r>
            <a:r>
              <a:rPr sz="1400" spc="-30" dirty="0">
                <a:latin typeface="Times New Roman"/>
                <a:cs typeface="Times New Roman"/>
              </a:rPr>
              <a:t> </a:t>
            </a:r>
            <a:r>
              <a:rPr sz="1400" dirty="0">
                <a:latin typeface="Times New Roman"/>
                <a:cs typeface="Times New Roman"/>
              </a:rPr>
              <a:t>an</a:t>
            </a:r>
            <a:r>
              <a:rPr sz="1400" spc="-10" dirty="0">
                <a:latin typeface="Times New Roman"/>
                <a:cs typeface="Times New Roman"/>
              </a:rPr>
              <a:t> </a:t>
            </a:r>
            <a:r>
              <a:rPr sz="1400" dirty="0">
                <a:latin typeface="Times New Roman"/>
                <a:cs typeface="Times New Roman"/>
              </a:rPr>
              <a:t>e</a:t>
            </a:r>
            <a:r>
              <a:rPr sz="1400" spc="-25" dirty="0">
                <a:latin typeface="Times New Roman"/>
                <a:cs typeface="Times New Roman"/>
              </a:rPr>
              <a:t>m</a:t>
            </a:r>
            <a:r>
              <a:rPr sz="1400" spc="5" dirty="0">
                <a:latin typeface="Times New Roman"/>
                <a:cs typeface="Times New Roman"/>
              </a:rPr>
              <a:t>plo</a:t>
            </a:r>
            <a:r>
              <a:rPr sz="1400" spc="-20" dirty="0">
                <a:latin typeface="Times New Roman"/>
                <a:cs typeface="Times New Roman"/>
              </a:rPr>
              <a:t>y</a:t>
            </a:r>
            <a:r>
              <a:rPr sz="1400" dirty="0">
                <a:latin typeface="Times New Roman"/>
                <a:cs typeface="Times New Roman"/>
              </a:rPr>
              <a:t>ee</a:t>
            </a:r>
            <a:r>
              <a:rPr sz="1400" spc="20" dirty="0">
                <a:latin typeface="Times New Roman"/>
                <a:cs typeface="Times New Roman"/>
              </a:rPr>
              <a:t> </a:t>
            </a:r>
            <a:r>
              <a:rPr sz="1400" spc="5" dirty="0">
                <a:latin typeface="Times New Roman"/>
                <a:cs typeface="Times New Roman"/>
              </a:rPr>
              <a:t>o</a:t>
            </a:r>
            <a:r>
              <a:rPr sz="1400" dirty="0">
                <a:latin typeface="Times New Roman"/>
                <a:cs typeface="Times New Roman"/>
              </a:rPr>
              <a:t>f</a:t>
            </a:r>
            <a:r>
              <a:rPr sz="1400" spc="-15" dirty="0">
                <a:latin typeface="Times New Roman"/>
                <a:cs typeface="Times New Roman"/>
              </a:rPr>
              <a:t> </a:t>
            </a:r>
            <a:r>
              <a:rPr sz="1400" spc="5" dirty="0">
                <a:latin typeface="Times New Roman"/>
                <a:cs typeface="Times New Roman"/>
              </a:rPr>
              <a:t>th</a:t>
            </a:r>
            <a:r>
              <a:rPr sz="1400" dirty="0">
                <a:latin typeface="Times New Roman"/>
                <a:cs typeface="Times New Roman"/>
              </a:rPr>
              <a:t>e</a:t>
            </a:r>
            <a:r>
              <a:rPr sz="1400" spc="-15" dirty="0">
                <a:latin typeface="Times New Roman"/>
                <a:cs typeface="Times New Roman"/>
              </a:rPr>
              <a:t> </a:t>
            </a:r>
            <a:r>
              <a:rPr sz="1400" spc="-10" dirty="0">
                <a:latin typeface="Times New Roman"/>
                <a:cs typeface="Times New Roman"/>
              </a:rPr>
              <a:t>O</a:t>
            </a:r>
            <a:r>
              <a:rPr sz="1400" spc="-25" dirty="0">
                <a:latin typeface="Times New Roman"/>
                <a:cs typeface="Times New Roman"/>
              </a:rPr>
              <a:t>f</a:t>
            </a:r>
            <a:r>
              <a:rPr sz="1400" dirty="0">
                <a:latin typeface="Times New Roman"/>
                <a:cs typeface="Times New Roman"/>
              </a:rPr>
              <a:t>f</a:t>
            </a:r>
            <a:r>
              <a:rPr sz="1400" spc="5" dirty="0">
                <a:latin typeface="Times New Roman"/>
                <a:cs typeface="Times New Roman"/>
              </a:rPr>
              <a:t>i</a:t>
            </a:r>
            <a:r>
              <a:rPr sz="1400" dirty="0">
                <a:latin typeface="Times New Roman"/>
                <a:cs typeface="Times New Roman"/>
              </a:rPr>
              <a:t>ce</a:t>
            </a:r>
            <a:r>
              <a:rPr sz="1400" spc="-15" dirty="0">
                <a:latin typeface="Times New Roman"/>
                <a:cs typeface="Times New Roman"/>
              </a:rPr>
              <a:t> </a:t>
            </a:r>
            <a:r>
              <a:rPr sz="1400" spc="5" dirty="0">
                <a:latin typeface="Times New Roman"/>
                <a:cs typeface="Times New Roman"/>
              </a:rPr>
              <a:t>o</a:t>
            </a:r>
            <a:r>
              <a:rPr sz="1400" dirty="0">
                <a:latin typeface="Times New Roman"/>
                <a:cs typeface="Times New Roman"/>
              </a:rPr>
              <a:t>f</a:t>
            </a:r>
            <a:r>
              <a:rPr sz="1400" spc="-15" dirty="0">
                <a:latin typeface="Times New Roman"/>
                <a:cs typeface="Times New Roman"/>
              </a:rPr>
              <a:t> </a:t>
            </a:r>
            <a:r>
              <a:rPr sz="1400" spc="5" dirty="0">
                <a:latin typeface="Times New Roman"/>
                <a:cs typeface="Times New Roman"/>
              </a:rPr>
              <a:t>th</a:t>
            </a:r>
            <a:r>
              <a:rPr sz="1400" dirty="0">
                <a:latin typeface="Times New Roman"/>
                <a:cs typeface="Times New Roman"/>
              </a:rPr>
              <a:t>e</a:t>
            </a:r>
            <a:r>
              <a:rPr sz="1400" spc="-30" dirty="0">
                <a:latin typeface="Times New Roman"/>
                <a:cs typeface="Times New Roman"/>
              </a:rPr>
              <a:t> </a:t>
            </a:r>
            <a:r>
              <a:rPr sz="1400" spc="-5" dirty="0">
                <a:latin typeface="Times New Roman"/>
                <a:cs typeface="Times New Roman"/>
              </a:rPr>
              <a:t>M</a:t>
            </a:r>
            <a:r>
              <a:rPr sz="1400" dirty="0">
                <a:latin typeface="Times New Roman"/>
                <a:cs typeface="Times New Roman"/>
              </a:rPr>
              <a:t>e</a:t>
            </a:r>
            <a:r>
              <a:rPr sz="1400" spc="5" dirty="0">
                <a:latin typeface="Times New Roman"/>
                <a:cs typeface="Times New Roman"/>
              </a:rPr>
              <a:t>di</a:t>
            </a:r>
            <a:r>
              <a:rPr sz="1400" dirty="0">
                <a:latin typeface="Times New Roman"/>
                <a:cs typeface="Times New Roman"/>
              </a:rPr>
              <a:t>ca</a:t>
            </a:r>
            <a:r>
              <a:rPr sz="1400" spc="5" dirty="0">
                <a:latin typeface="Times New Roman"/>
                <a:cs typeface="Times New Roman"/>
              </a:rPr>
              <a:t>i</a:t>
            </a:r>
            <a:r>
              <a:rPr sz="1400" dirty="0">
                <a:latin typeface="Times New Roman"/>
                <a:cs typeface="Times New Roman"/>
              </a:rPr>
              <a:t>d</a:t>
            </a:r>
            <a:r>
              <a:rPr sz="1400" spc="-25" dirty="0">
                <a:latin typeface="Times New Roman"/>
                <a:cs typeface="Times New Roman"/>
              </a:rPr>
              <a:t> </a:t>
            </a:r>
            <a:r>
              <a:rPr sz="1400" dirty="0">
                <a:latin typeface="Times New Roman"/>
                <a:cs typeface="Times New Roman"/>
              </a:rPr>
              <a:t>I</a:t>
            </a:r>
            <a:r>
              <a:rPr sz="1400" spc="5" dirty="0">
                <a:latin typeface="Times New Roman"/>
                <a:cs typeface="Times New Roman"/>
              </a:rPr>
              <a:t>nsp</a:t>
            </a:r>
            <a:r>
              <a:rPr sz="1400" dirty="0">
                <a:latin typeface="Times New Roman"/>
                <a:cs typeface="Times New Roman"/>
              </a:rPr>
              <a:t>ec</a:t>
            </a:r>
            <a:r>
              <a:rPr sz="1400" spc="5" dirty="0">
                <a:latin typeface="Times New Roman"/>
                <a:cs typeface="Times New Roman"/>
              </a:rPr>
              <a:t>to</a:t>
            </a:r>
            <a:r>
              <a:rPr sz="1400" dirty="0">
                <a:latin typeface="Times New Roman"/>
                <a:cs typeface="Times New Roman"/>
              </a:rPr>
              <a:t>r</a:t>
            </a:r>
            <a:r>
              <a:rPr sz="1400" spc="-40" dirty="0">
                <a:latin typeface="Times New Roman"/>
                <a:cs typeface="Times New Roman"/>
              </a:rPr>
              <a:t> </a:t>
            </a:r>
            <a:r>
              <a:rPr sz="1400" spc="-10" dirty="0">
                <a:latin typeface="Times New Roman"/>
                <a:cs typeface="Times New Roman"/>
              </a:rPr>
              <a:t>G</a:t>
            </a:r>
            <a:r>
              <a:rPr sz="1400" dirty="0">
                <a:latin typeface="Times New Roman"/>
                <a:cs typeface="Times New Roman"/>
              </a:rPr>
              <a:t>e</a:t>
            </a:r>
            <a:r>
              <a:rPr sz="1400" spc="5" dirty="0">
                <a:latin typeface="Times New Roman"/>
                <a:cs typeface="Times New Roman"/>
              </a:rPr>
              <a:t>n</a:t>
            </a:r>
            <a:r>
              <a:rPr sz="1400" dirty="0">
                <a:latin typeface="Times New Roman"/>
                <a:cs typeface="Times New Roman"/>
              </a:rPr>
              <a:t>eral</a:t>
            </a:r>
            <a:r>
              <a:rPr sz="1400" spc="-10" dirty="0">
                <a:latin typeface="Times New Roman"/>
                <a:cs typeface="Times New Roman"/>
              </a:rPr>
              <a:t> </a:t>
            </a:r>
            <a:r>
              <a:rPr sz="1400" dirty="0">
                <a:latin typeface="Times New Roman"/>
                <a:cs typeface="Times New Roman"/>
              </a:rPr>
              <a:t>(</a:t>
            </a:r>
            <a:r>
              <a:rPr sz="1400" spc="-10" dirty="0">
                <a:latin typeface="Times New Roman"/>
                <a:cs typeface="Times New Roman"/>
              </a:rPr>
              <a:t>O</a:t>
            </a:r>
            <a:r>
              <a:rPr sz="1400" spc="-5" dirty="0">
                <a:latin typeface="Times New Roman"/>
                <a:cs typeface="Times New Roman"/>
              </a:rPr>
              <a:t>M</a:t>
            </a:r>
            <a:r>
              <a:rPr sz="1400" dirty="0">
                <a:latin typeface="Times New Roman"/>
                <a:cs typeface="Times New Roman"/>
              </a:rPr>
              <a:t>I</a:t>
            </a:r>
            <a:r>
              <a:rPr sz="1400" spc="-10" dirty="0">
                <a:latin typeface="Times New Roman"/>
                <a:cs typeface="Times New Roman"/>
              </a:rPr>
              <a:t>G</a:t>
            </a:r>
            <a:r>
              <a:rPr sz="1400" dirty="0">
                <a:latin typeface="Times New Roman"/>
                <a:cs typeface="Times New Roman"/>
              </a:rPr>
              <a:t>)</a:t>
            </a:r>
            <a:r>
              <a:rPr sz="1400" spc="-5" dirty="0">
                <a:latin typeface="Times New Roman"/>
                <a:cs typeface="Times New Roman"/>
              </a:rPr>
              <a:t> </a:t>
            </a:r>
            <a:r>
              <a:rPr sz="1400" spc="5" dirty="0">
                <a:latin typeface="Times New Roman"/>
                <a:cs typeface="Times New Roman"/>
              </a:rPr>
              <a:t>i</a:t>
            </a:r>
            <a:r>
              <a:rPr sz="1400" dirty="0">
                <a:latin typeface="Times New Roman"/>
                <a:cs typeface="Times New Roman"/>
              </a:rPr>
              <a:t>s</a:t>
            </a:r>
            <a:r>
              <a:rPr sz="1400" spc="-10" dirty="0">
                <a:latin typeface="Times New Roman"/>
                <a:cs typeface="Times New Roman"/>
              </a:rPr>
              <a:t> </a:t>
            </a:r>
            <a:r>
              <a:rPr sz="1400" spc="5" dirty="0">
                <a:latin typeface="Times New Roman"/>
                <a:cs typeface="Times New Roman"/>
              </a:rPr>
              <a:t>susp</a:t>
            </a:r>
            <a:r>
              <a:rPr sz="1400" dirty="0">
                <a:latin typeface="Times New Roman"/>
                <a:cs typeface="Times New Roman"/>
              </a:rPr>
              <a:t>ec</a:t>
            </a:r>
            <a:r>
              <a:rPr sz="1400" spc="5" dirty="0">
                <a:latin typeface="Times New Roman"/>
                <a:cs typeface="Times New Roman"/>
              </a:rPr>
              <a:t>t</a:t>
            </a:r>
            <a:r>
              <a:rPr sz="1400" dirty="0">
                <a:latin typeface="Times New Roman"/>
                <a:cs typeface="Times New Roman"/>
              </a:rPr>
              <a:t>ed</a:t>
            </a:r>
            <a:r>
              <a:rPr sz="1400" spc="-35" dirty="0">
                <a:latin typeface="Times New Roman"/>
                <a:cs typeface="Times New Roman"/>
              </a:rPr>
              <a:t> </a:t>
            </a:r>
            <a:r>
              <a:rPr sz="1400" spc="5" dirty="0">
                <a:latin typeface="Times New Roman"/>
                <a:cs typeface="Times New Roman"/>
              </a:rPr>
              <a:t>o</a:t>
            </a:r>
            <a:r>
              <a:rPr sz="1400" dirty="0">
                <a:latin typeface="Times New Roman"/>
                <a:cs typeface="Times New Roman"/>
              </a:rPr>
              <a:t>f</a:t>
            </a:r>
            <a:r>
              <a:rPr sz="1400" spc="-15" dirty="0">
                <a:latin typeface="Times New Roman"/>
                <a:cs typeface="Times New Roman"/>
              </a:rPr>
              <a:t> </a:t>
            </a:r>
            <a:r>
              <a:rPr sz="1400" spc="5" dirty="0">
                <a:latin typeface="Times New Roman"/>
                <a:cs typeface="Times New Roman"/>
              </a:rPr>
              <a:t>h</a:t>
            </a:r>
            <a:r>
              <a:rPr sz="1400" dirty="0">
                <a:latin typeface="Times New Roman"/>
                <a:cs typeface="Times New Roman"/>
              </a:rPr>
              <a:t>a</a:t>
            </a:r>
            <a:r>
              <a:rPr sz="1400" spc="5" dirty="0">
                <a:latin typeface="Times New Roman"/>
                <a:cs typeface="Times New Roman"/>
              </a:rPr>
              <a:t>vin</a:t>
            </a:r>
            <a:r>
              <a:rPr sz="1400" dirty="0">
                <a:latin typeface="Times New Roman"/>
                <a:cs typeface="Times New Roman"/>
              </a:rPr>
              <a:t>g</a:t>
            </a:r>
            <a:r>
              <a:rPr sz="1400" spc="-35" dirty="0">
                <a:latin typeface="Times New Roman"/>
                <a:cs typeface="Times New Roman"/>
              </a:rPr>
              <a:t> </a:t>
            </a:r>
            <a:r>
              <a:rPr sz="1400" spc="-25" dirty="0">
                <a:latin typeface="Times New Roman"/>
                <a:cs typeface="Times New Roman"/>
              </a:rPr>
              <a:t>m</a:t>
            </a:r>
            <a:r>
              <a:rPr sz="1400" dirty="0">
                <a:latin typeface="Times New Roman"/>
                <a:cs typeface="Times New Roman"/>
              </a:rPr>
              <a:t>a</a:t>
            </a:r>
            <a:r>
              <a:rPr sz="1400" spc="5" dirty="0">
                <a:latin typeface="Times New Roman"/>
                <a:cs typeface="Times New Roman"/>
              </a:rPr>
              <a:t>d</a:t>
            </a:r>
            <a:r>
              <a:rPr sz="1400" dirty="0">
                <a:latin typeface="Times New Roman"/>
                <a:cs typeface="Times New Roman"/>
              </a:rPr>
              <a:t>e</a:t>
            </a:r>
            <a:r>
              <a:rPr sz="1400" spc="10" dirty="0">
                <a:latin typeface="Times New Roman"/>
                <a:cs typeface="Times New Roman"/>
              </a:rPr>
              <a:t> </a:t>
            </a:r>
            <a:r>
              <a:rPr sz="1400" dirty="0">
                <a:latin typeface="Times New Roman"/>
                <a:cs typeface="Times New Roman"/>
              </a:rPr>
              <a:t>a </a:t>
            </a:r>
            <a:r>
              <a:rPr sz="1400" spc="5" dirty="0">
                <a:latin typeface="Times New Roman"/>
                <a:cs typeface="Times New Roman"/>
              </a:rPr>
              <a:t>p</a:t>
            </a:r>
            <a:r>
              <a:rPr sz="1400" dirty="0">
                <a:latin typeface="Times New Roman"/>
                <a:cs typeface="Times New Roman"/>
              </a:rPr>
              <a:t>er</a:t>
            </a:r>
            <a:r>
              <a:rPr sz="1400" spc="5" dirty="0">
                <a:latin typeface="Times New Roman"/>
                <a:cs typeface="Times New Roman"/>
              </a:rPr>
              <a:t>son</a:t>
            </a:r>
            <a:r>
              <a:rPr sz="1400" dirty="0">
                <a:latin typeface="Times New Roman"/>
                <a:cs typeface="Times New Roman"/>
              </a:rPr>
              <a:t>al</a:t>
            </a:r>
            <a:r>
              <a:rPr sz="1400" spc="-35" dirty="0">
                <a:latin typeface="Times New Roman"/>
                <a:cs typeface="Times New Roman"/>
              </a:rPr>
              <a:t> </a:t>
            </a:r>
            <a:r>
              <a:rPr sz="1400" spc="5" dirty="0">
                <a:latin typeface="Times New Roman"/>
                <a:cs typeface="Times New Roman"/>
              </a:rPr>
              <a:t>d</a:t>
            </a:r>
            <a:r>
              <a:rPr sz="1400" dirty="0">
                <a:latin typeface="Times New Roman"/>
                <a:cs typeface="Times New Roman"/>
              </a:rPr>
              <a:t>ec</a:t>
            </a:r>
            <a:r>
              <a:rPr sz="1400" spc="5" dirty="0">
                <a:latin typeface="Times New Roman"/>
                <a:cs typeface="Times New Roman"/>
              </a:rPr>
              <a:t>ision</a:t>
            </a:r>
            <a:r>
              <a:rPr sz="1400" dirty="0">
                <a:latin typeface="Times New Roman"/>
                <a:cs typeface="Times New Roman"/>
              </a:rPr>
              <a:t>,</a:t>
            </a:r>
            <a:r>
              <a:rPr sz="1400" spc="-45" dirty="0">
                <a:latin typeface="Times New Roman"/>
                <a:cs typeface="Times New Roman"/>
              </a:rPr>
              <a:t> </a:t>
            </a:r>
            <a:r>
              <a:rPr sz="1400" spc="-10" dirty="0">
                <a:latin typeface="Times New Roman"/>
                <a:cs typeface="Times New Roman"/>
              </a:rPr>
              <a:t>w</a:t>
            </a:r>
            <a:r>
              <a:rPr sz="1400" spc="5" dirty="0">
                <a:latin typeface="Times New Roman"/>
                <a:cs typeface="Times New Roman"/>
              </a:rPr>
              <a:t>ithou</a:t>
            </a:r>
            <a:r>
              <a:rPr sz="1400" dirty="0">
                <a:latin typeface="Times New Roman"/>
                <a:cs typeface="Times New Roman"/>
              </a:rPr>
              <a:t>t</a:t>
            </a:r>
            <a:r>
              <a:rPr sz="1400" spc="-45" dirty="0">
                <a:latin typeface="Times New Roman"/>
                <a:cs typeface="Times New Roman"/>
              </a:rPr>
              <a:t> </a:t>
            </a:r>
            <a:r>
              <a:rPr sz="1400" dirty="0">
                <a:latin typeface="Times New Roman"/>
                <a:cs typeface="Times New Roman"/>
              </a:rPr>
              <a:t>a</a:t>
            </a:r>
            <a:r>
              <a:rPr sz="1400" spc="5" dirty="0">
                <a:latin typeface="Times New Roman"/>
                <a:cs typeface="Times New Roman"/>
              </a:rPr>
              <a:t>g</a:t>
            </a:r>
            <a:r>
              <a:rPr sz="1400" dirty="0">
                <a:latin typeface="Times New Roman"/>
                <a:cs typeface="Times New Roman"/>
              </a:rPr>
              <a:t>e</a:t>
            </a:r>
            <a:r>
              <a:rPr sz="1400" spc="5" dirty="0">
                <a:latin typeface="Times New Roman"/>
                <a:cs typeface="Times New Roman"/>
              </a:rPr>
              <a:t>n</a:t>
            </a:r>
            <a:r>
              <a:rPr sz="1400" dirty="0">
                <a:latin typeface="Times New Roman"/>
                <a:cs typeface="Times New Roman"/>
              </a:rPr>
              <a:t>cy</a:t>
            </a:r>
            <a:r>
              <a:rPr sz="1400" spc="-10" dirty="0">
                <a:latin typeface="Times New Roman"/>
                <a:cs typeface="Times New Roman"/>
              </a:rPr>
              <a:t> </a:t>
            </a:r>
            <a:r>
              <a:rPr sz="1400" spc="5" dirty="0">
                <a:latin typeface="Times New Roman"/>
                <a:cs typeface="Times New Roman"/>
              </a:rPr>
              <a:t>invo</a:t>
            </a:r>
            <a:r>
              <a:rPr sz="1400" spc="-10" dirty="0">
                <a:latin typeface="Times New Roman"/>
                <a:cs typeface="Times New Roman"/>
              </a:rPr>
              <a:t>l</a:t>
            </a:r>
            <a:r>
              <a:rPr sz="1400" spc="5" dirty="0">
                <a:latin typeface="Times New Roman"/>
                <a:cs typeface="Times New Roman"/>
              </a:rPr>
              <a:t>v</a:t>
            </a:r>
            <a:r>
              <a:rPr sz="1400" dirty="0">
                <a:latin typeface="Times New Roman"/>
                <a:cs typeface="Times New Roman"/>
              </a:rPr>
              <a:t>e</a:t>
            </a:r>
            <a:r>
              <a:rPr sz="1400" spc="-25" dirty="0">
                <a:latin typeface="Times New Roman"/>
                <a:cs typeface="Times New Roman"/>
              </a:rPr>
              <a:t>m</a:t>
            </a:r>
            <a:r>
              <a:rPr sz="1400" dirty="0">
                <a:latin typeface="Times New Roman"/>
                <a:cs typeface="Times New Roman"/>
              </a:rPr>
              <a:t>e</a:t>
            </a:r>
            <a:r>
              <a:rPr sz="1400" spc="5" dirty="0">
                <a:latin typeface="Times New Roman"/>
                <a:cs typeface="Times New Roman"/>
              </a:rPr>
              <a:t>n</a:t>
            </a:r>
            <a:r>
              <a:rPr sz="1400" dirty="0">
                <a:latin typeface="Times New Roman"/>
                <a:cs typeface="Times New Roman"/>
              </a:rPr>
              <a:t>t</a:t>
            </a:r>
            <a:r>
              <a:rPr sz="1400" spc="-35" dirty="0">
                <a:latin typeface="Times New Roman"/>
                <a:cs typeface="Times New Roman"/>
              </a:rPr>
              <a:t> </a:t>
            </a:r>
            <a:r>
              <a:rPr sz="1400" spc="5" dirty="0">
                <a:latin typeface="Times New Roman"/>
                <a:cs typeface="Times New Roman"/>
              </a:rPr>
              <a:t>o</a:t>
            </a:r>
            <a:r>
              <a:rPr sz="1400" dirty="0">
                <a:latin typeface="Times New Roman"/>
                <a:cs typeface="Times New Roman"/>
              </a:rPr>
              <a:t>r</a:t>
            </a:r>
            <a:r>
              <a:rPr sz="1400" spc="-15" dirty="0">
                <a:latin typeface="Times New Roman"/>
                <a:cs typeface="Times New Roman"/>
              </a:rPr>
              <a:t> </a:t>
            </a:r>
            <a:r>
              <a:rPr sz="1400" dirty="0">
                <a:latin typeface="Times New Roman"/>
                <a:cs typeface="Times New Roman"/>
              </a:rPr>
              <a:t>a</a:t>
            </a:r>
            <a:r>
              <a:rPr sz="1400" spc="5" dirty="0">
                <a:latin typeface="Times New Roman"/>
                <a:cs typeface="Times New Roman"/>
              </a:rPr>
              <a:t>utho</a:t>
            </a:r>
            <a:r>
              <a:rPr sz="1400" dirty="0">
                <a:latin typeface="Times New Roman"/>
                <a:cs typeface="Times New Roman"/>
              </a:rPr>
              <a:t>r</a:t>
            </a:r>
            <a:r>
              <a:rPr sz="1400" spc="5" dirty="0">
                <a:latin typeface="Times New Roman"/>
                <a:cs typeface="Times New Roman"/>
              </a:rPr>
              <a:t>i</a:t>
            </a:r>
            <a:r>
              <a:rPr sz="1400" dirty="0">
                <a:latin typeface="Times New Roman"/>
                <a:cs typeface="Times New Roman"/>
              </a:rPr>
              <a:t>za</a:t>
            </a:r>
            <a:r>
              <a:rPr sz="1400" spc="-10" dirty="0">
                <a:latin typeface="Times New Roman"/>
                <a:cs typeface="Times New Roman"/>
              </a:rPr>
              <a:t>ti</a:t>
            </a:r>
            <a:r>
              <a:rPr sz="1400" spc="5" dirty="0">
                <a:latin typeface="Times New Roman"/>
                <a:cs typeface="Times New Roman"/>
              </a:rPr>
              <a:t>o</a:t>
            </a:r>
            <a:r>
              <a:rPr sz="1400" dirty="0">
                <a:latin typeface="Times New Roman"/>
                <a:cs typeface="Times New Roman"/>
              </a:rPr>
              <a:t>n</a:t>
            </a:r>
            <a:r>
              <a:rPr sz="1400" spc="-45" dirty="0">
                <a:latin typeface="Times New Roman"/>
                <a:cs typeface="Times New Roman"/>
              </a:rPr>
              <a:t> </a:t>
            </a:r>
            <a:r>
              <a:rPr sz="1400" dirty="0">
                <a:latin typeface="Times New Roman"/>
                <a:cs typeface="Times New Roman"/>
              </a:rPr>
              <a:t>fr</a:t>
            </a:r>
            <a:r>
              <a:rPr sz="1400" spc="5" dirty="0">
                <a:latin typeface="Times New Roman"/>
                <a:cs typeface="Times New Roman"/>
              </a:rPr>
              <a:t>o</a:t>
            </a:r>
            <a:r>
              <a:rPr sz="1400" dirty="0">
                <a:latin typeface="Times New Roman"/>
                <a:cs typeface="Times New Roman"/>
              </a:rPr>
              <a:t>m</a:t>
            </a:r>
            <a:r>
              <a:rPr sz="1400" spc="-30" dirty="0">
                <a:latin typeface="Times New Roman"/>
                <a:cs typeface="Times New Roman"/>
              </a:rPr>
              <a:t> </a:t>
            </a:r>
            <a:r>
              <a:rPr sz="1400" spc="-10" dirty="0">
                <a:latin typeface="Times New Roman"/>
                <a:cs typeface="Times New Roman"/>
              </a:rPr>
              <a:t>O</a:t>
            </a:r>
            <a:r>
              <a:rPr sz="1400" spc="-5" dirty="0">
                <a:latin typeface="Times New Roman"/>
                <a:cs typeface="Times New Roman"/>
              </a:rPr>
              <a:t>M</a:t>
            </a:r>
            <a:r>
              <a:rPr sz="1400" dirty="0">
                <a:latin typeface="Times New Roman"/>
                <a:cs typeface="Times New Roman"/>
              </a:rPr>
              <a:t>IG </a:t>
            </a:r>
            <a:r>
              <a:rPr sz="1400" spc="5" dirty="0">
                <a:latin typeface="Times New Roman"/>
                <a:cs typeface="Times New Roman"/>
              </a:rPr>
              <a:t>l</a:t>
            </a:r>
            <a:r>
              <a:rPr sz="1400" dirty="0">
                <a:latin typeface="Times New Roman"/>
                <a:cs typeface="Times New Roman"/>
              </a:rPr>
              <a:t>ea</a:t>
            </a:r>
            <a:r>
              <a:rPr sz="1400" spc="5" dirty="0">
                <a:latin typeface="Times New Roman"/>
                <a:cs typeface="Times New Roman"/>
              </a:rPr>
              <a:t>d</a:t>
            </a:r>
            <a:r>
              <a:rPr sz="1400" dirty="0">
                <a:latin typeface="Times New Roman"/>
                <a:cs typeface="Times New Roman"/>
              </a:rPr>
              <a:t>er</a:t>
            </a:r>
            <a:r>
              <a:rPr sz="1400" spc="5" dirty="0">
                <a:latin typeface="Times New Roman"/>
                <a:cs typeface="Times New Roman"/>
              </a:rPr>
              <a:t>shi</a:t>
            </a:r>
            <a:r>
              <a:rPr sz="1400" dirty="0">
                <a:latin typeface="Times New Roman"/>
                <a:cs typeface="Times New Roman"/>
              </a:rPr>
              <a:t>p</a:t>
            </a:r>
            <a:r>
              <a:rPr sz="1400" spc="-45" dirty="0">
                <a:latin typeface="Times New Roman"/>
                <a:cs typeface="Times New Roman"/>
              </a:rPr>
              <a:t> </a:t>
            </a:r>
            <a:r>
              <a:rPr sz="1400" spc="5" dirty="0">
                <a:latin typeface="Times New Roman"/>
                <a:cs typeface="Times New Roman"/>
              </a:rPr>
              <a:t>o</a:t>
            </a:r>
            <a:r>
              <a:rPr sz="1400" dirty="0">
                <a:latin typeface="Times New Roman"/>
                <a:cs typeface="Times New Roman"/>
              </a:rPr>
              <a:t>r</a:t>
            </a:r>
            <a:r>
              <a:rPr sz="1400" spc="-5" dirty="0">
                <a:latin typeface="Times New Roman"/>
                <a:cs typeface="Times New Roman"/>
              </a:rPr>
              <a:t> </a:t>
            </a:r>
            <a:r>
              <a:rPr sz="1400" spc="5" dirty="0">
                <a:latin typeface="Times New Roman"/>
                <a:cs typeface="Times New Roman"/>
              </a:rPr>
              <a:t>hi</a:t>
            </a:r>
            <a:r>
              <a:rPr sz="1400" dirty="0">
                <a:latin typeface="Times New Roman"/>
                <a:cs typeface="Times New Roman"/>
              </a:rPr>
              <a:t>s</a:t>
            </a:r>
            <a:r>
              <a:rPr sz="1400" spc="-10" dirty="0">
                <a:latin typeface="Times New Roman"/>
                <a:cs typeface="Times New Roman"/>
              </a:rPr>
              <a:t> </a:t>
            </a:r>
            <a:r>
              <a:rPr sz="1400" spc="5" dirty="0">
                <a:latin typeface="Times New Roman"/>
                <a:cs typeface="Times New Roman"/>
              </a:rPr>
              <a:t>o</a:t>
            </a:r>
            <a:r>
              <a:rPr sz="1400" dirty="0">
                <a:latin typeface="Times New Roman"/>
                <a:cs typeface="Times New Roman"/>
              </a:rPr>
              <a:t>r</a:t>
            </a:r>
            <a:r>
              <a:rPr sz="1400" spc="-15" dirty="0">
                <a:latin typeface="Times New Roman"/>
                <a:cs typeface="Times New Roman"/>
              </a:rPr>
              <a:t> </a:t>
            </a:r>
            <a:r>
              <a:rPr sz="1400" spc="5" dirty="0">
                <a:latin typeface="Times New Roman"/>
                <a:cs typeface="Times New Roman"/>
              </a:rPr>
              <a:t>h</a:t>
            </a:r>
            <a:r>
              <a:rPr sz="1400" dirty="0">
                <a:latin typeface="Times New Roman"/>
                <a:cs typeface="Times New Roman"/>
              </a:rPr>
              <a:t>er</a:t>
            </a:r>
            <a:r>
              <a:rPr sz="1400" spc="-15" dirty="0">
                <a:latin typeface="Times New Roman"/>
                <a:cs typeface="Times New Roman"/>
              </a:rPr>
              <a:t> </a:t>
            </a:r>
            <a:r>
              <a:rPr sz="1400" spc="5" dirty="0">
                <a:latin typeface="Times New Roman"/>
                <a:cs typeface="Times New Roman"/>
              </a:rPr>
              <a:t>p</a:t>
            </a:r>
            <a:r>
              <a:rPr sz="1400" dirty="0">
                <a:latin typeface="Times New Roman"/>
                <a:cs typeface="Times New Roman"/>
              </a:rPr>
              <a:t>er</a:t>
            </a:r>
            <a:r>
              <a:rPr sz="1400" spc="5" dirty="0">
                <a:latin typeface="Times New Roman"/>
                <a:cs typeface="Times New Roman"/>
              </a:rPr>
              <a:t>son</a:t>
            </a:r>
            <a:r>
              <a:rPr sz="1400" dirty="0">
                <a:latin typeface="Times New Roman"/>
                <a:cs typeface="Times New Roman"/>
              </a:rPr>
              <a:t>al</a:t>
            </a:r>
            <a:r>
              <a:rPr sz="1400" spc="-35" dirty="0">
                <a:latin typeface="Times New Roman"/>
                <a:cs typeface="Times New Roman"/>
              </a:rPr>
              <a:t> </a:t>
            </a:r>
            <a:r>
              <a:rPr sz="1400" spc="5" dirty="0">
                <a:latin typeface="Times New Roman"/>
                <a:cs typeface="Times New Roman"/>
              </a:rPr>
              <a:t>sup</a:t>
            </a:r>
            <a:r>
              <a:rPr sz="1400" dirty="0">
                <a:latin typeface="Times New Roman"/>
                <a:cs typeface="Times New Roman"/>
              </a:rPr>
              <a:t>er</a:t>
            </a:r>
            <a:r>
              <a:rPr sz="1400" spc="5" dirty="0">
                <a:latin typeface="Times New Roman"/>
                <a:cs typeface="Times New Roman"/>
              </a:rPr>
              <a:t>vis</a:t>
            </a:r>
            <a:r>
              <a:rPr sz="1400" spc="-10" dirty="0">
                <a:latin typeface="Times New Roman"/>
                <a:cs typeface="Times New Roman"/>
              </a:rPr>
              <a:t>o</a:t>
            </a:r>
            <a:r>
              <a:rPr sz="1400" dirty="0">
                <a:latin typeface="Times New Roman"/>
                <a:cs typeface="Times New Roman"/>
              </a:rPr>
              <a:t>r</a:t>
            </a:r>
            <a:r>
              <a:rPr sz="1400" spc="-10" dirty="0">
                <a:latin typeface="Times New Roman"/>
                <a:cs typeface="Times New Roman"/>
              </a:rPr>
              <a:t>s</a:t>
            </a:r>
            <a:r>
              <a:rPr sz="1400" dirty="0">
                <a:latin typeface="Times New Roman"/>
                <a:cs typeface="Times New Roman"/>
              </a:rPr>
              <a:t>, </a:t>
            </a:r>
            <a:r>
              <a:rPr sz="1400" spc="5" dirty="0">
                <a:latin typeface="Times New Roman"/>
                <a:cs typeface="Times New Roman"/>
              </a:rPr>
              <a:t>t</a:t>
            </a:r>
            <a:r>
              <a:rPr sz="1400" dirty="0">
                <a:latin typeface="Times New Roman"/>
                <a:cs typeface="Times New Roman"/>
              </a:rPr>
              <a:t>o</a:t>
            </a:r>
            <a:r>
              <a:rPr sz="1400" spc="-10" dirty="0">
                <a:latin typeface="Times New Roman"/>
                <a:cs typeface="Times New Roman"/>
              </a:rPr>
              <a:t> </a:t>
            </a:r>
            <a:r>
              <a:rPr sz="1400" spc="5" dirty="0">
                <a:latin typeface="Times New Roman"/>
                <a:cs typeface="Times New Roman"/>
              </a:rPr>
              <a:t>s</a:t>
            </a:r>
            <a:r>
              <a:rPr sz="1400" dirty="0">
                <a:latin typeface="Times New Roman"/>
                <a:cs typeface="Times New Roman"/>
              </a:rPr>
              <a:t>e</a:t>
            </a:r>
            <a:r>
              <a:rPr sz="1400" spc="5" dirty="0">
                <a:latin typeface="Times New Roman"/>
                <a:cs typeface="Times New Roman"/>
              </a:rPr>
              <a:t>n</a:t>
            </a:r>
            <a:r>
              <a:rPr sz="1400" dirty="0">
                <a:latin typeface="Times New Roman"/>
                <a:cs typeface="Times New Roman"/>
              </a:rPr>
              <a:t>d</a:t>
            </a:r>
            <a:r>
              <a:rPr sz="1400" spc="-10" dirty="0">
                <a:latin typeface="Times New Roman"/>
                <a:cs typeface="Times New Roman"/>
              </a:rPr>
              <a:t> </a:t>
            </a:r>
            <a:r>
              <a:rPr sz="1400" spc="5" dirty="0">
                <a:latin typeface="Times New Roman"/>
                <a:cs typeface="Times New Roman"/>
              </a:rPr>
              <a:t>17</a:t>
            </a:r>
            <a:r>
              <a:rPr sz="1400" spc="-5" dirty="0">
                <a:latin typeface="Times New Roman"/>
                <a:cs typeface="Times New Roman"/>
              </a:rPr>
              <a:t>,</a:t>
            </a:r>
            <a:r>
              <a:rPr sz="1400" spc="5" dirty="0">
                <a:latin typeface="Times New Roman"/>
                <a:cs typeface="Times New Roman"/>
              </a:rPr>
              <a:t>74</a:t>
            </a:r>
            <a:r>
              <a:rPr sz="1400" dirty="0">
                <a:latin typeface="Times New Roman"/>
                <a:cs typeface="Times New Roman"/>
              </a:rPr>
              <a:t>3</a:t>
            </a:r>
            <a:r>
              <a:rPr sz="1400" spc="-10" dirty="0">
                <a:latin typeface="Times New Roman"/>
                <a:cs typeface="Times New Roman"/>
              </a:rPr>
              <a:t> </a:t>
            </a:r>
            <a:r>
              <a:rPr sz="1400" dirty="0">
                <a:latin typeface="Times New Roman"/>
                <a:cs typeface="Times New Roman"/>
              </a:rPr>
              <a:t>rec</a:t>
            </a:r>
            <a:r>
              <a:rPr sz="1400" spc="5" dirty="0">
                <a:latin typeface="Times New Roman"/>
                <a:cs typeface="Times New Roman"/>
              </a:rPr>
              <a:t>o</a:t>
            </a:r>
            <a:r>
              <a:rPr sz="1400" spc="-15" dirty="0">
                <a:latin typeface="Times New Roman"/>
                <a:cs typeface="Times New Roman"/>
              </a:rPr>
              <a:t>r</a:t>
            </a:r>
            <a:r>
              <a:rPr sz="1400" spc="-10" dirty="0">
                <a:latin typeface="Times New Roman"/>
                <a:cs typeface="Times New Roman"/>
              </a:rPr>
              <a:t>d</a:t>
            </a:r>
            <a:r>
              <a:rPr sz="1400" dirty="0">
                <a:latin typeface="Times New Roman"/>
                <a:cs typeface="Times New Roman"/>
              </a:rPr>
              <a:t>s</a:t>
            </a:r>
            <a:r>
              <a:rPr sz="1400" spc="-35" dirty="0">
                <a:latin typeface="Times New Roman"/>
                <a:cs typeface="Times New Roman"/>
              </a:rPr>
              <a:t> </a:t>
            </a:r>
            <a:r>
              <a:rPr sz="1400" spc="5" dirty="0">
                <a:latin typeface="Times New Roman"/>
                <a:cs typeface="Times New Roman"/>
              </a:rPr>
              <a:t>o</a:t>
            </a:r>
            <a:r>
              <a:rPr sz="1400" dirty="0">
                <a:latin typeface="Times New Roman"/>
                <a:cs typeface="Times New Roman"/>
              </a:rPr>
              <a:t>f</a:t>
            </a:r>
            <a:r>
              <a:rPr sz="1400" spc="-5" dirty="0">
                <a:latin typeface="Times New Roman"/>
                <a:cs typeface="Times New Roman"/>
              </a:rPr>
              <a:t> M</a:t>
            </a:r>
            <a:r>
              <a:rPr sz="1400" dirty="0">
                <a:latin typeface="Times New Roman"/>
                <a:cs typeface="Times New Roman"/>
              </a:rPr>
              <a:t>e</a:t>
            </a:r>
            <a:r>
              <a:rPr sz="1400" spc="5" dirty="0">
                <a:latin typeface="Times New Roman"/>
                <a:cs typeface="Times New Roman"/>
              </a:rPr>
              <a:t>di</a:t>
            </a:r>
            <a:r>
              <a:rPr sz="1400" dirty="0">
                <a:latin typeface="Times New Roman"/>
                <a:cs typeface="Times New Roman"/>
              </a:rPr>
              <a:t>ca</a:t>
            </a:r>
            <a:r>
              <a:rPr sz="1400" spc="5" dirty="0">
                <a:latin typeface="Times New Roman"/>
                <a:cs typeface="Times New Roman"/>
              </a:rPr>
              <a:t>i</a:t>
            </a:r>
            <a:r>
              <a:rPr sz="1400" dirty="0">
                <a:latin typeface="Times New Roman"/>
                <a:cs typeface="Times New Roman"/>
              </a:rPr>
              <a:t>d</a:t>
            </a:r>
            <a:r>
              <a:rPr sz="1400" spc="-35" dirty="0">
                <a:latin typeface="Times New Roman"/>
                <a:cs typeface="Times New Roman"/>
              </a:rPr>
              <a:t> </a:t>
            </a:r>
            <a:r>
              <a:rPr sz="1400" dirty="0">
                <a:latin typeface="Times New Roman"/>
                <a:cs typeface="Times New Roman"/>
              </a:rPr>
              <a:t>rec</a:t>
            </a:r>
            <a:r>
              <a:rPr sz="1400" spc="5" dirty="0">
                <a:latin typeface="Times New Roman"/>
                <a:cs typeface="Times New Roman"/>
              </a:rPr>
              <a:t>ipi</a:t>
            </a:r>
            <a:r>
              <a:rPr sz="1400" dirty="0">
                <a:latin typeface="Times New Roman"/>
                <a:cs typeface="Times New Roman"/>
              </a:rPr>
              <a:t>e</a:t>
            </a:r>
            <a:r>
              <a:rPr sz="1400" spc="5" dirty="0">
                <a:latin typeface="Times New Roman"/>
                <a:cs typeface="Times New Roman"/>
              </a:rPr>
              <a:t>nt</a:t>
            </a:r>
            <a:r>
              <a:rPr sz="1400" dirty="0">
                <a:latin typeface="Times New Roman"/>
                <a:cs typeface="Times New Roman"/>
              </a:rPr>
              <a:t>s</a:t>
            </a:r>
            <a:r>
              <a:rPr sz="1400" spc="-35" dirty="0">
                <a:latin typeface="Times New Roman"/>
                <a:cs typeface="Times New Roman"/>
              </a:rPr>
              <a:t> </a:t>
            </a:r>
            <a:r>
              <a:rPr sz="1400" spc="5" dirty="0">
                <a:latin typeface="Times New Roman"/>
                <a:cs typeface="Times New Roman"/>
              </a:rPr>
              <a:t>t</a:t>
            </a:r>
            <a:r>
              <a:rPr sz="1400" dirty="0">
                <a:latin typeface="Times New Roman"/>
                <a:cs typeface="Times New Roman"/>
              </a:rPr>
              <a:t>o</a:t>
            </a:r>
            <a:r>
              <a:rPr sz="1400" spc="-25" dirty="0">
                <a:latin typeface="Times New Roman"/>
                <a:cs typeface="Times New Roman"/>
              </a:rPr>
              <a:t> </a:t>
            </a:r>
            <a:r>
              <a:rPr sz="1400" spc="5" dirty="0">
                <a:latin typeface="Times New Roman"/>
                <a:cs typeface="Times New Roman"/>
              </a:rPr>
              <a:t>hi</a:t>
            </a:r>
            <a:r>
              <a:rPr sz="1400" dirty="0">
                <a:latin typeface="Times New Roman"/>
                <a:cs typeface="Times New Roman"/>
              </a:rPr>
              <a:t>s</a:t>
            </a:r>
            <a:r>
              <a:rPr sz="1400" spc="-10" dirty="0">
                <a:latin typeface="Times New Roman"/>
                <a:cs typeface="Times New Roman"/>
              </a:rPr>
              <a:t> </a:t>
            </a:r>
            <a:r>
              <a:rPr sz="1400" spc="5" dirty="0">
                <a:latin typeface="Times New Roman"/>
                <a:cs typeface="Times New Roman"/>
              </a:rPr>
              <a:t>o</a:t>
            </a:r>
            <a:r>
              <a:rPr sz="1400" dirty="0">
                <a:latin typeface="Times New Roman"/>
                <a:cs typeface="Times New Roman"/>
              </a:rPr>
              <a:t>r</a:t>
            </a:r>
            <a:r>
              <a:rPr sz="1400" spc="-15" dirty="0">
                <a:latin typeface="Times New Roman"/>
                <a:cs typeface="Times New Roman"/>
              </a:rPr>
              <a:t> </a:t>
            </a:r>
            <a:r>
              <a:rPr sz="1400" spc="5" dirty="0">
                <a:latin typeface="Times New Roman"/>
                <a:cs typeface="Times New Roman"/>
              </a:rPr>
              <a:t>h</a:t>
            </a:r>
            <a:r>
              <a:rPr sz="1400" dirty="0">
                <a:latin typeface="Times New Roman"/>
                <a:cs typeface="Times New Roman"/>
              </a:rPr>
              <a:t>er</a:t>
            </a:r>
            <a:r>
              <a:rPr sz="1400" spc="-15" dirty="0">
                <a:latin typeface="Times New Roman"/>
                <a:cs typeface="Times New Roman"/>
              </a:rPr>
              <a:t> </a:t>
            </a:r>
            <a:r>
              <a:rPr sz="1400" spc="5" dirty="0">
                <a:latin typeface="Times New Roman"/>
                <a:cs typeface="Times New Roman"/>
              </a:rPr>
              <a:t>o</a:t>
            </a:r>
            <a:r>
              <a:rPr sz="1400" spc="-10" dirty="0">
                <a:latin typeface="Times New Roman"/>
                <a:cs typeface="Times New Roman"/>
              </a:rPr>
              <a:t>w</a:t>
            </a:r>
            <a:r>
              <a:rPr sz="1400" dirty="0">
                <a:latin typeface="Times New Roman"/>
                <a:cs typeface="Times New Roman"/>
              </a:rPr>
              <a:t>n</a:t>
            </a:r>
            <a:r>
              <a:rPr sz="1400" spc="-10" dirty="0">
                <a:latin typeface="Times New Roman"/>
                <a:cs typeface="Times New Roman"/>
              </a:rPr>
              <a:t> </a:t>
            </a:r>
            <a:r>
              <a:rPr sz="1400" spc="5" dirty="0">
                <a:latin typeface="Times New Roman"/>
                <a:cs typeface="Times New Roman"/>
              </a:rPr>
              <a:t>p</a:t>
            </a:r>
            <a:r>
              <a:rPr sz="1400" dirty="0">
                <a:latin typeface="Times New Roman"/>
                <a:cs typeface="Times New Roman"/>
              </a:rPr>
              <a:t>er</a:t>
            </a:r>
            <a:r>
              <a:rPr sz="1400" spc="5" dirty="0">
                <a:latin typeface="Times New Roman"/>
                <a:cs typeface="Times New Roman"/>
              </a:rPr>
              <a:t>son</a:t>
            </a:r>
            <a:r>
              <a:rPr sz="1400" dirty="0">
                <a:latin typeface="Times New Roman"/>
                <a:cs typeface="Times New Roman"/>
              </a:rPr>
              <a:t>al</a:t>
            </a:r>
            <a:r>
              <a:rPr sz="1400" spc="-35" dirty="0">
                <a:latin typeface="Times New Roman"/>
                <a:cs typeface="Times New Roman"/>
              </a:rPr>
              <a:t> </a:t>
            </a:r>
            <a:r>
              <a:rPr sz="1400" spc="10" dirty="0">
                <a:latin typeface="Times New Roman"/>
                <a:cs typeface="Times New Roman"/>
              </a:rPr>
              <a:t>e</a:t>
            </a:r>
            <a:r>
              <a:rPr sz="1400" dirty="0">
                <a:latin typeface="Times New Roman"/>
                <a:cs typeface="Times New Roman"/>
              </a:rPr>
              <a:t>-</a:t>
            </a:r>
            <a:r>
              <a:rPr sz="1400" spc="-25" dirty="0">
                <a:latin typeface="Times New Roman"/>
                <a:cs typeface="Times New Roman"/>
              </a:rPr>
              <a:t>m</a:t>
            </a:r>
            <a:r>
              <a:rPr sz="1400" dirty="0">
                <a:latin typeface="Times New Roman"/>
                <a:cs typeface="Times New Roman"/>
              </a:rPr>
              <a:t>a</a:t>
            </a:r>
            <a:r>
              <a:rPr sz="1400" spc="5" dirty="0">
                <a:latin typeface="Times New Roman"/>
                <a:cs typeface="Times New Roman"/>
              </a:rPr>
              <a:t>i</a:t>
            </a:r>
            <a:r>
              <a:rPr sz="1400" dirty="0">
                <a:latin typeface="Times New Roman"/>
                <a:cs typeface="Times New Roman"/>
              </a:rPr>
              <a:t>l</a:t>
            </a:r>
            <a:r>
              <a:rPr sz="1400" spc="15" dirty="0">
                <a:latin typeface="Times New Roman"/>
                <a:cs typeface="Times New Roman"/>
              </a:rPr>
              <a:t> </a:t>
            </a:r>
            <a:r>
              <a:rPr sz="1400" dirty="0">
                <a:latin typeface="Times New Roman"/>
                <a:cs typeface="Times New Roman"/>
              </a:rPr>
              <a:t>acc</a:t>
            </a:r>
            <a:r>
              <a:rPr sz="1400" spc="5" dirty="0">
                <a:latin typeface="Times New Roman"/>
                <a:cs typeface="Times New Roman"/>
              </a:rPr>
              <a:t>ount</a:t>
            </a:r>
            <a:r>
              <a:rPr sz="1400" dirty="0">
                <a:latin typeface="Times New Roman"/>
                <a:cs typeface="Times New Roman"/>
              </a:rPr>
              <a:t>.</a:t>
            </a:r>
            <a:r>
              <a:rPr sz="1400" spc="-65" dirty="0">
                <a:latin typeface="Times New Roman"/>
                <a:cs typeface="Times New Roman"/>
              </a:rPr>
              <a:t> </a:t>
            </a:r>
            <a:r>
              <a:rPr sz="1400" spc="-10" dirty="0">
                <a:latin typeface="Times New Roman"/>
                <a:cs typeface="Times New Roman"/>
              </a:rPr>
              <a:t>T</a:t>
            </a:r>
            <a:r>
              <a:rPr sz="1400" spc="5" dirty="0">
                <a:latin typeface="Times New Roman"/>
                <a:cs typeface="Times New Roman"/>
              </a:rPr>
              <a:t>h</a:t>
            </a:r>
            <a:r>
              <a:rPr sz="1400" dirty="0">
                <a:latin typeface="Times New Roman"/>
                <a:cs typeface="Times New Roman"/>
              </a:rPr>
              <a:t>e</a:t>
            </a:r>
            <a:r>
              <a:rPr sz="1400" spc="-5" dirty="0">
                <a:latin typeface="Times New Roman"/>
                <a:cs typeface="Times New Roman"/>
              </a:rPr>
              <a:t> </a:t>
            </a:r>
            <a:r>
              <a:rPr sz="1400" spc="5" dirty="0">
                <a:latin typeface="Times New Roman"/>
                <a:cs typeface="Times New Roman"/>
              </a:rPr>
              <a:t>p</a:t>
            </a:r>
            <a:r>
              <a:rPr sz="1400" dirty="0">
                <a:latin typeface="Times New Roman"/>
                <a:cs typeface="Times New Roman"/>
              </a:rPr>
              <a:t>r</a:t>
            </a:r>
            <a:r>
              <a:rPr sz="1400" spc="5" dirty="0">
                <a:latin typeface="Times New Roman"/>
                <a:cs typeface="Times New Roman"/>
              </a:rPr>
              <a:t>iv</a:t>
            </a:r>
            <a:r>
              <a:rPr sz="1400" dirty="0">
                <a:latin typeface="Times New Roman"/>
                <a:cs typeface="Times New Roman"/>
              </a:rPr>
              <a:t>a</a:t>
            </a:r>
            <a:r>
              <a:rPr sz="1400" spc="5" dirty="0">
                <a:latin typeface="Times New Roman"/>
                <a:cs typeface="Times New Roman"/>
              </a:rPr>
              <a:t>t</a:t>
            </a:r>
            <a:r>
              <a:rPr sz="1400" dirty="0">
                <a:latin typeface="Times New Roman"/>
                <a:cs typeface="Times New Roman"/>
              </a:rPr>
              <a:t>e</a:t>
            </a:r>
            <a:r>
              <a:rPr sz="1400" spc="-40" dirty="0">
                <a:latin typeface="Times New Roman"/>
                <a:cs typeface="Times New Roman"/>
              </a:rPr>
              <a:t> </a:t>
            </a:r>
            <a:r>
              <a:rPr sz="1400" spc="5" dirty="0">
                <a:latin typeface="Times New Roman"/>
                <a:cs typeface="Times New Roman"/>
              </a:rPr>
              <a:t>in</a:t>
            </a:r>
            <a:r>
              <a:rPr sz="1400" dirty="0">
                <a:latin typeface="Times New Roman"/>
                <a:cs typeface="Times New Roman"/>
              </a:rPr>
              <a:t>f</a:t>
            </a:r>
            <a:r>
              <a:rPr sz="1400" spc="5" dirty="0">
                <a:latin typeface="Times New Roman"/>
                <a:cs typeface="Times New Roman"/>
              </a:rPr>
              <a:t>o</a:t>
            </a:r>
            <a:r>
              <a:rPr sz="1400" dirty="0">
                <a:latin typeface="Times New Roman"/>
                <a:cs typeface="Times New Roman"/>
              </a:rPr>
              <a:t>r</a:t>
            </a:r>
            <a:r>
              <a:rPr sz="1400" spc="-25" dirty="0">
                <a:latin typeface="Times New Roman"/>
                <a:cs typeface="Times New Roman"/>
              </a:rPr>
              <a:t>m</a:t>
            </a:r>
            <a:r>
              <a:rPr sz="1400" dirty="0">
                <a:latin typeface="Times New Roman"/>
                <a:cs typeface="Times New Roman"/>
              </a:rPr>
              <a:t>a</a:t>
            </a:r>
            <a:r>
              <a:rPr sz="1400" spc="5" dirty="0">
                <a:latin typeface="Times New Roman"/>
                <a:cs typeface="Times New Roman"/>
              </a:rPr>
              <a:t>tio</a:t>
            </a:r>
            <a:r>
              <a:rPr sz="1400" dirty="0">
                <a:latin typeface="Times New Roman"/>
                <a:cs typeface="Times New Roman"/>
              </a:rPr>
              <a:t>n</a:t>
            </a:r>
            <a:r>
              <a:rPr sz="1400" spc="-45" dirty="0">
                <a:latin typeface="Times New Roman"/>
                <a:cs typeface="Times New Roman"/>
              </a:rPr>
              <a:t> </a:t>
            </a:r>
            <a:r>
              <a:rPr sz="1400" spc="-10" dirty="0">
                <a:latin typeface="Times New Roman"/>
                <a:cs typeface="Times New Roman"/>
              </a:rPr>
              <a:t>w</a:t>
            </a:r>
            <a:r>
              <a:rPr sz="1400" spc="5" dirty="0">
                <a:latin typeface="Times New Roman"/>
                <a:cs typeface="Times New Roman"/>
              </a:rPr>
              <a:t>hi</a:t>
            </a:r>
            <a:r>
              <a:rPr sz="1400" dirty="0">
                <a:latin typeface="Times New Roman"/>
                <a:cs typeface="Times New Roman"/>
              </a:rPr>
              <a:t>ch </a:t>
            </a:r>
            <a:r>
              <a:rPr sz="1400" spc="-25" dirty="0">
                <a:latin typeface="Times New Roman"/>
                <a:cs typeface="Times New Roman"/>
              </a:rPr>
              <a:t>m</a:t>
            </a:r>
            <a:r>
              <a:rPr sz="1400" dirty="0">
                <a:latin typeface="Times New Roman"/>
                <a:cs typeface="Times New Roman"/>
              </a:rPr>
              <a:t>ay</a:t>
            </a:r>
            <a:r>
              <a:rPr sz="1400" spc="15" dirty="0">
                <a:latin typeface="Times New Roman"/>
                <a:cs typeface="Times New Roman"/>
              </a:rPr>
              <a:t> </a:t>
            </a:r>
            <a:r>
              <a:rPr sz="1400" spc="5" dirty="0">
                <a:latin typeface="Times New Roman"/>
                <a:cs typeface="Times New Roman"/>
              </a:rPr>
              <a:t>h</a:t>
            </a:r>
            <a:r>
              <a:rPr sz="1400" dirty="0">
                <a:latin typeface="Times New Roman"/>
                <a:cs typeface="Times New Roman"/>
              </a:rPr>
              <a:t>a</a:t>
            </a:r>
            <a:r>
              <a:rPr sz="1400" spc="5" dirty="0">
                <a:latin typeface="Times New Roman"/>
                <a:cs typeface="Times New Roman"/>
              </a:rPr>
              <a:t>v</a:t>
            </a:r>
            <a:r>
              <a:rPr sz="1400" dirty="0">
                <a:latin typeface="Times New Roman"/>
                <a:cs typeface="Times New Roman"/>
              </a:rPr>
              <a:t>e</a:t>
            </a:r>
            <a:r>
              <a:rPr sz="1400" spc="-15" dirty="0">
                <a:latin typeface="Times New Roman"/>
                <a:cs typeface="Times New Roman"/>
              </a:rPr>
              <a:t> </a:t>
            </a:r>
            <a:r>
              <a:rPr sz="1400" spc="5" dirty="0">
                <a:latin typeface="Times New Roman"/>
                <a:cs typeface="Times New Roman"/>
              </a:rPr>
              <a:t>b</a:t>
            </a:r>
            <a:r>
              <a:rPr sz="1400" dirty="0">
                <a:latin typeface="Times New Roman"/>
                <a:cs typeface="Times New Roman"/>
              </a:rPr>
              <a:t>een</a:t>
            </a:r>
            <a:r>
              <a:rPr sz="1400" spc="-10" dirty="0">
                <a:latin typeface="Times New Roman"/>
                <a:cs typeface="Times New Roman"/>
              </a:rPr>
              <a:t> </a:t>
            </a:r>
            <a:r>
              <a:rPr sz="1400" dirty="0">
                <a:latin typeface="Times New Roman"/>
                <a:cs typeface="Times New Roman"/>
              </a:rPr>
              <a:t>e</a:t>
            </a:r>
            <a:r>
              <a:rPr sz="1400" spc="5" dirty="0">
                <a:latin typeface="Times New Roman"/>
                <a:cs typeface="Times New Roman"/>
              </a:rPr>
              <a:t>xpos</a:t>
            </a:r>
            <a:r>
              <a:rPr sz="1400" dirty="0">
                <a:latin typeface="Times New Roman"/>
                <a:cs typeface="Times New Roman"/>
              </a:rPr>
              <a:t>ed</a:t>
            </a:r>
            <a:r>
              <a:rPr sz="1400" spc="-20" dirty="0">
                <a:latin typeface="Times New Roman"/>
                <a:cs typeface="Times New Roman"/>
              </a:rPr>
              <a:t> </a:t>
            </a:r>
            <a:r>
              <a:rPr sz="1400" spc="5" dirty="0">
                <a:latin typeface="Times New Roman"/>
                <a:cs typeface="Times New Roman"/>
              </a:rPr>
              <a:t>in</a:t>
            </a:r>
            <a:r>
              <a:rPr sz="1400" dirty="0">
                <a:latin typeface="Times New Roman"/>
                <a:cs typeface="Times New Roman"/>
              </a:rPr>
              <a:t>c</a:t>
            </a:r>
            <a:r>
              <a:rPr sz="1400" spc="5" dirty="0">
                <a:latin typeface="Times New Roman"/>
                <a:cs typeface="Times New Roman"/>
              </a:rPr>
              <a:t>lu</a:t>
            </a:r>
            <a:r>
              <a:rPr sz="1400" spc="-10" dirty="0">
                <a:latin typeface="Times New Roman"/>
                <a:cs typeface="Times New Roman"/>
              </a:rPr>
              <a:t>d</a:t>
            </a:r>
            <a:r>
              <a:rPr sz="1400" dirty="0">
                <a:latin typeface="Times New Roman"/>
                <a:cs typeface="Times New Roman"/>
              </a:rPr>
              <a:t>e</a:t>
            </a:r>
            <a:r>
              <a:rPr sz="1400" spc="5" dirty="0">
                <a:latin typeface="Times New Roman"/>
                <a:cs typeface="Times New Roman"/>
              </a:rPr>
              <a:t>s</a:t>
            </a:r>
            <a:r>
              <a:rPr sz="1400" dirty="0">
                <a:latin typeface="Times New Roman"/>
                <a:cs typeface="Times New Roman"/>
              </a:rPr>
              <a:t>,</a:t>
            </a:r>
            <a:r>
              <a:rPr sz="1400" spc="-30" dirty="0">
                <a:latin typeface="Times New Roman"/>
                <a:cs typeface="Times New Roman"/>
              </a:rPr>
              <a:t> </a:t>
            </a:r>
            <a:r>
              <a:rPr sz="1400" spc="5" dirty="0">
                <a:latin typeface="Times New Roman"/>
                <a:cs typeface="Times New Roman"/>
              </a:rPr>
              <a:t>bu</a:t>
            </a:r>
            <a:r>
              <a:rPr sz="1400" dirty="0">
                <a:latin typeface="Times New Roman"/>
                <a:cs typeface="Times New Roman"/>
              </a:rPr>
              <a:t>t</a:t>
            </a:r>
            <a:r>
              <a:rPr sz="1400" spc="-20" dirty="0">
                <a:latin typeface="Times New Roman"/>
                <a:cs typeface="Times New Roman"/>
              </a:rPr>
              <a:t> </a:t>
            </a:r>
            <a:r>
              <a:rPr sz="1400" spc="-25" dirty="0">
                <a:latin typeface="Times New Roman"/>
                <a:cs typeface="Times New Roman"/>
              </a:rPr>
              <a:t>m</a:t>
            </a:r>
            <a:r>
              <a:rPr sz="1400" dirty="0">
                <a:latin typeface="Times New Roman"/>
                <a:cs typeface="Times New Roman"/>
              </a:rPr>
              <a:t>ay</a:t>
            </a:r>
            <a:r>
              <a:rPr sz="1400" spc="15" dirty="0">
                <a:latin typeface="Times New Roman"/>
                <a:cs typeface="Times New Roman"/>
              </a:rPr>
              <a:t> </a:t>
            </a:r>
            <a:r>
              <a:rPr sz="1400" spc="5" dirty="0">
                <a:latin typeface="Times New Roman"/>
                <a:cs typeface="Times New Roman"/>
              </a:rPr>
              <a:t>no</a:t>
            </a:r>
            <a:r>
              <a:rPr sz="1400" dirty="0">
                <a:latin typeface="Times New Roman"/>
                <a:cs typeface="Times New Roman"/>
              </a:rPr>
              <a:t>t</a:t>
            </a:r>
            <a:r>
              <a:rPr sz="1400" spc="-20" dirty="0">
                <a:latin typeface="Times New Roman"/>
                <a:cs typeface="Times New Roman"/>
              </a:rPr>
              <a:t> </a:t>
            </a:r>
            <a:r>
              <a:rPr sz="1400" spc="5" dirty="0">
                <a:latin typeface="Times New Roman"/>
                <a:cs typeface="Times New Roman"/>
              </a:rPr>
              <a:t>b</a:t>
            </a:r>
            <a:r>
              <a:rPr sz="1400" dirty="0">
                <a:latin typeface="Times New Roman"/>
                <a:cs typeface="Times New Roman"/>
              </a:rPr>
              <a:t>e</a:t>
            </a:r>
            <a:r>
              <a:rPr sz="1400" spc="-5" dirty="0">
                <a:latin typeface="Times New Roman"/>
                <a:cs typeface="Times New Roman"/>
              </a:rPr>
              <a:t> </a:t>
            </a:r>
            <a:r>
              <a:rPr sz="1400" spc="5" dirty="0">
                <a:latin typeface="Times New Roman"/>
                <a:cs typeface="Times New Roman"/>
              </a:rPr>
              <a:t>li</a:t>
            </a:r>
            <a:r>
              <a:rPr sz="1400" spc="-25" dirty="0">
                <a:latin typeface="Times New Roman"/>
                <a:cs typeface="Times New Roman"/>
              </a:rPr>
              <a:t>m</a:t>
            </a:r>
            <a:r>
              <a:rPr sz="1400" spc="5" dirty="0">
                <a:latin typeface="Times New Roman"/>
                <a:cs typeface="Times New Roman"/>
              </a:rPr>
              <a:t>it</a:t>
            </a:r>
            <a:r>
              <a:rPr sz="1400" dirty="0">
                <a:latin typeface="Times New Roman"/>
                <a:cs typeface="Times New Roman"/>
              </a:rPr>
              <a:t>ed</a:t>
            </a:r>
            <a:r>
              <a:rPr sz="1400" spc="-20" dirty="0">
                <a:latin typeface="Times New Roman"/>
                <a:cs typeface="Times New Roman"/>
              </a:rPr>
              <a:t> </a:t>
            </a:r>
            <a:r>
              <a:rPr sz="1400" spc="5" dirty="0">
                <a:latin typeface="Times New Roman"/>
                <a:cs typeface="Times New Roman"/>
              </a:rPr>
              <a:t>to</a:t>
            </a:r>
            <a:r>
              <a:rPr sz="1400" dirty="0">
                <a:latin typeface="Times New Roman"/>
                <a:cs typeface="Times New Roman"/>
              </a:rPr>
              <a:t>,</a:t>
            </a:r>
            <a:r>
              <a:rPr sz="1400" spc="-20" dirty="0">
                <a:latin typeface="Times New Roman"/>
                <a:cs typeface="Times New Roman"/>
              </a:rPr>
              <a:t> </a:t>
            </a:r>
            <a:r>
              <a:rPr sz="1400" dirty="0">
                <a:latin typeface="Times New Roman"/>
                <a:cs typeface="Times New Roman"/>
              </a:rPr>
              <a:t>f</a:t>
            </a:r>
            <a:r>
              <a:rPr sz="1400" spc="5" dirty="0">
                <a:latin typeface="Times New Roman"/>
                <a:cs typeface="Times New Roman"/>
              </a:rPr>
              <a:t>i</a:t>
            </a:r>
            <a:r>
              <a:rPr sz="1400" dirty="0">
                <a:latin typeface="Times New Roman"/>
                <a:cs typeface="Times New Roman"/>
              </a:rPr>
              <a:t>r</a:t>
            </a:r>
            <a:r>
              <a:rPr sz="1400" spc="5" dirty="0">
                <a:latin typeface="Times New Roman"/>
                <a:cs typeface="Times New Roman"/>
              </a:rPr>
              <a:t>s</a:t>
            </a:r>
            <a:r>
              <a:rPr sz="1400" dirty="0">
                <a:latin typeface="Times New Roman"/>
                <a:cs typeface="Times New Roman"/>
              </a:rPr>
              <a:t>t</a:t>
            </a:r>
            <a:r>
              <a:rPr sz="1400" spc="-20" dirty="0">
                <a:latin typeface="Times New Roman"/>
                <a:cs typeface="Times New Roman"/>
              </a:rPr>
              <a:t> </a:t>
            </a:r>
            <a:r>
              <a:rPr sz="1400" dirty="0">
                <a:latin typeface="Times New Roman"/>
                <a:cs typeface="Times New Roman"/>
              </a:rPr>
              <a:t>a</a:t>
            </a:r>
            <a:r>
              <a:rPr sz="1400" spc="5" dirty="0">
                <a:latin typeface="Times New Roman"/>
                <a:cs typeface="Times New Roman"/>
              </a:rPr>
              <a:t>n</a:t>
            </a:r>
            <a:r>
              <a:rPr sz="1400" dirty="0">
                <a:latin typeface="Times New Roman"/>
                <a:cs typeface="Times New Roman"/>
              </a:rPr>
              <a:t>d</a:t>
            </a:r>
            <a:r>
              <a:rPr sz="1400" spc="-10" dirty="0">
                <a:latin typeface="Times New Roman"/>
                <a:cs typeface="Times New Roman"/>
              </a:rPr>
              <a:t> </a:t>
            </a:r>
            <a:r>
              <a:rPr sz="1400" spc="5" dirty="0">
                <a:latin typeface="Times New Roman"/>
                <a:cs typeface="Times New Roman"/>
              </a:rPr>
              <a:t>l</a:t>
            </a:r>
            <a:r>
              <a:rPr sz="1400" dirty="0">
                <a:latin typeface="Times New Roman"/>
                <a:cs typeface="Times New Roman"/>
              </a:rPr>
              <a:t>a</a:t>
            </a:r>
            <a:r>
              <a:rPr sz="1400" spc="5" dirty="0">
                <a:latin typeface="Times New Roman"/>
                <a:cs typeface="Times New Roman"/>
              </a:rPr>
              <a:t>s</a:t>
            </a:r>
            <a:r>
              <a:rPr sz="1400" dirty="0">
                <a:latin typeface="Times New Roman"/>
                <a:cs typeface="Times New Roman"/>
              </a:rPr>
              <a:t>t</a:t>
            </a:r>
            <a:r>
              <a:rPr sz="1400" spc="-20" dirty="0">
                <a:latin typeface="Times New Roman"/>
                <a:cs typeface="Times New Roman"/>
              </a:rPr>
              <a:t> </a:t>
            </a:r>
            <a:r>
              <a:rPr sz="1400" spc="5" dirty="0">
                <a:latin typeface="Times New Roman"/>
                <a:cs typeface="Times New Roman"/>
              </a:rPr>
              <a:t>n</a:t>
            </a:r>
            <a:r>
              <a:rPr sz="1400" dirty="0">
                <a:latin typeface="Times New Roman"/>
                <a:cs typeface="Times New Roman"/>
              </a:rPr>
              <a:t>a</a:t>
            </a:r>
            <a:r>
              <a:rPr sz="1400" spc="-25" dirty="0">
                <a:latin typeface="Times New Roman"/>
                <a:cs typeface="Times New Roman"/>
              </a:rPr>
              <a:t>m</a:t>
            </a:r>
            <a:r>
              <a:rPr sz="1400" dirty="0">
                <a:latin typeface="Times New Roman"/>
                <a:cs typeface="Times New Roman"/>
              </a:rPr>
              <a:t>e,</a:t>
            </a:r>
            <a:r>
              <a:rPr sz="1400" spc="15" dirty="0">
                <a:latin typeface="Times New Roman"/>
                <a:cs typeface="Times New Roman"/>
              </a:rPr>
              <a:t> </a:t>
            </a:r>
            <a:r>
              <a:rPr sz="1400" spc="5" dirty="0">
                <a:latin typeface="Times New Roman"/>
                <a:cs typeface="Times New Roman"/>
              </a:rPr>
              <a:t>d</a:t>
            </a:r>
            <a:r>
              <a:rPr sz="1400" dirty="0">
                <a:latin typeface="Times New Roman"/>
                <a:cs typeface="Times New Roman"/>
              </a:rPr>
              <a:t>a</a:t>
            </a:r>
            <a:r>
              <a:rPr sz="1400" spc="5" dirty="0">
                <a:latin typeface="Times New Roman"/>
                <a:cs typeface="Times New Roman"/>
              </a:rPr>
              <a:t>t</a:t>
            </a:r>
            <a:r>
              <a:rPr sz="1400" dirty="0">
                <a:latin typeface="Times New Roman"/>
                <a:cs typeface="Times New Roman"/>
              </a:rPr>
              <a:t>e</a:t>
            </a:r>
            <a:r>
              <a:rPr sz="1400" spc="-15" dirty="0">
                <a:latin typeface="Times New Roman"/>
                <a:cs typeface="Times New Roman"/>
              </a:rPr>
              <a:t> </a:t>
            </a:r>
            <a:r>
              <a:rPr sz="1400" spc="5" dirty="0">
                <a:latin typeface="Times New Roman"/>
                <a:cs typeface="Times New Roman"/>
              </a:rPr>
              <a:t>o</a:t>
            </a:r>
            <a:r>
              <a:rPr sz="1400" dirty="0">
                <a:latin typeface="Times New Roman"/>
                <a:cs typeface="Times New Roman"/>
              </a:rPr>
              <a:t>f</a:t>
            </a:r>
            <a:r>
              <a:rPr sz="1400" spc="-15" dirty="0">
                <a:latin typeface="Times New Roman"/>
                <a:cs typeface="Times New Roman"/>
              </a:rPr>
              <a:t> </a:t>
            </a:r>
            <a:r>
              <a:rPr sz="1400" spc="5" dirty="0">
                <a:latin typeface="Times New Roman"/>
                <a:cs typeface="Times New Roman"/>
              </a:rPr>
              <a:t>bi</a:t>
            </a:r>
            <a:r>
              <a:rPr sz="1400" dirty="0">
                <a:latin typeface="Times New Roman"/>
                <a:cs typeface="Times New Roman"/>
              </a:rPr>
              <a:t>r</a:t>
            </a:r>
            <a:r>
              <a:rPr sz="1400" spc="5" dirty="0">
                <a:latin typeface="Times New Roman"/>
                <a:cs typeface="Times New Roman"/>
              </a:rPr>
              <a:t>th</a:t>
            </a:r>
            <a:r>
              <a:rPr sz="1400" dirty="0">
                <a:latin typeface="Times New Roman"/>
                <a:cs typeface="Times New Roman"/>
              </a:rPr>
              <a:t>,</a:t>
            </a:r>
            <a:r>
              <a:rPr sz="1400" spc="-45" dirty="0">
                <a:latin typeface="Times New Roman"/>
                <a:cs typeface="Times New Roman"/>
              </a:rPr>
              <a:t> </a:t>
            </a:r>
            <a:r>
              <a:rPr sz="1400" spc="-5" dirty="0">
                <a:latin typeface="Times New Roman"/>
                <a:cs typeface="Times New Roman"/>
              </a:rPr>
              <a:t>M</a:t>
            </a:r>
            <a:r>
              <a:rPr sz="1400" dirty="0">
                <a:latin typeface="Times New Roman"/>
                <a:cs typeface="Times New Roman"/>
              </a:rPr>
              <a:t>e</a:t>
            </a:r>
            <a:r>
              <a:rPr sz="1400" spc="5" dirty="0">
                <a:latin typeface="Times New Roman"/>
                <a:cs typeface="Times New Roman"/>
              </a:rPr>
              <a:t>di</a:t>
            </a:r>
            <a:r>
              <a:rPr sz="1400" dirty="0">
                <a:latin typeface="Times New Roman"/>
                <a:cs typeface="Times New Roman"/>
              </a:rPr>
              <a:t>ca</a:t>
            </a:r>
            <a:r>
              <a:rPr sz="1400" spc="5" dirty="0">
                <a:latin typeface="Times New Roman"/>
                <a:cs typeface="Times New Roman"/>
              </a:rPr>
              <a:t>i</a:t>
            </a:r>
            <a:r>
              <a:rPr sz="1400" dirty="0">
                <a:latin typeface="Times New Roman"/>
                <a:cs typeface="Times New Roman"/>
              </a:rPr>
              <a:t>d</a:t>
            </a:r>
            <a:r>
              <a:rPr sz="1400" spc="-20" dirty="0">
                <a:latin typeface="Times New Roman"/>
                <a:cs typeface="Times New Roman"/>
              </a:rPr>
              <a:t> </a:t>
            </a:r>
            <a:r>
              <a:rPr sz="1400" dirty="0">
                <a:latin typeface="Times New Roman"/>
                <a:cs typeface="Times New Roman"/>
              </a:rPr>
              <a:t>c</a:t>
            </a:r>
            <a:r>
              <a:rPr sz="1400" spc="5" dirty="0">
                <a:latin typeface="Times New Roman"/>
                <a:cs typeface="Times New Roman"/>
              </a:rPr>
              <a:t>li</a:t>
            </a:r>
            <a:r>
              <a:rPr sz="1400" dirty="0">
                <a:latin typeface="Times New Roman"/>
                <a:cs typeface="Times New Roman"/>
              </a:rPr>
              <a:t>e</a:t>
            </a:r>
            <a:r>
              <a:rPr sz="1400" spc="5" dirty="0">
                <a:latin typeface="Times New Roman"/>
                <a:cs typeface="Times New Roman"/>
              </a:rPr>
              <a:t>n</a:t>
            </a:r>
            <a:r>
              <a:rPr sz="1400" dirty="0">
                <a:latin typeface="Times New Roman"/>
                <a:cs typeface="Times New Roman"/>
              </a:rPr>
              <a:t>t</a:t>
            </a:r>
            <a:r>
              <a:rPr sz="1400" spc="-35" dirty="0">
                <a:latin typeface="Times New Roman"/>
                <a:cs typeface="Times New Roman"/>
              </a:rPr>
              <a:t> </a:t>
            </a:r>
            <a:r>
              <a:rPr sz="1400" spc="5" dirty="0">
                <a:latin typeface="Times New Roman"/>
                <a:cs typeface="Times New Roman"/>
              </a:rPr>
              <a:t>in</a:t>
            </a:r>
            <a:r>
              <a:rPr sz="1400" dirty="0">
                <a:latin typeface="Times New Roman"/>
                <a:cs typeface="Times New Roman"/>
              </a:rPr>
              <a:t>f</a:t>
            </a:r>
            <a:r>
              <a:rPr sz="1400" spc="5" dirty="0">
                <a:latin typeface="Times New Roman"/>
                <a:cs typeface="Times New Roman"/>
              </a:rPr>
              <a:t>o</a:t>
            </a:r>
            <a:r>
              <a:rPr sz="1400" dirty="0">
                <a:latin typeface="Times New Roman"/>
                <a:cs typeface="Times New Roman"/>
              </a:rPr>
              <a:t>r</a:t>
            </a:r>
            <a:r>
              <a:rPr sz="1400" spc="-25" dirty="0">
                <a:latin typeface="Times New Roman"/>
                <a:cs typeface="Times New Roman"/>
              </a:rPr>
              <a:t>m</a:t>
            </a:r>
            <a:r>
              <a:rPr sz="1400" dirty="0">
                <a:latin typeface="Times New Roman"/>
                <a:cs typeface="Times New Roman"/>
              </a:rPr>
              <a:t>a</a:t>
            </a:r>
            <a:r>
              <a:rPr sz="1400" spc="5" dirty="0">
                <a:latin typeface="Times New Roman"/>
                <a:cs typeface="Times New Roman"/>
              </a:rPr>
              <a:t>tion nu</a:t>
            </a:r>
            <a:r>
              <a:rPr sz="1400" spc="-25" dirty="0">
                <a:latin typeface="Times New Roman"/>
                <a:cs typeface="Times New Roman"/>
              </a:rPr>
              <a:t>m</a:t>
            </a:r>
            <a:r>
              <a:rPr sz="1400" spc="5" dirty="0">
                <a:latin typeface="Times New Roman"/>
                <a:cs typeface="Times New Roman"/>
              </a:rPr>
              <a:t>b</a:t>
            </a:r>
            <a:r>
              <a:rPr sz="1400" dirty="0">
                <a:latin typeface="Times New Roman"/>
                <a:cs typeface="Times New Roman"/>
              </a:rPr>
              <a:t>e</a:t>
            </a:r>
            <a:r>
              <a:rPr sz="1400" spc="-60" dirty="0">
                <a:latin typeface="Times New Roman"/>
                <a:cs typeface="Times New Roman"/>
              </a:rPr>
              <a:t>r</a:t>
            </a:r>
            <a:r>
              <a:rPr sz="1400" dirty="0">
                <a:latin typeface="Times New Roman"/>
                <a:cs typeface="Times New Roman"/>
              </a:rPr>
              <a:t>,</a:t>
            </a:r>
            <a:r>
              <a:rPr sz="1400" spc="-5" dirty="0">
                <a:latin typeface="Times New Roman"/>
                <a:cs typeface="Times New Roman"/>
              </a:rPr>
              <a:t> </a:t>
            </a:r>
            <a:r>
              <a:rPr sz="1400" dirty="0">
                <a:latin typeface="Times New Roman"/>
                <a:cs typeface="Times New Roman"/>
              </a:rPr>
              <a:t>a</a:t>
            </a:r>
            <a:r>
              <a:rPr sz="1400" spc="5" dirty="0">
                <a:latin typeface="Times New Roman"/>
                <a:cs typeface="Times New Roman"/>
              </a:rPr>
              <a:t>n</a:t>
            </a:r>
            <a:r>
              <a:rPr sz="1400" dirty="0">
                <a:latin typeface="Times New Roman"/>
                <a:cs typeface="Times New Roman"/>
              </a:rPr>
              <a:t>d</a:t>
            </a:r>
            <a:r>
              <a:rPr sz="1400" spc="-10" dirty="0">
                <a:latin typeface="Times New Roman"/>
                <a:cs typeface="Times New Roman"/>
              </a:rPr>
              <a:t> </a:t>
            </a:r>
            <a:r>
              <a:rPr sz="1400" spc="-5" dirty="0">
                <a:latin typeface="Times New Roman"/>
                <a:cs typeface="Times New Roman"/>
              </a:rPr>
              <a:t>S</a:t>
            </a:r>
            <a:r>
              <a:rPr sz="1400" spc="5" dirty="0">
                <a:latin typeface="Times New Roman"/>
                <a:cs typeface="Times New Roman"/>
              </a:rPr>
              <a:t>o</a:t>
            </a:r>
            <a:r>
              <a:rPr sz="1400" dirty="0">
                <a:latin typeface="Times New Roman"/>
                <a:cs typeface="Times New Roman"/>
              </a:rPr>
              <a:t>c</a:t>
            </a:r>
            <a:r>
              <a:rPr sz="1400" spc="5" dirty="0">
                <a:latin typeface="Times New Roman"/>
                <a:cs typeface="Times New Roman"/>
              </a:rPr>
              <a:t>i</a:t>
            </a:r>
            <a:r>
              <a:rPr sz="1400" dirty="0">
                <a:latin typeface="Times New Roman"/>
                <a:cs typeface="Times New Roman"/>
              </a:rPr>
              <a:t>al</a:t>
            </a:r>
            <a:r>
              <a:rPr sz="1400" spc="-20" dirty="0">
                <a:latin typeface="Times New Roman"/>
                <a:cs typeface="Times New Roman"/>
              </a:rPr>
              <a:t> </a:t>
            </a:r>
            <a:r>
              <a:rPr sz="1400" spc="-5" dirty="0">
                <a:latin typeface="Times New Roman"/>
                <a:cs typeface="Times New Roman"/>
              </a:rPr>
              <a:t>S</a:t>
            </a:r>
            <a:r>
              <a:rPr sz="1400" dirty="0">
                <a:latin typeface="Times New Roman"/>
                <a:cs typeface="Times New Roman"/>
              </a:rPr>
              <a:t>ec</a:t>
            </a:r>
            <a:r>
              <a:rPr sz="1400" spc="5" dirty="0">
                <a:latin typeface="Times New Roman"/>
                <a:cs typeface="Times New Roman"/>
              </a:rPr>
              <a:t>u</a:t>
            </a:r>
            <a:r>
              <a:rPr sz="1400" dirty="0">
                <a:latin typeface="Times New Roman"/>
                <a:cs typeface="Times New Roman"/>
              </a:rPr>
              <a:t>r</a:t>
            </a:r>
            <a:r>
              <a:rPr sz="1400" spc="5" dirty="0">
                <a:latin typeface="Times New Roman"/>
                <a:cs typeface="Times New Roman"/>
              </a:rPr>
              <a:t>it</a:t>
            </a:r>
            <a:r>
              <a:rPr sz="1400" dirty="0">
                <a:latin typeface="Times New Roman"/>
                <a:cs typeface="Times New Roman"/>
              </a:rPr>
              <a:t>y</a:t>
            </a:r>
            <a:r>
              <a:rPr sz="1400" spc="-45" dirty="0">
                <a:latin typeface="Times New Roman"/>
                <a:cs typeface="Times New Roman"/>
              </a:rPr>
              <a:t> </a:t>
            </a:r>
            <a:r>
              <a:rPr sz="1400" spc="5" dirty="0">
                <a:latin typeface="Times New Roman"/>
                <a:cs typeface="Times New Roman"/>
              </a:rPr>
              <a:t>nu</a:t>
            </a:r>
            <a:r>
              <a:rPr sz="1400" spc="-25" dirty="0">
                <a:latin typeface="Times New Roman"/>
                <a:cs typeface="Times New Roman"/>
              </a:rPr>
              <a:t>m</a:t>
            </a:r>
            <a:r>
              <a:rPr sz="1400" spc="5" dirty="0">
                <a:latin typeface="Times New Roman"/>
                <a:cs typeface="Times New Roman"/>
              </a:rPr>
              <a:t>b</a:t>
            </a:r>
            <a:r>
              <a:rPr sz="1400" dirty="0">
                <a:latin typeface="Times New Roman"/>
                <a:cs typeface="Times New Roman"/>
              </a:rPr>
              <a:t>e</a:t>
            </a:r>
            <a:r>
              <a:rPr sz="1400" spc="-75" dirty="0">
                <a:latin typeface="Times New Roman"/>
                <a:cs typeface="Times New Roman"/>
              </a:rPr>
              <a:t>r</a:t>
            </a:r>
            <a:r>
              <a:rPr sz="1400" dirty="0">
                <a:latin typeface="Times New Roman"/>
                <a:cs typeface="Times New Roman"/>
              </a:rPr>
              <a:t>.</a:t>
            </a:r>
          </a:p>
        </p:txBody>
      </p:sp>
      <p:sp>
        <p:nvSpPr>
          <p:cNvPr id="2" name="object 2"/>
          <p:cNvSpPr txBox="1">
            <a:spLocks noGrp="1"/>
          </p:cNvSpPr>
          <p:nvPr>
            <p:ph type="title"/>
          </p:nvPr>
        </p:nvSpPr>
        <p:spPr>
          <a:prstGeom prst="rect">
            <a:avLst/>
          </a:prstGeom>
        </p:spPr>
        <p:txBody>
          <a:bodyPr vert="horz" wrap="square" lIns="0" tIns="0" rIns="0" bIns="0" rtlCol="0">
            <a:spAutoFit/>
          </a:bodyPr>
          <a:lstStyle/>
          <a:p>
            <a:pPr marL="12700">
              <a:lnSpc>
                <a:spcPts val="2145"/>
              </a:lnSpc>
            </a:pPr>
            <a:r>
              <a:rPr sz="1800" spc="-5" dirty="0"/>
              <a:t>D</a:t>
            </a:r>
            <a:r>
              <a:rPr sz="1800" spc="-10" dirty="0"/>
              <a:t>a</a:t>
            </a:r>
            <a:r>
              <a:rPr sz="1800" dirty="0"/>
              <a:t>ta</a:t>
            </a:r>
            <a:r>
              <a:rPr sz="1800" spc="10" dirty="0"/>
              <a:t> </a:t>
            </a:r>
            <a:r>
              <a:rPr sz="1800" spc="-5" dirty="0"/>
              <a:t>Pr</a:t>
            </a:r>
            <a:r>
              <a:rPr sz="1800" dirty="0"/>
              <a:t>ot</a:t>
            </a:r>
            <a:r>
              <a:rPr sz="1800" spc="-10" dirty="0"/>
              <a:t>ec</a:t>
            </a:r>
            <a:r>
              <a:rPr sz="1800" dirty="0"/>
              <a:t>tion</a:t>
            </a:r>
            <a:endParaRPr sz="1800"/>
          </a:p>
          <a:p>
            <a:pPr marL="12700">
              <a:lnSpc>
                <a:spcPts val="3315"/>
              </a:lnSpc>
            </a:pPr>
            <a:r>
              <a:rPr spc="-30" dirty="0"/>
              <a:t>D</a:t>
            </a:r>
            <a:r>
              <a:rPr spc="-10" dirty="0"/>
              <a:t>at</a:t>
            </a:r>
            <a:r>
              <a:rPr spc="-20" dirty="0"/>
              <a:t>a</a:t>
            </a:r>
            <a:r>
              <a:rPr spc="15" dirty="0"/>
              <a:t> </a:t>
            </a:r>
            <a:r>
              <a:rPr spc="-30" dirty="0"/>
              <a:t>B</a:t>
            </a:r>
            <a:r>
              <a:rPr spc="-15" dirty="0"/>
              <a:t>reac</a:t>
            </a:r>
            <a:r>
              <a:rPr spc="-25" dirty="0"/>
              <a:t>h</a:t>
            </a:r>
            <a:r>
              <a:rPr spc="-15" dirty="0"/>
              <a:t>e</a:t>
            </a:r>
            <a:r>
              <a:rPr spc="-20" dirty="0"/>
              <a:t>s</a:t>
            </a:r>
            <a:r>
              <a:rPr spc="30" dirty="0"/>
              <a:t> </a:t>
            </a:r>
            <a:r>
              <a:rPr spc="-15" dirty="0"/>
              <a:t>in </a:t>
            </a:r>
            <a:r>
              <a:rPr spc="-5" dirty="0"/>
              <a:t>t</a:t>
            </a:r>
            <a:r>
              <a:rPr spc="-25" dirty="0"/>
              <a:t>h</a:t>
            </a:r>
            <a:r>
              <a:rPr spc="-20" dirty="0"/>
              <a:t>e</a:t>
            </a:r>
            <a:r>
              <a:rPr spc="15" dirty="0"/>
              <a:t> </a:t>
            </a:r>
            <a:r>
              <a:rPr spc="-30" dirty="0"/>
              <a:t>N</a:t>
            </a:r>
            <a:r>
              <a:rPr spc="-15" dirty="0"/>
              <a:t>e</a:t>
            </a:r>
            <a:r>
              <a:rPr spc="-30" dirty="0"/>
              <a:t>w</a:t>
            </a:r>
            <a:r>
              <a:rPr spc="-20" dirty="0"/>
              <a:t>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object 42"/>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24</a:t>
            </a:fld>
            <a:endParaRPr dirty="0"/>
          </a:p>
        </p:txBody>
      </p:sp>
      <p:sp>
        <p:nvSpPr>
          <p:cNvPr id="43" name="object 43"/>
          <p:cNvSpPr txBox="1">
            <a:spLocks noGrp="1"/>
          </p:cNvSpPr>
          <p:nvPr>
            <p:ph type="ftr" sz="quarter" idx="5"/>
          </p:nvPr>
        </p:nvSpPr>
        <p:spPr>
          <a:prstGeom prst="rect">
            <a:avLst/>
          </a:prstGeom>
        </p:spPr>
        <p:txBody>
          <a:bodyPr vert="horz" wrap="square" lIns="0" tIns="0" rIns="0" bIns="0" rtlCol="0">
            <a:spAutoFit/>
          </a:bodyPr>
          <a:lstStyle/>
          <a:p>
            <a:pPr marL="12700">
              <a:lnSpc>
                <a:spcPct val="100000"/>
              </a:lnSpc>
            </a:pPr>
            <a:r>
              <a:rPr spc="-10" dirty="0"/>
              <a:t>In</a:t>
            </a:r>
            <a:r>
              <a:rPr spc="0" dirty="0"/>
              <a:t>f</a:t>
            </a:r>
            <a:r>
              <a:rPr spc="-15" dirty="0"/>
              <a:t>o</a:t>
            </a:r>
            <a:r>
              <a:rPr spc="-5" dirty="0"/>
              <a:t>r</a:t>
            </a:r>
            <a:r>
              <a:rPr spc="5" dirty="0"/>
              <a:t>m</a:t>
            </a:r>
            <a:r>
              <a:rPr spc="-10" dirty="0"/>
              <a:t>at</a:t>
            </a:r>
            <a:r>
              <a:rPr spc="-15" dirty="0"/>
              <a:t>io</a:t>
            </a:r>
            <a:r>
              <a:rPr spc="-10" dirty="0"/>
              <a:t>n</a:t>
            </a:r>
            <a:r>
              <a:rPr spc="-40" dirty="0"/>
              <a:t> </a:t>
            </a:r>
            <a:r>
              <a:rPr spc="-15" dirty="0"/>
              <a:t>Se</a:t>
            </a:r>
            <a:r>
              <a:rPr dirty="0"/>
              <a:t>c</a:t>
            </a:r>
            <a:r>
              <a:rPr spc="-15" dirty="0"/>
              <a:t>u</a:t>
            </a:r>
            <a:r>
              <a:rPr spc="-5" dirty="0"/>
              <a:t>r</a:t>
            </a:r>
            <a:r>
              <a:rPr spc="-10" dirty="0"/>
              <a:t>it</a:t>
            </a:r>
            <a:r>
              <a:rPr spc="-5" dirty="0"/>
              <a:t>y</a:t>
            </a:r>
            <a:r>
              <a:rPr dirty="0"/>
              <a:t> </a:t>
            </a:r>
            <a:r>
              <a:rPr spc="0" dirty="0"/>
              <a:t>f</a:t>
            </a:r>
            <a:r>
              <a:rPr spc="-15" dirty="0"/>
              <a:t>o</a:t>
            </a:r>
            <a:r>
              <a:rPr spc="-5" dirty="0"/>
              <a:t>r</a:t>
            </a:r>
            <a:r>
              <a:rPr spc="-10" dirty="0"/>
              <a:t> </a:t>
            </a:r>
            <a:r>
              <a:rPr spc="-15" dirty="0"/>
              <a:t>E</a:t>
            </a:r>
            <a:r>
              <a:rPr dirty="0"/>
              <a:t>x</a:t>
            </a:r>
            <a:r>
              <a:rPr spc="-15" dirty="0"/>
              <a:t>e</a:t>
            </a:r>
            <a:r>
              <a:rPr dirty="0"/>
              <a:t>c</a:t>
            </a:r>
            <a:r>
              <a:rPr spc="-10" dirty="0"/>
              <a:t>uti</a:t>
            </a:r>
            <a:r>
              <a:rPr spc="-15" dirty="0"/>
              <a:t>ves</a:t>
            </a:r>
          </a:p>
        </p:txBody>
      </p:sp>
      <p:sp>
        <p:nvSpPr>
          <p:cNvPr id="46" name="TextBox 45"/>
          <p:cNvSpPr txBox="1"/>
          <p:nvPr/>
        </p:nvSpPr>
        <p:spPr>
          <a:xfrm>
            <a:off x="1551431" y="1828800"/>
            <a:ext cx="5230369" cy="4401205"/>
          </a:xfrm>
          <a:prstGeom prst="rect">
            <a:avLst/>
          </a:prstGeom>
          <a:noFill/>
        </p:spPr>
        <p:txBody>
          <a:bodyPr wrap="square" rtlCol="0">
            <a:spAutoFit/>
          </a:bodyPr>
          <a:lstStyle/>
          <a:p>
            <a:pPr marL="457200" indent="-457200">
              <a:buFont typeface="Arial" panose="020B0604020202020204" pitchFamily="34" charset="0"/>
              <a:buChar char="•"/>
            </a:pPr>
            <a:r>
              <a:rPr lang="en-US" sz="2800" dirty="0"/>
              <a:t>Malware</a:t>
            </a:r>
          </a:p>
          <a:p>
            <a:pPr marL="457200" indent="-457200">
              <a:buFont typeface="Arial" panose="020B0604020202020204" pitchFamily="34" charset="0"/>
              <a:buChar char="•"/>
            </a:pPr>
            <a:r>
              <a:rPr lang="en-US" sz="2800" dirty="0"/>
              <a:t>Viruses</a:t>
            </a:r>
          </a:p>
          <a:p>
            <a:pPr marL="457200" indent="-457200">
              <a:buFont typeface="Arial" panose="020B0604020202020204" pitchFamily="34" charset="0"/>
              <a:buChar char="•"/>
            </a:pPr>
            <a:r>
              <a:rPr lang="en-US" sz="2800" dirty="0"/>
              <a:t>Insider Threats</a:t>
            </a:r>
          </a:p>
          <a:p>
            <a:pPr marL="457200" indent="-457200">
              <a:buFont typeface="Arial" panose="020B0604020202020204" pitchFamily="34" charset="0"/>
              <a:buChar char="•"/>
            </a:pPr>
            <a:r>
              <a:rPr lang="en-US" sz="2800" dirty="0"/>
              <a:t>Spyware</a:t>
            </a:r>
          </a:p>
          <a:p>
            <a:pPr marL="457200" indent="-457200">
              <a:buFont typeface="Arial" panose="020B0604020202020204" pitchFamily="34" charset="0"/>
              <a:buChar char="•"/>
            </a:pPr>
            <a:r>
              <a:rPr lang="en-US" sz="2800" dirty="0"/>
              <a:t>Hackers</a:t>
            </a:r>
          </a:p>
          <a:p>
            <a:pPr marL="457200" indent="-457200">
              <a:buFont typeface="Arial" panose="020B0604020202020204" pitchFamily="34" charset="0"/>
              <a:buChar char="•"/>
            </a:pPr>
            <a:r>
              <a:rPr lang="en-US" sz="2800" dirty="0"/>
              <a:t>Theft or loss of sensitive data</a:t>
            </a:r>
          </a:p>
          <a:p>
            <a:pPr marL="457200" indent="-457200">
              <a:buFont typeface="Arial" panose="020B0604020202020204" pitchFamily="34" charset="0"/>
              <a:buChar char="•"/>
            </a:pPr>
            <a:r>
              <a:rPr lang="en-US" sz="2800" dirty="0"/>
              <a:t>Internet and Email Scams</a:t>
            </a:r>
          </a:p>
          <a:p>
            <a:pPr marL="457200" indent="-457200">
              <a:buFont typeface="Arial" panose="020B0604020202020204" pitchFamily="34" charset="0"/>
              <a:buChar char="•"/>
            </a:pPr>
            <a:r>
              <a:rPr lang="en-US" sz="2800" dirty="0"/>
              <a:t>Phishing</a:t>
            </a:r>
          </a:p>
          <a:p>
            <a:pPr marL="457200" indent="-457200">
              <a:buFont typeface="Arial" panose="020B0604020202020204" pitchFamily="34" charset="0"/>
              <a:buChar char="•"/>
            </a:pPr>
            <a:r>
              <a:rPr lang="en-US" sz="2800" dirty="0"/>
              <a:t>Identify Theft</a:t>
            </a:r>
          </a:p>
          <a:p>
            <a:endParaRPr lang="en-US" sz="2800" dirty="0"/>
          </a:p>
        </p:txBody>
      </p:sp>
      <p:sp>
        <p:nvSpPr>
          <p:cNvPr id="3" name="object 3"/>
          <p:cNvSpPr txBox="1">
            <a:spLocks noGrp="1"/>
          </p:cNvSpPr>
          <p:nvPr>
            <p:ph type="title"/>
          </p:nvPr>
        </p:nvSpPr>
        <p:spPr>
          <a:prstGeom prst="rect">
            <a:avLst/>
          </a:prstGeom>
        </p:spPr>
        <p:txBody>
          <a:bodyPr vert="horz" wrap="square" lIns="0" tIns="311957" rIns="0" bIns="0" rtlCol="0">
            <a:spAutoFit/>
          </a:bodyPr>
          <a:lstStyle/>
          <a:p>
            <a:pPr marL="12700">
              <a:lnSpc>
                <a:spcPts val="3329"/>
              </a:lnSpc>
            </a:pPr>
            <a:r>
              <a:rPr spc="-30" dirty="0"/>
              <a:t>Commo</a:t>
            </a:r>
            <a:r>
              <a:rPr spc="-20" dirty="0"/>
              <a:t>n</a:t>
            </a:r>
            <a:r>
              <a:rPr spc="30" dirty="0"/>
              <a:t> </a:t>
            </a:r>
            <a:r>
              <a:rPr spc="-30" dirty="0"/>
              <a:t>C</a:t>
            </a:r>
            <a:r>
              <a:rPr spc="-55" dirty="0"/>
              <a:t>y</a:t>
            </a:r>
            <a:r>
              <a:rPr spc="-25" dirty="0"/>
              <a:t>b</a:t>
            </a:r>
            <a:r>
              <a:rPr spc="-15" dirty="0"/>
              <a:t>erse</a:t>
            </a:r>
            <a:r>
              <a:rPr spc="-5" dirty="0"/>
              <a:t>c</a:t>
            </a:r>
            <a:r>
              <a:rPr spc="-25" dirty="0"/>
              <a:t>u</a:t>
            </a:r>
            <a:r>
              <a:rPr spc="-10" dirty="0"/>
              <a:t>ri</a:t>
            </a:r>
            <a:r>
              <a:rPr spc="0" dirty="0"/>
              <a:t>t</a:t>
            </a:r>
            <a:r>
              <a:rPr spc="-20" dirty="0"/>
              <a:t>y</a:t>
            </a:r>
            <a:r>
              <a:rPr spc="40" dirty="0"/>
              <a:t> </a:t>
            </a:r>
            <a:r>
              <a:rPr spc="-25" dirty="0"/>
              <a:t>Th</a:t>
            </a:r>
            <a:r>
              <a:rPr spc="-15" dirty="0"/>
              <a:t>r</a:t>
            </a:r>
            <a:r>
              <a:rPr spc="-10" dirty="0"/>
              <a:t>eat</a:t>
            </a:r>
            <a:r>
              <a:rPr spc="-20" dirty="0"/>
              <a:t>s</a:t>
            </a:r>
          </a:p>
        </p:txBody>
      </p:sp>
      <p:sp>
        <p:nvSpPr>
          <p:cNvPr id="2" name="object 2"/>
          <p:cNvSpPr txBox="1"/>
          <p:nvPr/>
        </p:nvSpPr>
        <p:spPr>
          <a:xfrm>
            <a:off x="383540" y="937877"/>
            <a:ext cx="1715135" cy="228600"/>
          </a:xfrm>
          <a:prstGeom prst="rect">
            <a:avLst/>
          </a:prstGeom>
        </p:spPr>
        <p:txBody>
          <a:bodyPr vert="horz" wrap="square" lIns="0" tIns="0" rIns="0" bIns="0" rtlCol="0">
            <a:spAutoFit/>
          </a:bodyPr>
          <a:lstStyle/>
          <a:p>
            <a:pPr marL="12700">
              <a:lnSpc>
                <a:spcPts val="2140"/>
              </a:lnSpc>
            </a:pPr>
            <a:r>
              <a:rPr sz="1800" b="1" spc="-5" dirty="0">
                <a:solidFill>
                  <a:srgbClr val="A1261E"/>
                </a:solidFill>
                <a:latin typeface="Arial"/>
                <a:cs typeface="Arial"/>
              </a:rPr>
              <a:t>D</a:t>
            </a:r>
            <a:r>
              <a:rPr sz="1800" b="1" spc="-10" dirty="0">
                <a:solidFill>
                  <a:srgbClr val="A1261E"/>
                </a:solidFill>
                <a:latin typeface="Arial"/>
                <a:cs typeface="Arial"/>
              </a:rPr>
              <a:t>a</a:t>
            </a:r>
            <a:r>
              <a:rPr sz="1800" b="1" dirty="0">
                <a:solidFill>
                  <a:srgbClr val="A1261E"/>
                </a:solidFill>
                <a:latin typeface="Arial"/>
                <a:cs typeface="Arial"/>
              </a:rPr>
              <a:t>ta</a:t>
            </a:r>
            <a:r>
              <a:rPr sz="1800" b="1" spc="10" dirty="0">
                <a:solidFill>
                  <a:srgbClr val="A1261E"/>
                </a:solidFill>
                <a:latin typeface="Arial"/>
                <a:cs typeface="Arial"/>
              </a:rPr>
              <a:t> </a:t>
            </a:r>
            <a:r>
              <a:rPr sz="1800" b="1" spc="-5" dirty="0">
                <a:solidFill>
                  <a:srgbClr val="A1261E"/>
                </a:solidFill>
                <a:latin typeface="Arial"/>
                <a:cs typeface="Arial"/>
              </a:rPr>
              <a:t>Pr</a:t>
            </a:r>
            <a:r>
              <a:rPr sz="1800" b="1" dirty="0">
                <a:solidFill>
                  <a:srgbClr val="A1261E"/>
                </a:solidFill>
                <a:latin typeface="Arial"/>
                <a:cs typeface="Arial"/>
              </a:rPr>
              <a:t>ot</a:t>
            </a:r>
            <a:r>
              <a:rPr sz="1800" b="1" spc="-10" dirty="0">
                <a:solidFill>
                  <a:srgbClr val="A1261E"/>
                </a:solidFill>
                <a:latin typeface="Arial"/>
                <a:cs typeface="Arial"/>
              </a:rPr>
              <a:t>ec</a:t>
            </a:r>
            <a:r>
              <a:rPr sz="1800" b="1" dirty="0">
                <a:solidFill>
                  <a:srgbClr val="A1261E"/>
                </a:solidFill>
                <a:latin typeface="Arial"/>
                <a:cs typeface="Arial"/>
              </a:rPr>
              <a:t>tion</a:t>
            </a:r>
            <a:endParaRPr sz="1800">
              <a:latin typeface="Arial"/>
              <a:cs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object 14"/>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25</a:t>
            </a:fld>
            <a:endParaRPr dirty="0"/>
          </a:p>
        </p:txBody>
      </p:sp>
      <p:sp>
        <p:nvSpPr>
          <p:cNvPr id="15" name="object 15"/>
          <p:cNvSpPr txBox="1">
            <a:spLocks noGrp="1"/>
          </p:cNvSpPr>
          <p:nvPr>
            <p:ph type="ftr" sz="quarter" idx="5"/>
          </p:nvPr>
        </p:nvSpPr>
        <p:spPr>
          <a:prstGeom prst="rect">
            <a:avLst/>
          </a:prstGeom>
        </p:spPr>
        <p:txBody>
          <a:bodyPr vert="horz" wrap="square" lIns="0" tIns="0" rIns="0" bIns="0" rtlCol="0">
            <a:spAutoFit/>
          </a:bodyPr>
          <a:lstStyle/>
          <a:p>
            <a:pPr marL="12700">
              <a:lnSpc>
                <a:spcPct val="100000"/>
              </a:lnSpc>
            </a:pPr>
            <a:r>
              <a:rPr spc="-10" dirty="0"/>
              <a:t>In</a:t>
            </a:r>
            <a:r>
              <a:rPr spc="0" dirty="0"/>
              <a:t>f</a:t>
            </a:r>
            <a:r>
              <a:rPr spc="-15" dirty="0"/>
              <a:t>o</a:t>
            </a:r>
            <a:r>
              <a:rPr spc="-5" dirty="0"/>
              <a:t>r</a:t>
            </a:r>
            <a:r>
              <a:rPr spc="5" dirty="0"/>
              <a:t>m</a:t>
            </a:r>
            <a:r>
              <a:rPr spc="-10" dirty="0"/>
              <a:t>at</a:t>
            </a:r>
            <a:r>
              <a:rPr spc="-15" dirty="0"/>
              <a:t>io</a:t>
            </a:r>
            <a:r>
              <a:rPr spc="-10" dirty="0"/>
              <a:t>n</a:t>
            </a:r>
            <a:r>
              <a:rPr spc="-40" dirty="0"/>
              <a:t> </a:t>
            </a:r>
            <a:r>
              <a:rPr spc="-15" dirty="0"/>
              <a:t>Se</a:t>
            </a:r>
            <a:r>
              <a:rPr dirty="0"/>
              <a:t>c</a:t>
            </a:r>
            <a:r>
              <a:rPr spc="-15" dirty="0"/>
              <a:t>u</a:t>
            </a:r>
            <a:r>
              <a:rPr spc="-5" dirty="0"/>
              <a:t>r</a:t>
            </a:r>
            <a:r>
              <a:rPr spc="-10" dirty="0"/>
              <a:t>it</a:t>
            </a:r>
            <a:r>
              <a:rPr spc="-5" dirty="0"/>
              <a:t>y</a:t>
            </a:r>
            <a:r>
              <a:rPr dirty="0"/>
              <a:t> </a:t>
            </a:r>
            <a:r>
              <a:rPr spc="0" dirty="0"/>
              <a:t>f</a:t>
            </a:r>
            <a:r>
              <a:rPr spc="-15" dirty="0"/>
              <a:t>o</a:t>
            </a:r>
            <a:r>
              <a:rPr spc="-5" dirty="0"/>
              <a:t>r</a:t>
            </a:r>
            <a:r>
              <a:rPr spc="-10" dirty="0"/>
              <a:t> </a:t>
            </a:r>
            <a:r>
              <a:rPr spc="-15" dirty="0"/>
              <a:t>E</a:t>
            </a:r>
            <a:r>
              <a:rPr dirty="0"/>
              <a:t>x</a:t>
            </a:r>
            <a:r>
              <a:rPr spc="-15" dirty="0"/>
              <a:t>e</a:t>
            </a:r>
            <a:r>
              <a:rPr dirty="0"/>
              <a:t>c</a:t>
            </a:r>
            <a:r>
              <a:rPr spc="-10" dirty="0"/>
              <a:t>uti</a:t>
            </a:r>
            <a:r>
              <a:rPr spc="-15" dirty="0"/>
              <a:t>ves</a:t>
            </a:r>
          </a:p>
        </p:txBody>
      </p:sp>
      <p:grpSp>
        <p:nvGrpSpPr>
          <p:cNvPr id="17" name="Group 16" title="Box 2"/>
          <p:cNvGrpSpPr/>
          <p:nvPr/>
        </p:nvGrpSpPr>
        <p:grpSpPr>
          <a:xfrm>
            <a:off x="6150863" y="2534412"/>
            <a:ext cx="3264407" cy="1351787"/>
            <a:chOff x="6150863" y="2534412"/>
            <a:chExt cx="3264407" cy="1351787"/>
          </a:xfrm>
        </p:grpSpPr>
        <p:sp>
          <p:nvSpPr>
            <p:cNvPr id="8" name="object 8" descr="The Ponemon Institute benchmarked 50 organizations - the median annualized cost of a cyber attack is $5.9 million/year" title="Box 2"/>
            <p:cNvSpPr/>
            <p:nvPr/>
          </p:nvSpPr>
          <p:spPr>
            <a:xfrm>
              <a:off x="6150863" y="2534412"/>
              <a:ext cx="3264407" cy="1351787"/>
            </a:xfrm>
            <a:prstGeom prst="rect">
              <a:avLst/>
            </a:prstGeom>
            <a:blipFill>
              <a:blip r:embed="rId3" cstate="print"/>
              <a:stretch>
                <a:fillRect/>
              </a:stretch>
            </a:blipFill>
          </p:spPr>
          <p:txBody>
            <a:bodyPr wrap="square" lIns="0" tIns="0" rIns="0" bIns="0" rtlCol="0"/>
            <a:lstStyle/>
            <a:p>
              <a:endParaRPr/>
            </a:p>
          </p:txBody>
        </p:sp>
        <p:sp>
          <p:nvSpPr>
            <p:cNvPr id="9" name="object 9"/>
            <p:cNvSpPr txBox="1"/>
            <p:nvPr/>
          </p:nvSpPr>
          <p:spPr>
            <a:xfrm>
              <a:off x="6794365" y="2765816"/>
              <a:ext cx="2390775" cy="838200"/>
            </a:xfrm>
            <a:prstGeom prst="rect">
              <a:avLst/>
            </a:prstGeom>
          </p:spPr>
          <p:txBody>
            <a:bodyPr vert="horz" wrap="square" lIns="0" tIns="0" rIns="0" bIns="0" rtlCol="0">
              <a:spAutoFit/>
            </a:bodyPr>
            <a:lstStyle/>
            <a:p>
              <a:pPr marL="12700" marR="5080" indent="-635" algn="ctr">
                <a:lnSpc>
                  <a:spcPct val="109000"/>
                </a:lnSpc>
              </a:pPr>
              <a:r>
                <a:rPr sz="1300" dirty="0">
                  <a:solidFill>
                    <a:srgbClr val="DADADA"/>
                  </a:solidFill>
                  <a:latin typeface="Arial"/>
                  <a:cs typeface="Arial"/>
                </a:rPr>
                <a:t>T</a:t>
              </a:r>
              <a:r>
                <a:rPr sz="1300" spc="-15" dirty="0">
                  <a:solidFill>
                    <a:srgbClr val="DADADA"/>
                  </a:solidFill>
                  <a:latin typeface="Arial"/>
                  <a:cs typeface="Arial"/>
                </a:rPr>
                <a:t>h</a:t>
              </a:r>
              <a:r>
                <a:rPr sz="1300" spc="-10" dirty="0">
                  <a:solidFill>
                    <a:srgbClr val="DADADA"/>
                  </a:solidFill>
                  <a:latin typeface="Arial"/>
                  <a:cs typeface="Arial"/>
                </a:rPr>
                <a:t>e</a:t>
              </a:r>
              <a:r>
                <a:rPr sz="1300" spc="10" dirty="0">
                  <a:solidFill>
                    <a:srgbClr val="DADADA"/>
                  </a:solidFill>
                  <a:latin typeface="Arial"/>
                  <a:cs typeface="Arial"/>
                </a:rPr>
                <a:t> </a:t>
              </a:r>
              <a:r>
                <a:rPr sz="1300" spc="-15" dirty="0">
                  <a:solidFill>
                    <a:srgbClr val="DADADA"/>
                  </a:solidFill>
                  <a:latin typeface="Arial"/>
                  <a:cs typeface="Arial"/>
                </a:rPr>
                <a:t>Ponemo</a:t>
              </a:r>
              <a:r>
                <a:rPr sz="1300" spc="-10" dirty="0">
                  <a:solidFill>
                    <a:srgbClr val="DADADA"/>
                  </a:solidFill>
                  <a:latin typeface="Arial"/>
                  <a:cs typeface="Arial"/>
                </a:rPr>
                <a:t>n</a:t>
              </a:r>
              <a:r>
                <a:rPr sz="1300" spc="20" dirty="0">
                  <a:solidFill>
                    <a:srgbClr val="DADADA"/>
                  </a:solidFill>
                  <a:latin typeface="Arial"/>
                  <a:cs typeface="Arial"/>
                </a:rPr>
                <a:t> </a:t>
              </a:r>
              <a:r>
                <a:rPr sz="1300" spc="-15" dirty="0">
                  <a:solidFill>
                    <a:srgbClr val="DADADA"/>
                  </a:solidFill>
                  <a:latin typeface="Arial"/>
                  <a:cs typeface="Arial"/>
                </a:rPr>
                <a:t>In</a:t>
              </a:r>
              <a:r>
                <a:rPr sz="1300" spc="-10" dirty="0">
                  <a:solidFill>
                    <a:srgbClr val="DADADA"/>
                  </a:solidFill>
                  <a:latin typeface="Arial"/>
                  <a:cs typeface="Arial"/>
                </a:rPr>
                <a:t>st</a:t>
              </a:r>
              <a:r>
                <a:rPr sz="1300" spc="-5" dirty="0">
                  <a:solidFill>
                    <a:srgbClr val="DADADA"/>
                  </a:solidFill>
                  <a:latin typeface="Arial"/>
                  <a:cs typeface="Arial"/>
                </a:rPr>
                <a:t>i</a:t>
              </a:r>
              <a:r>
                <a:rPr sz="1300" spc="-10" dirty="0">
                  <a:solidFill>
                    <a:srgbClr val="DADADA"/>
                  </a:solidFill>
                  <a:latin typeface="Arial"/>
                  <a:cs typeface="Arial"/>
                </a:rPr>
                <a:t>tute</a:t>
              </a:r>
              <a:r>
                <a:rPr sz="1300" spc="-5" dirty="0">
                  <a:solidFill>
                    <a:srgbClr val="DADADA"/>
                  </a:solidFill>
                  <a:latin typeface="Arial"/>
                  <a:cs typeface="Arial"/>
                </a:rPr>
                <a:t> </a:t>
              </a:r>
              <a:r>
                <a:rPr sz="1300" spc="-15" dirty="0">
                  <a:solidFill>
                    <a:srgbClr val="DADADA"/>
                  </a:solidFill>
                  <a:latin typeface="Arial"/>
                  <a:cs typeface="Arial"/>
                </a:rPr>
                <a:t>ben</a:t>
              </a:r>
              <a:r>
                <a:rPr sz="1300" spc="-10" dirty="0">
                  <a:solidFill>
                    <a:srgbClr val="DADADA"/>
                  </a:solidFill>
                  <a:latin typeface="Arial"/>
                  <a:cs typeface="Arial"/>
                </a:rPr>
                <a:t>c</a:t>
              </a:r>
              <a:r>
                <a:rPr sz="1300" spc="-15" dirty="0">
                  <a:solidFill>
                    <a:srgbClr val="DADADA"/>
                  </a:solidFill>
                  <a:latin typeface="Arial"/>
                  <a:cs typeface="Arial"/>
                </a:rPr>
                <a:t>hma</a:t>
              </a:r>
              <a:r>
                <a:rPr sz="1300" spc="-10" dirty="0">
                  <a:solidFill>
                    <a:srgbClr val="DADADA"/>
                  </a:solidFill>
                  <a:latin typeface="Arial"/>
                  <a:cs typeface="Arial"/>
                </a:rPr>
                <a:t>rk</a:t>
              </a:r>
              <a:r>
                <a:rPr sz="1300" spc="-15" dirty="0">
                  <a:solidFill>
                    <a:srgbClr val="DADADA"/>
                  </a:solidFill>
                  <a:latin typeface="Arial"/>
                  <a:cs typeface="Arial"/>
                </a:rPr>
                <a:t>e</a:t>
              </a:r>
              <a:r>
                <a:rPr sz="1300" spc="-10" dirty="0">
                  <a:solidFill>
                    <a:srgbClr val="DADADA"/>
                  </a:solidFill>
                  <a:latin typeface="Arial"/>
                  <a:cs typeface="Arial"/>
                </a:rPr>
                <a:t>d</a:t>
              </a:r>
              <a:r>
                <a:rPr sz="1300" spc="55" dirty="0">
                  <a:solidFill>
                    <a:srgbClr val="DADADA"/>
                  </a:solidFill>
                  <a:latin typeface="Arial"/>
                  <a:cs typeface="Arial"/>
                </a:rPr>
                <a:t> </a:t>
              </a:r>
              <a:r>
                <a:rPr sz="1300" spc="-15" dirty="0">
                  <a:solidFill>
                    <a:srgbClr val="DADADA"/>
                  </a:solidFill>
                  <a:latin typeface="Arial"/>
                  <a:cs typeface="Arial"/>
                </a:rPr>
                <a:t>5</a:t>
              </a:r>
              <a:r>
                <a:rPr sz="1300" spc="-10" dirty="0">
                  <a:solidFill>
                    <a:srgbClr val="DADADA"/>
                  </a:solidFill>
                  <a:latin typeface="Arial"/>
                  <a:cs typeface="Arial"/>
                </a:rPr>
                <a:t>0</a:t>
              </a:r>
              <a:r>
                <a:rPr sz="1300" spc="10" dirty="0">
                  <a:solidFill>
                    <a:srgbClr val="DADADA"/>
                  </a:solidFill>
                  <a:latin typeface="Arial"/>
                  <a:cs typeface="Arial"/>
                </a:rPr>
                <a:t> </a:t>
              </a:r>
              <a:r>
                <a:rPr sz="1300" spc="-15" dirty="0">
                  <a:solidFill>
                    <a:srgbClr val="DADADA"/>
                  </a:solidFill>
                  <a:latin typeface="Arial"/>
                  <a:cs typeface="Arial"/>
                </a:rPr>
                <a:t>o</a:t>
              </a:r>
              <a:r>
                <a:rPr sz="1300" spc="-5" dirty="0">
                  <a:solidFill>
                    <a:srgbClr val="DADADA"/>
                  </a:solidFill>
                  <a:latin typeface="Arial"/>
                  <a:cs typeface="Arial"/>
                </a:rPr>
                <a:t>r</a:t>
              </a:r>
              <a:r>
                <a:rPr sz="1300" spc="-15" dirty="0">
                  <a:solidFill>
                    <a:srgbClr val="DADADA"/>
                  </a:solidFill>
                  <a:latin typeface="Arial"/>
                  <a:cs typeface="Arial"/>
                </a:rPr>
                <a:t>gan</a:t>
              </a:r>
              <a:r>
                <a:rPr sz="1300" spc="-5" dirty="0">
                  <a:solidFill>
                    <a:srgbClr val="DADADA"/>
                  </a:solidFill>
                  <a:latin typeface="Arial"/>
                  <a:cs typeface="Arial"/>
                </a:rPr>
                <a:t>iz</a:t>
              </a:r>
              <a:r>
                <a:rPr sz="1300" spc="-15" dirty="0">
                  <a:solidFill>
                    <a:srgbClr val="DADADA"/>
                  </a:solidFill>
                  <a:latin typeface="Arial"/>
                  <a:cs typeface="Arial"/>
                </a:rPr>
                <a:t>at</a:t>
              </a:r>
              <a:r>
                <a:rPr sz="1300" spc="-5" dirty="0">
                  <a:solidFill>
                    <a:srgbClr val="DADADA"/>
                  </a:solidFill>
                  <a:latin typeface="Arial"/>
                  <a:cs typeface="Arial"/>
                </a:rPr>
                <a:t>i</a:t>
              </a:r>
              <a:r>
                <a:rPr sz="1300" spc="-15" dirty="0">
                  <a:solidFill>
                    <a:srgbClr val="DADADA"/>
                  </a:solidFill>
                  <a:latin typeface="Arial"/>
                  <a:cs typeface="Arial"/>
                </a:rPr>
                <a:t>on</a:t>
              </a:r>
              <a:r>
                <a:rPr sz="1300" spc="-10" dirty="0">
                  <a:solidFill>
                    <a:srgbClr val="DADADA"/>
                  </a:solidFill>
                  <a:latin typeface="Arial"/>
                  <a:cs typeface="Arial"/>
                </a:rPr>
                <a:t>s</a:t>
              </a:r>
              <a:r>
                <a:rPr sz="1300" spc="45" dirty="0">
                  <a:solidFill>
                    <a:srgbClr val="DADADA"/>
                  </a:solidFill>
                  <a:latin typeface="Arial"/>
                  <a:cs typeface="Arial"/>
                </a:rPr>
                <a:t> </a:t>
              </a:r>
              <a:r>
                <a:rPr sz="1300" spc="-5" dirty="0">
                  <a:solidFill>
                    <a:srgbClr val="DADADA"/>
                  </a:solidFill>
                  <a:latin typeface="Arial"/>
                  <a:cs typeface="Arial"/>
                </a:rPr>
                <a:t>- </a:t>
              </a:r>
              <a:r>
                <a:rPr sz="1300" spc="-15" dirty="0">
                  <a:solidFill>
                    <a:srgbClr val="DADADA"/>
                  </a:solidFill>
                  <a:latin typeface="Arial"/>
                  <a:cs typeface="Arial"/>
                </a:rPr>
                <a:t>th</a:t>
              </a:r>
              <a:r>
                <a:rPr sz="1300" spc="-10" dirty="0">
                  <a:solidFill>
                    <a:srgbClr val="DADADA"/>
                  </a:solidFill>
                  <a:latin typeface="Arial"/>
                  <a:cs typeface="Arial"/>
                </a:rPr>
                <a:t>e</a:t>
              </a:r>
              <a:r>
                <a:rPr sz="1300" spc="10" dirty="0">
                  <a:solidFill>
                    <a:srgbClr val="DADADA"/>
                  </a:solidFill>
                  <a:latin typeface="Arial"/>
                  <a:cs typeface="Arial"/>
                </a:rPr>
                <a:t> </a:t>
              </a:r>
              <a:r>
                <a:rPr sz="1300" spc="-15" dirty="0">
                  <a:solidFill>
                    <a:srgbClr val="DADADA"/>
                  </a:solidFill>
                  <a:latin typeface="Arial"/>
                  <a:cs typeface="Arial"/>
                </a:rPr>
                <a:t>med</a:t>
              </a:r>
              <a:r>
                <a:rPr sz="1300" spc="-5" dirty="0">
                  <a:solidFill>
                    <a:srgbClr val="DADADA"/>
                  </a:solidFill>
                  <a:latin typeface="Arial"/>
                  <a:cs typeface="Arial"/>
                </a:rPr>
                <a:t>i</a:t>
              </a:r>
              <a:r>
                <a:rPr sz="1300" spc="-15" dirty="0">
                  <a:solidFill>
                    <a:srgbClr val="DADADA"/>
                  </a:solidFill>
                  <a:latin typeface="Arial"/>
                  <a:cs typeface="Arial"/>
                </a:rPr>
                <a:t>a</a:t>
              </a:r>
              <a:r>
                <a:rPr sz="1300" spc="-10" dirty="0">
                  <a:solidFill>
                    <a:srgbClr val="DADADA"/>
                  </a:solidFill>
                  <a:latin typeface="Arial"/>
                  <a:cs typeface="Arial"/>
                </a:rPr>
                <a:t>n</a:t>
              </a:r>
              <a:r>
                <a:rPr sz="1300" spc="30" dirty="0">
                  <a:solidFill>
                    <a:srgbClr val="DADADA"/>
                  </a:solidFill>
                  <a:latin typeface="Arial"/>
                  <a:cs typeface="Arial"/>
                </a:rPr>
                <a:t> </a:t>
              </a:r>
              <a:r>
                <a:rPr sz="1300" spc="-15" dirty="0">
                  <a:solidFill>
                    <a:srgbClr val="DADADA"/>
                  </a:solidFill>
                  <a:latin typeface="Arial"/>
                  <a:cs typeface="Arial"/>
                </a:rPr>
                <a:t>annua</a:t>
              </a:r>
              <a:r>
                <a:rPr sz="1300" spc="-5" dirty="0">
                  <a:solidFill>
                    <a:srgbClr val="DADADA"/>
                  </a:solidFill>
                  <a:latin typeface="Arial"/>
                  <a:cs typeface="Arial"/>
                </a:rPr>
                <a:t>liz</a:t>
              </a:r>
              <a:r>
                <a:rPr sz="1300" spc="-15" dirty="0">
                  <a:solidFill>
                    <a:srgbClr val="DADADA"/>
                  </a:solidFill>
                  <a:latin typeface="Arial"/>
                  <a:cs typeface="Arial"/>
                </a:rPr>
                <a:t>e</a:t>
              </a:r>
              <a:r>
                <a:rPr sz="1300" spc="-10" dirty="0">
                  <a:solidFill>
                    <a:srgbClr val="DADADA"/>
                  </a:solidFill>
                  <a:latin typeface="Arial"/>
                  <a:cs typeface="Arial"/>
                </a:rPr>
                <a:t>d</a:t>
              </a:r>
              <a:r>
                <a:rPr sz="1300" spc="30" dirty="0">
                  <a:solidFill>
                    <a:srgbClr val="DADADA"/>
                  </a:solidFill>
                  <a:latin typeface="Arial"/>
                  <a:cs typeface="Arial"/>
                </a:rPr>
                <a:t> </a:t>
              </a:r>
              <a:r>
                <a:rPr sz="1300" spc="-10" dirty="0">
                  <a:solidFill>
                    <a:srgbClr val="DADADA"/>
                  </a:solidFill>
                  <a:latin typeface="Arial"/>
                  <a:cs typeface="Arial"/>
                </a:rPr>
                <a:t>c</a:t>
              </a:r>
              <a:r>
                <a:rPr sz="1300" spc="-15" dirty="0">
                  <a:solidFill>
                    <a:srgbClr val="DADADA"/>
                  </a:solidFill>
                  <a:latin typeface="Arial"/>
                  <a:cs typeface="Arial"/>
                </a:rPr>
                <a:t>o</a:t>
              </a:r>
              <a:r>
                <a:rPr sz="1300" spc="-5" dirty="0">
                  <a:solidFill>
                    <a:srgbClr val="DADADA"/>
                  </a:solidFill>
                  <a:latin typeface="Arial"/>
                  <a:cs typeface="Arial"/>
                </a:rPr>
                <a:t>st</a:t>
              </a:r>
              <a:r>
                <a:rPr sz="1300" spc="10" dirty="0">
                  <a:solidFill>
                    <a:srgbClr val="DADADA"/>
                  </a:solidFill>
                  <a:latin typeface="Arial"/>
                  <a:cs typeface="Arial"/>
                </a:rPr>
                <a:t> </a:t>
              </a:r>
              <a:r>
                <a:rPr sz="1300" spc="-15" dirty="0">
                  <a:solidFill>
                    <a:srgbClr val="DADADA"/>
                  </a:solidFill>
                  <a:latin typeface="Arial"/>
                  <a:cs typeface="Arial"/>
                </a:rPr>
                <a:t>o</a:t>
              </a:r>
              <a:r>
                <a:rPr sz="1300" spc="-5" dirty="0">
                  <a:solidFill>
                    <a:srgbClr val="DADADA"/>
                  </a:solidFill>
                  <a:latin typeface="Arial"/>
                  <a:cs typeface="Arial"/>
                </a:rPr>
                <a:t>f</a:t>
              </a:r>
              <a:r>
                <a:rPr sz="1300" spc="10" dirty="0">
                  <a:solidFill>
                    <a:srgbClr val="DADADA"/>
                  </a:solidFill>
                  <a:latin typeface="Arial"/>
                  <a:cs typeface="Arial"/>
                </a:rPr>
                <a:t> </a:t>
              </a:r>
              <a:r>
                <a:rPr sz="1300" spc="-10" dirty="0">
                  <a:solidFill>
                    <a:srgbClr val="DADADA"/>
                  </a:solidFill>
                  <a:latin typeface="Arial"/>
                  <a:cs typeface="Arial"/>
                </a:rPr>
                <a:t>a</a:t>
              </a:r>
              <a:r>
                <a:rPr sz="1300" spc="-5" dirty="0">
                  <a:solidFill>
                    <a:srgbClr val="DADADA"/>
                  </a:solidFill>
                  <a:latin typeface="Arial"/>
                  <a:cs typeface="Arial"/>
                </a:rPr>
                <a:t> c</a:t>
              </a:r>
              <a:r>
                <a:rPr sz="1300" spc="-25" dirty="0">
                  <a:solidFill>
                    <a:srgbClr val="DADADA"/>
                  </a:solidFill>
                  <a:latin typeface="Arial"/>
                  <a:cs typeface="Arial"/>
                </a:rPr>
                <a:t>y</a:t>
              </a:r>
              <a:r>
                <a:rPr sz="1300" spc="-15" dirty="0">
                  <a:solidFill>
                    <a:srgbClr val="DADADA"/>
                  </a:solidFill>
                  <a:latin typeface="Arial"/>
                  <a:cs typeface="Arial"/>
                </a:rPr>
                <a:t>b</a:t>
              </a:r>
              <a:r>
                <a:rPr sz="1300" spc="-10" dirty="0">
                  <a:solidFill>
                    <a:srgbClr val="DADADA"/>
                  </a:solidFill>
                  <a:latin typeface="Arial"/>
                  <a:cs typeface="Arial"/>
                </a:rPr>
                <a:t>er</a:t>
              </a:r>
              <a:r>
                <a:rPr sz="1300" spc="30" dirty="0">
                  <a:solidFill>
                    <a:srgbClr val="DADADA"/>
                  </a:solidFill>
                  <a:latin typeface="Arial"/>
                  <a:cs typeface="Arial"/>
                </a:rPr>
                <a:t> </a:t>
              </a:r>
              <a:r>
                <a:rPr sz="1300" spc="-5" dirty="0">
                  <a:solidFill>
                    <a:srgbClr val="DADADA"/>
                  </a:solidFill>
                  <a:latin typeface="Arial"/>
                  <a:cs typeface="Arial"/>
                </a:rPr>
                <a:t>att</a:t>
              </a:r>
              <a:r>
                <a:rPr sz="1300" spc="-15" dirty="0">
                  <a:solidFill>
                    <a:srgbClr val="DADADA"/>
                  </a:solidFill>
                  <a:latin typeface="Arial"/>
                  <a:cs typeface="Arial"/>
                </a:rPr>
                <a:t>a</a:t>
              </a:r>
              <a:r>
                <a:rPr sz="1300" spc="-10" dirty="0">
                  <a:solidFill>
                    <a:srgbClr val="DADADA"/>
                  </a:solidFill>
                  <a:latin typeface="Arial"/>
                  <a:cs typeface="Arial"/>
                </a:rPr>
                <a:t>ck</a:t>
              </a:r>
              <a:r>
                <a:rPr sz="1300" spc="20" dirty="0">
                  <a:solidFill>
                    <a:srgbClr val="DADADA"/>
                  </a:solidFill>
                  <a:latin typeface="Arial"/>
                  <a:cs typeface="Arial"/>
                </a:rPr>
                <a:t> </a:t>
              </a:r>
              <a:r>
                <a:rPr sz="1300" spc="-5" dirty="0">
                  <a:solidFill>
                    <a:srgbClr val="DADADA"/>
                  </a:solidFill>
                  <a:latin typeface="Arial"/>
                  <a:cs typeface="Arial"/>
                </a:rPr>
                <a:t>is </a:t>
              </a:r>
              <a:r>
                <a:rPr sz="1300" spc="-15" dirty="0">
                  <a:solidFill>
                    <a:srgbClr val="DADADA"/>
                  </a:solidFill>
                  <a:latin typeface="Arial"/>
                  <a:cs typeface="Arial"/>
                </a:rPr>
                <a:t>$</a:t>
              </a:r>
              <a:r>
                <a:rPr sz="1300" spc="-10" dirty="0">
                  <a:solidFill>
                    <a:srgbClr val="DADADA"/>
                  </a:solidFill>
                  <a:latin typeface="Arial"/>
                  <a:cs typeface="Arial"/>
                </a:rPr>
                <a:t>5.9</a:t>
              </a:r>
              <a:r>
                <a:rPr sz="1300" spc="20" dirty="0">
                  <a:solidFill>
                    <a:srgbClr val="DADADA"/>
                  </a:solidFill>
                  <a:latin typeface="Arial"/>
                  <a:cs typeface="Arial"/>
                </a:rPr>
                <a:t> </a:t>
              </a:r>
              <a:r>
                <a:rPr sz="1300" spc="-5" dirty="0">
                  <a:solidFill>
                    <a:srgbClr val="DADADA"/>
                  </a:solidFill>
                  <a:latin typeface="Arial"/>
                  <a:cs typeface="Arial"/>
                </a:rPr>
                <a:t>milli</a:t>
              </a:r>
              <a:r>
                <a:rPr sz="1300" spc="-15" dirty="0">
                  <a:solidFill>
                    <a:srgbClr val="DADADA"/>
                  </a:solidFill>
                  <a:latin typeface="Arial"/>
                  <a:cs typeface="Arial"/>
                </a:rPr>
                <a:t>o</a:t>
              </a:r>
              <a:r>
                <a:rPr sz="1300" spc="-10" dirty="0">
                  <a:solidFill>
                    <a:srgbClr val="DADADA"/>
                  </a:solidFill>
                  <a:latin typeface="Arial"/>
                  <a:cs typeface="Arial"/>
                </a:rPr>
                <a:t>n/</a:t>
              </a:r>
              <a:r>
                <a:rPr sz="1300" spc="-25" dirty="0">
                  <a:solidFill>
                    <a:srgbClr val="DADADA"/>
                  </a:solidFill>
                  <a:latin typeface="Arial"/>
                  <a:cs typeface="Arial"/>
                </a:rPr>
                <a:t>y</a:t>
              </a:r>
              <a:r>
                <a:rPr sz="1300" spc="-10" dirty="0">
                  <a:solidFill>
                    <a:srgbClr val="DADADA"/>
                  </a:solidFill>
                  <a:latin typeface="Arial"/>
                  <a:cs typeface="Arial"/>
                </a:rPr>
                <a:t>e</a:t>
              </a:r>
              <a:r>
                <a:rPr sz="1300" spc="-15" dirty="0">
                  <a:solidFill>
                    <a:srgbClr val="DADADA"/>
                  </a:solidFill>
                  <a:latin typeface="Arial"/>
                  <a:cs typeface="Arial"/>
                </a:rPr>
                <a:t>a</a:t>
              </a:r>
              <a:r>
                <a:rPr sz="1300" spc="-80" dirty="0">
                  <a:solidFill>
                    <a:srgbClr val="DADADA"/>
                  </a:solidFill>
                  <a:latin typeface="Arial"/>
                  <a:cs typeface="Arial"/>
                </a:rPr>
                <a:t>r</a:t>
              </a:r>
              <a:r>
                <a:rPr sz="1300" spc="-5" dirty="0">
                  <a:solidFill>
                    <a:srgbClr val="DADADA"/>
                  </a:solidFill>
                  <a:latin typeface="Arial"/>
                  <a:cs typeface="Arial"/>
                </a:rPr>
                <a:t>.</a:t>
              </a:r>
              <a:endParaRPr sz="1300" dirty="0">
                <a:latin typeface="Arial"/>
                <a:cs typeface="Arial"/>
              </a:endParaRPr>
            </a:p>
          </p:txBody>
        </p:sp>
      </p:grpSp>
      <p:sp>
        <p:nvSpPr>
          <p:cNvPr id="10" name="object 10"/>
          <p:cNvSpPr txBox="1"/>
          <p:nvPr/>
        </p:nvSpPr>
        <p:spPr>
          <a:xfrm>
            <a:off x="7012298" y="4032686"/>
            <a:ext cx="2101850" cy="528320"/>
          </a:xfrm>
          <a:prstGeom prst="rect">
            <a:avLst/>
          </a:prstGeom>
        </p:spPr>
        <p:txBody>
          <a:bodyPr vert="horz" wrap="square" lIns="0" tIns="0" rIns="0" bIns="0" rtlCol="0">
            <a:spAutoFit/>
          </a:bodyPr>
          <a:lstStyle/>
          <a:p>
            <a:pPr marL="396240" marR="5080" indent="-384175">
              <a:lnSpc>
                <a:spcPct val="100000"/>
              </a:lnSpc>
            </a:pPr>
            <a:r>
              <a:rPr sz="1800" b="1" spc="-55" dirty="0">
                <a:solidFill>
                  <a:srgbClr val="000099"/>
                </a:solidFill>
                <a:latin typeface="Arial"/>
                <a:cs typeface="Arial"/>
              </a:rPr>
              <a:t>A</a:t>
            </a:r>
            <a:r>
              <a:rPr sz="1800" b="1" dirty="0">
                <a:solidFill>
                  <a:srgbClr val="000099"/>
                </a:solidFill>
                <a:latin typeface="Arial"/>
                <a:cs typeface="Arial"/>
              </a:rPr>
              <a:t>tt</a:t>
            </a:r>
            <a:r>
              <a:rPr sz="1800" b="1" spc="-10" dirty="0">
                <a:solidFill>
                  <a:srgbClr val="000099"/>
                </a:solidFill>
                <a:latin typeface="Arial"/>
                <a:cs typeface="Arial"/>
              </a:rPr>
              <a:t>ac</a:t>
            </a:r>
            <a:r>
              <a:rPr sz="1800" b="1" spc="5" dirty="0">
                <a:solidFill>
                  <a:srgbClr val="000099"/>
                </a:solidFill>
                <a:latin typeface="Arial"/>
                <a:cs typeface="Arial"/>
              </a:rPr>
              <a:t>k</a:t>
            </a:r>
            <a:r>
              <a:rPr sz="1800" b="1" dirty="0">
                <a:solidFill>
                  <a:srgbClr val="000099"/>
                </a:solidFill>
                <a:latin typeface="Arial"/>
                <a:cs typeface="Arial"/>
              </a:rPr>
              <a:t>s</a:t>
            </a:r>
            <a:r>
              <a:rPr sz="1800" b="1" spc="45" dirty="0">
                <a:solidFill>
                  <a:srgbClr val="000099"/>
                </a:solidFill>
                <a:latin typeface="Arial"/>
                <a:cs typeface="Arial"/>
              </a:rPr>
              <a:t> </a:t>
            </a:r>
            <a:r>
              <a:rPr sz="1800" b="1" spc="-5" dirty="0">
                <a:solidFill>
                  <a:srgbClr val="000099"/>
                </a:solidFill>
                <a:latin typeface="Arial"/>
                <a:cs typeface="Arial"/>
              </a:rPr>
              <a:t>D</a:t>
            </a:r>
            <a:r>
              <a:rPr sz="1800" b="1" dirty="0">
                <a:solidFill>
                  <a:srgbClr val="000099"/>
                </a:solidFill>
                <a:latin typeface="Arial"/>
                <a:cs typeface="Arial"/>
              </a:rPr>
              <a:t>on’t</a:t>
            </a:r>
            <a:r>
              <a:rPr sz="1800" b="1" spc="-10" dirty="0">
                <a:solidFill>
                  <a:srgbClr val="000099"/>
                </a:solidFill>
                <a:latin typeface="Arial"/>
                <a:cs typeface="Arial"/>
              </a:rPr>
              <a:t> </a:t>
            </a:r>
            <a:r>
              <a:rPr sz="1800" b="1" spc="-5" dirty="0">
                <a:solidFill>
                  <a:srgbClr val="000099"/>
                </a:solidFill>
                <a:latin typeface="Arial"/>
                <a:cs typeface="Arial"/>
              </a:rPr>
              <a:t>H</a:t>
            </a:r>
            <a:r>
              <a:rPr sz="1800" b="1" spc="-10" dirty="0">
                <a:solidFill>
                  <a:srgbClr val="000099"/>
                </a:solidFill>
                <a:latin typeface="Arial"/>
                <a:cs typeface="Arial"/>
              </a:rPr>
              <a:t>a</a:t>
            </a:r>
            <a:r>
              <a:rPr sz="1800" b="1" spc="-45" dirty="0">
                <a:solidFill>
                  <a:srgbClr val="000099"/>
                </a:solidFill>
                <a:latin typeface="Arial"/>
                <a:cs typeface="Arial"/>
              </a:rPr>
              <a:t>v</a:t>
            </a:r>
            <a:r>
              <a:rPr sz="1800" b="1" dirty="0">
                <a:solidFill>
                  <a:srgbClr val="000099"/>
                </a:solidFill>
                <a:latin typeface="Arial"/>
                <a:cs typeface="Arial"/>
              </a:rPr>
              <a:t>e to</a:t>
            </a:r>
            <a:r>
              <a:rPr sz="1800" b="1" spc="-5" dirty="0">
                <a:solidFill>
                  <a:srgbClr val="000099"/>
                </a:solidFill>
                <a:latin typeface="Arial"/>
                <a:cs typeface="Arial"/>
              </a:rPr>
              <a:t> </a:t>
            </a:r>
            <a:r>
              <a:rPr sz="1800" b="1" dirty="0">
                <a:solidFill>
                  <a:srgbClr val="000099"/>
                </a:solidFill>
                <a:latin typeface="Arial"/>
                <a:cs typeface="Arial"/>
              </a:rPr>
              <a:t>be</a:t>
            </a:r>
            <a:r>
              <a:rPr sz="1800" b="1" spc="-5" dirty="0">
                <a:solidFill>
                  <a:srgbClr val="000099"/>
                </a:solidFill>
                <a:latin typeface="Arial"/>
                <a:cs typeface="Arial"/>
              </a:rPr>
              <a:t> C</a:t>
            </a:r>
            <a:r>
              <a:rPr sz="1800" b="1" dirty="0">
                <a:solidFill>
                  <a:srgbClr val="000099"/>
                </a:solidFill>
                <a:latin typeface="Arial"/>
                <a:cs typeface="Arial"/>
              </a:rPr>
              <a:t>o</a:t>
            </a:r>
            <a:r>
              <a:rPr sz="1800" b="1" spc="-5" dirty="0">
                <a:solidFill>
                  <a:srgbClr val="000099"/>
                </a:solidFill>
                <a:latin typeface="Arial"/>
                <a:cs typeface="Arial"/>
              </a:rPr>
              <a:t>s</a:t>
            </a:r>
            <a:r>
              <a:rPr sz="1800" b="1" dirty="0">
                <a:solidFill>
                  <a:srgbClr val="000099"/>
                </a:solidFill>
                <a:latin typeface="Arial"/>
                <a:cs typeface="Arial"/>
              </a:rPr>
              <a:t>tly</a:t>
            </a:r>
            <a:endParaRPr sz="1800">
              <a:latin typeface="Arial"/>
              <a:cs typeface="Arial"/>
            </a:endParaRPr>
          </a:p>
        </p:txBody>
      </p:sp>
      <p:grpSp>
        <p:nvGrpSpPr>
          <p:cNvPr id="18" name="Group 17" descr="According to the Ponemon Institude, a strong security posture moderates the costs of cyber attacks." title="Box 3"/>
          <p:cNvGrpSpPr/>
          <p:nvPr/>
        </p:nvGrpSpPr>
        <p:grpSpPr>
          <a:xfrm>
            <a:off x="6961631" y="4649723"/>
            <a:ext cx="2542031" cy="1598675"/>
            <a:chOff x="6961631" y="4649723"/>
            <a:chExt cx="2542031" cy="1598675"/>
          </a:xfrm>
        </p:grpSpPr>
        <p:sp>
          <p:nvSpPr>
            <p:cNvPr id="11" name="object 11" descr="According to the Ponemon Institute, a strong security posture moderates the cost of cyber attacks&#10;" title="Box 3"/>
            <p:cNvSpPr/>
            <p:nvPr/>
          </p:nvSpPr>
          <p:spPr>
            <a:xfrm>
              <a:off x="6961631" y="4649723"/>
              <a:ext cx="2542031" cy="1598675"/>
            </a:xfrm>
            <a:prstGeom prst="rect">
              <a:avLst/>
            </a:prstGeom>
            <a:blipFill>
              <a:blip r:embed="rId4" cstate="print"/>
              <a:stretch>
                <a:fillRect/>
              </a:stretch>
            </a:blipFill>
          </p:spPr>
          <p:txBody>
            <a:bodyPr wrap="square" lIns="0" tIns="0" rIns="0" bIns="0" rtlCol="0"/>
            <a:lstStyle/>
            <a:p>
              <a:endParaRPr/>
            </a:p>
          </p:txBody>
        </p:sp>
        <p:sp>
          <p:nvSpPr>
            <p:cNvPr id="12" name="object 12" descr="According to the Ponemon Institute, a strong security posture moderates the cost of cyber attacks&#10;" title="Box 3"/>
            <p:cNvSpPr txBox="1"/>
            <p:nvPr/>
          </p:nvSpPr>
          <p:spPr>
            <a:xfrm>
              <a:off x="7106734" y="5128810"/>
              <a:ext cx="2215515" cy="855747"/>
            </a:xfrm>
            <a:prstGeom prst="rect">
              <a:avLst/>
            </a:prstGeom>
          </p:spPr>
          <p:txBody>
            <a:bodyPr vert="horz" wrap="square" lIns="0" tIns="0" rIns="0" bIns="0" rtlCol="0">
              <a:spAutoFit/>
            </a:bodyPr>
            <a:lstStyle/>
            <a:p>
              <a:pPr marL="12700" marR="5080" algn="ctr">
                <a:lnSpc>
                  <a:spcPct val="109000"/>
                </a:lnSpc>
              </a:pPr>
              <a:r>
                <a:rPr sz="1300" spc="-10" dirty="0">
                  <a:solidFill>
                    <a:schemeClr val="bg1"/>
                  </a:solidFill>
                  <a:latin typeface="Arial"/>
                  <a:cs typeface="Arial"/>
                </a:rPr>
                <a:t>Acc</a:t>
              </a:r>
              <a:r>
                <a:rPr sz="1300" spc="-15" dirty="0">
                  <a:solidFill>
                    <a:schemeClr val="bg1"/>
                  </a:solidFill>
                  <a:latin typeface="Arial"/>
                  <a:cs typeface="Arial"/>
                </a:rPr>
                <a:t>o</a:t>
              </a:r>
              <a:r>
                <a:rPr sz="1300" spc="-5" dirty="0">
                  <a:solidFill>
                    <a:schemeClr val="bg1"/>
                  </a:solidFill>
                  <a:latin typeface="Arial"/>
                  <a:cs typeface="Arial"/>
                </a:rPr>
                <a:t>r</a:t>
              </a:r>
              <a:r>
                <a:rPr sz="1300" spc="-15" dirty="0">
                  <a:solidFill>
                    <a:schemeClr val="bg1"/>
                  </a:solidFill>
                  <a:latin typeface="Arial"/>
                  <a:cs typeface="Arial"/>
                </a:rPr>
                <a:t>d</a:t>
              </a:r>
              <a:r>
                <a:rPr sz="1300" spc="-10" dirty="0">
                  <a:solidFill>
                    <a:schemeClr val="bg1"/>
                  </a:solidFill>
                  <a:latin typeface="Arial"/>
                  <a:cs typeface="Arial"/>
                </a:rPr>
                <a:t>ing</a:t>
              </a:r>
              <a:r>
                <a:rPr sz="1300" spc="20" dirty="0">
                  <a:solidFill>
                    <a:schemeClr val="bg1"/>
                  </a:solidFill>
                  <a:latin typeface="Arial"/>
                  <a:cs typeface="Arial"/>
                </a:rPr>
                <a:t> </a:t>
              </a:r>
              <a:r>
                <a:rPr sz="1300" spc="-10" dirty="0">
                  <a:solidFill>
                    <a:schemeClr val="bg1"/>
                  </a:solidFill>
                  <a:latin typeface="Arial"/>
                  <a:cs typeface="Arial"/>
                </a:rPr>
                <a:t>to</a:t>
              </a:r>
              <a:r>
                <a:rPr sz="1300" spc="5" dirty="0">
                  <a:solidFill>
                    <a:schemeClr val="bg1"/>
                  </a:solidFill>
                  <a:latin typeface="Arial"/>
                  <a:cs typeface="Arial"/>
                </a:rPr>
                <a:t> </a:t>
              </a:r>
              <a:r>
                <a:rPr sz="1300" spc="-15" dirty="0">
                  <a:solidFill>
                    <a:schemeClr val="bg1"/>
                  </a:solidFill>
                  <a:latin typeface="Arial"/>
                  <a:cs typeface="Arial"/>
                </a:rPr>
                <a:t>th</a:t>
              </a:r>
              <a:r>
                <a:rPr sz="1300" spc="-10" dirty="0">
                  <a:solidFill>
                    <a:schemeClr val="bg1"/>
                  </a:solidFill>
                  <a:latin typeface="Arial"/>
                  <a:cs typeface="Arial"/>
                </a:rPr>
                <a:t>e</a:t>
              </a:r>
              <a:r>
                <a:rPr sz="1300" spc="20" dirty="0">
                  <a:solidFill>
                    <a:schemeClr val="bg1"/>
                  </a:solidFill>
                  <a:latin typeface="Arial"/>
                  <a:cs typeface="Arial"/>
                </a:rPr>
                <a:t> </a:t>
              </a:r>
              <a:r>
                <a:rPr sz="1300" spc="-15" dirty="0">
                  <a:solidFill>
                    <a:schemeClr val="bg1"/>
                  </a:solidFill>
                  <a:latin typeface="Arial"/>
                  <a:cs typeface="Arial"/>
                </a:rPr>
                <a:t>Ponemo</a:t>
              </a:r>
              <a:r>
                <a:rPr sz="1300" spc="-10" dirty="0">
                  <a:solidFill>
                    <a:schemeClr val="bg1"/>
                  </a:solidFill>
                  <a:latin typeface="Arial"/>
                  <a:cs typeface="Arial"/>
                </a:rPr>
                <a:t>n</a:t>
              </a:r>
              <a:r>
                <a:rPr sz="1300" spc="-5" dirty="0">
                  <a:solidFill>
                    <a:schemeClr val="bg1"/>
                  </a:solidFill>
                  <a:latin typeface="Arial"/>
                  <a:cs typeface="Arial"/>
                </a:rPr>
                <a:t> I</a:t>
              </a:r>
              <a:r>
                <a:rPr sz="1300" spc="-15" dirty="0">
                  <a:solidFill>
                    <a:schemeClr val="bg1"/>
                  </a:solidFill>
                  <a:latin typeface="Arial"/>
                  <a:cs typeface="Arial"/>
                </a:rPr>
                <a:t>n</a:t>
              </a:r>
              <a:r>
                <a:rPr sz="1300" spc="-5" dirty="0">
                  <a:solidFill>
                    <a:schemeClr val="bg1"/>
                  </a:solidFill>
                  <a:latin typeface="Arial"/>
                  <a:cs typeface="Arial"/>
                </a:rPr>
                <a:t>stitute,</a:t>
              </a:r>
              <a:r>
                <a:rPr sz="1300" spc="30" dirty="0">
                  <a:solidFill>
                    <a:schemeClr val="bg1"/>
                  </a:solidFill>
                  <a:latin typeface="Arial"/>
                  <a:cs typeface="Arial"/>
                </a:rPr>
                <a:t> </a:t>
              </a:r>
              <a:r>
                <a:rPr sz="1300" spc="-10" dirty="0">
                  <a:solidFill>
                    <a:schemeClr val="bg1"/>
                  </a:solidFill>
                  <a:latin typeface="Arial"/>
                  <a:cs typeface="Arial"/>
                </a:rPr>
                <a:t>a</a:t>
              </a:r>
              <a:r>
                <a:rPr sz="1300" spc="-5" dirty="0">
                  <a:solidFill>
                    <a:schemeClr val="bg1"/>
                  </a:solidFill>
                  <a:latin typeface="Arial"/>
                  <a:cs typeface="Arial"/>
                </a:rPr>
                <a:t> </a:t>
              </a:r>
              <a:r>
                <a:rPr sz="1300" spc="-10" dirty="0">
                  <a:solidFill>
                    <a:schemeClr val="bg1"/>
                  </a:solidFill>
                  <a:latin typeface="Arial"/>
                  <a:cs typeface="Arial"/>
                </a:rPr>
                <a:t>strong</a:t>
              </a:r>
              <a:r>
                <a:rPr sz="1300" spc="30" dirty="0">
                  <a:solidFill>
                    <a:schemeClr val="bg1"/>
                  </a:solidFill>
                  <a:latin typeface="Arial"/>
                  <a:cs typeface="Arial"/>
                </a:rPr>
                <a:t> </a:t>
              </a:r>
              <a:r>
                <a:rPr sz="1300" spc="-10" dirty="0">
                  <a:solidFill>
                    <a:schemeClr val="bg1"/>
                  </a:solidFill>
                  <a:latin typeface="Arial"/>
                  <a:cs typeface="Arial"/>
                </a:rPr>
                <a:t>s</a:t>
              </a:r>
              <a:r>
                <a:rPr sz="1300" spc="-15" dirty="0">
                  <a:solidFill>
                    <a:schemeClr val="bg1"/>
                  </a:solidFill>
                  <a:latin typeface="Arial"/>
                  <a:cs typeface="Arial"/>
                </a:rPr>
                <a:t>e</a:t>
              </a:r>
              <a:r>
                <a:rPr sz="1300" spc="-10" dirty="0">
                  <a:solidFill>
                    <a:schemeClr val="bg1"/>
                  </a:solidFill>
                  <a:latin typeface="Arial"/>
                  <a:cs typeface="Arial"/>
                </a:rPr>
                <a:t>curity</a:t>
              </a:r>
              <a:r>
                <a:rPr sz="1300" spc="-5" dirty="0">
                  <a:solidFill>
                    <a:schemeClr val="bg1"/>
                  </a:solidFill>
                  <a:latin typeface="Arial"/>
                  <a:cs typeface="Arial"/>
                </a:rPr>
                <a:t> </a:t>
              </a:r>
              <a:r>
                <a:rPr sz="1300" spc="-15" dirty="0">
                  <a:solidFill>
                    <a:schemeClr val="bg1"/>
                  </a:solidFill>
                  <a:latin typeface="Arial"/>
                  <a:cs typeface="Arial"/>
                </a:rPr>
                <a:t>po</a:t>
              </a:r>
              <a:r>
                <a:rPr sz="1300" spc="-10" dirty="0">
                  <a:solidFill>
                    <a:schemeClr val="bg1"/>
                  </a:solidFill>
                  <a:latin typeface="Arial"/>
                  <a:cs typeface="Arial"/>
                </a:rPr>
                <a:t>s</a:t>
              </a:r>
              <a:r>
                <a:rPr sz="1300" spc="-15" dirty="0">
                  <a:solidFill>
                    <a:schemeClr val="bg1"/>
                  </a:solidFill>
                  <a:latin typeface="Arial"/>
                  <a:cs typeface="Arial"/>
                </a:rPr>
                <a:t>tu</a:t>
              </a:r>
              <a:r>
                <a:rPr sz="1300" spc="-10" dirty="0">
                  <a:solidFill>
                    <a:schemeClr val="bg1"/>
                  </a:solidFill>
                  <a:latin typeface="Arial"/>
                  <a:cs typeface="Arial"/>
                </a:rPr>
                <a:t>re</a:t>
              </a:r>
              <a:r>
                <a:rPr sz="1300" spc="30" dirty="0">
                  <a:solidFill>
                    <a:schemeClr val="bg1"/>
                  </a:solidFill>
                  <a:latin typeface="Arial"/>
                  <a:cs typeface="Arial"/>
                </a:rPr>
                <a:t> </a:t>
              </a:r>
              <a:r>
                <a:rPr sz="1300" spc="-15" dirty="0">
                  <a:solidFill>
                    <a:schemeClr val="bg1"/>
                  </a:solidFill>
                  <a:latin typeface="Arial"/>
                  <a:cs typeface="Arial"/>
                </a:rPr>
                <a:t>mode</a:t>
              </a:r>
              <a:r>
                <a:rPr sz="1300" spc="-5" dirty="0">
                  <a:solidFill>
                    <a:schemeClr val="bg1"/>
                  </a:solidFill>
                  <a:latin typeface="Arial"/>
                  <a:cs typeface="Arial"/>
                </a:rPr>
                <a:t>r</a:t>
              </a:r>
              <a:r>
                <a:rPr sz="1300" spc="-15" dirty="0">
                  <a:solidFill>
                    <a:schemeClr val="bg1"/>
                  </a:solidFill>
                  <a:latin typeface="Arial"/>
                  <a:cs typeface="Arial"/>
                </a:rPr>
                <a:t>ate</a:t>
              </a:r>
              <a:r>
                <a:rPr sz="1300" spc="-10" dirty="0">
                  <a:solidFill>
                    <a:schemeClr val="bg1"/>
                  </a:solidFill>
                  <a:latin typeface="Arial"/>
                  <a:cs typeface="Arial"/>
                </a:rPr>
                <a:t>s</a:t>
              </a:r>
              <a:r>
                <a:rPr sz="1300" spc="35" dirty="0">
                  <a:solidFill>
                    <a:schemeClr val="bg1"/>
                  </a:solidFill>
                  <a:latin typeface="Arial"/>
                  <a:cs typeface="Arial"/>
                </a:rPr>
                <a:t> </a:t>
              </a:r>
              <a:r>
                <a:rPr sz="1300" spc="-15" dirty="0">
                  <a:solidFill>
                    <a:schemeClr val="bg1"/>
                  </a:solidFill>
                  <a:latin typeface="Arial"/>
                  <a:cs typeface="Arial"/>
                </a:rPr>
                <a:t>th</a:t>
              </a:r>
              <a:r>
                <a:rPr sz="1300" spc="-10" dirty="0">
                  <a:solidFill>
                    <a:schemeClr val="bg1"/>
                  </a:solidFill>
                  <a:latin typeface="Arial"/>
                  <a:cs typeface="Arial"/>
                </a:rPr>
                <a:t>e</a:t>
              </a:r>
              <a:r>
                <a:rPr sz="1300" spc="20" dirty="0">
                  <a:solidFill>
                    <a:schemeClr val="bg1"/>
                  </a:solidFill>
                  <a:latin typeface="Arial"/>
                  <a:cs typeface="Arial"/>
                </a:rPr>
                <a:t> </a:t>
              </a:r>
              <a:r>
                <a:rPr sz="1300" spc="-10" dirty="0">
                  <a:solidFill>
                    <a:schemeClr val="bg1"/>
                  </a:solidFill>
                  <a:latin typeface="Arial"/>
                  <a:cs typeface="Arial"/>
                </a:rPr>
                <a:t>c</a:t>
              </a:r>
              <a:r>
                <a:rPr sz="1300" spc="-15" dirty="0">
                  <a:solidFill>
                    <a:schemeClr val="bg1"/>
                  </a:solidFill>
                  <a:latin typeface="Arial"/>
                  <a:cs typeface="Arial"/>
                </a:rPr>
                <a:t>o</a:t>
              </a:r>
              <a:r>
                <a:rPr sz="1300" spc="-5" dirty="0">
                  <a:solidFill>
                    <a:schemeClr val="bg1"/>
                  </a:solidFill>
                  <a:latin typeface="Arial"/>
                  <a:cs typeface="Arial"/>
                </a:rPr>
                <a:t>st</a:t>
              </a:r>
              <a:r>
                <a:rPr sz="1300" spc="10" dirty="0">
                  <a:solidFill>
                    <a:schemeClr val="bg1"/>
                  </a:solidFill>
                  <a:latin typeface="Arial"/>
                  <a:cs typeface="Arial"/>
                </a:rPr>
                <a:t> </a:t>
              </a:r>
              <a:r>
                <a:rPr sz="1300" spc="-15" dirty="0">
                  <a:solidFill>
                    <a:schemeClr val="bg1"/>
                  </a:solidFill>
                  <a:latin typeface="Arial"/>
                  <a:cs typeface="Arial"/>
                </a:rPr>
                <a:t>o</a:t>
              </a:r>
              <a:r>
                <a:rPr sz="1300" spc="-5" dirty="0">
                  <a:solidFill>
                    <a:schemeClr val="bg1"/>
                  </a:solidFill>
                  <a:latin typeface="Arial"/>
                  <a:cs typeface="Arial"/>
                </a:rPr>
                <a:t>f c</a:t>
              </a:r>
              <a:r>
                <a:rPr sz="1300" spc="-25" dirty="0">
                  <a:solidFill>
                    <a:schemeClr val="bg1"/>
                  </a:solidFill>
                  <a:latin typeface="Arial"/>
                  <a:cs typeface="Arial"/>
                </a:rPr>
                <a:t>y</a:t>
              </a:r>
              <a:r>
                <a:rPr sz="1300" spc="-10" dirty="0">
                  <a:solidFill>
                    <a:schemeClr val="bg1"/>
                  </a:solidFill>
                  <a:latin typeface="Arial"/>
                  <a:cs typeface="Arial"/>
                </a:rPr>
                <a:t>ber</a:t>
              </a:r>
              <a:r>
                <a:rPr sz="1300" spc="30" dirty="0">
                  <a:solidFill>
                    <a:schemeClr val="bg1"/>
                  </a:solidFill>
                  <a:latin typeface="Arial"/>
                  <a:cs typeface="Arial"/>
                </a:rPr>
                <a:t> </a:t>
              </a:r>
              <a:r>
                <a:rPr sz="1300" spc="-5" dirty="0">
                  <a:solidFill>
                    <a:schemeClr val="bg1"/>
                  </a:solidFill>
                  <a:latin typeface="Arial"/>
                  <a:cs typeface="Arial"/>
                </a:rPr>
                <a:t>att</a:t>
              </a:r>
              <a:r>
                <a:rPr sz="1300" spc="-15" dirty="0">
                  <a:solidFill>
                    <a:schemeClr val="bg1"/>
                  </a:solidFill>
                  <a:latin typeface="Arial"/>
                  <a:cs typeface="Arial"/>
                </a:rPr>
                <a:t>a</a:t>
              </a:r>
              <a:r>
                <a:rPr sz="1300" spc="-10" dirty="0">
                  <a:solidFill>
                    <a:schemeClr val="bg1"/>
                  </a:solidFill>
                  <a:latin typeface="Arial"/>
                  <a:cs typeface="Arial"/>
                </a:rPr>
                <a:t>cks</a:t>
              </a:r>
              <a:endParaRPr sz="1300" dirty="0">
                <a:solidFill>
                  <a:schemeClr val="bg1"/>
                </a:solidFill>
                <a:latin typeface="Arial"/>
                <a:cs typeface="Arial"/>
              </a:endParaRPr>
            </a:p>
          </p:txBody>
        </p:sp>
      </p:grpSp>
      <p:sp>
        <p:nvSpPr>
          <p:cNvPr id="4" name="object 4"/>
          <p:cNvSpPr txBox="1"/>
          <p:nvPr/>
        </p:nvSpPr>
        <p:spPr>
          <a:xfrm>
            <a:off x="648751" y="4986621"/>
            <a:ext cx="2379980" cy="528320"/>
          </a:xfrm>
          <a:prstGeom prst="rect">
            <a:avLst/>
          </a:prstGeom>
        </p:spPr>
        <p:txBody>
          <a:bodyPr vert="horz" wrap="square" lIns="0" tIns="0" rIns="0" bIns="0" rtlCol="0">
            <a:spAutoFit/>
          </a:bodyPr>
          <a:lstStyle/>
          <a:p>
            <a:pPr marL="460375" marR="5080" indent="-448309">
              <a:lnSpc>
                <a:spcPct val="100000"/>
              </a:lnSpc>
            </a:pPr>
            <a:r>
              <a:rPr sz="1800" b="1" spc="-55" dirty="0">
                <a:solidFill>
                  <a:srgbClr val="000099"/>
                </a:solidFill>
                <a:latin typeface="Arial"/>
                <a:cs typeface="Arial"/>
              </a:rPr>
              <a:t>A</a:t>
            </a:r>
            <a:r>
              <a:rPr sz="1800" b="1" dirty="0">
                <a:solidFill>
                  <a:srgbClr val="000099"/>
                </a:solidFill>
                <a:latin typeface="Arial"/>
                <a:cs typeface="Arial"/>
              </a:rPr>
              <a:t>tt</a:t>
            </a:r>
            <a:r>
              <a:rPr sz="1800" b="1" spc="-10" dirty="0">
                <a:solidFill>
                  <a:srgbClr val="000099"/>
                </a:solidFill>
                <a:latin typeface="Arial"/>
                <a:cs typeface="Arial"/>
              </a:rPr>
              <a:t>ac</a:t>
            </a:r>
            <a:r>
              <a:rPr sz="1800" b="1" spc="5" dirty="0">
                <a:solidFill>
                  <a:srgbClr val="000099"/>
                </a:solidFill>
                <a:latin typeface="Arial"/>
                <a:cs typeface="Arial"/>
              </a:rPr>
              <a:t>k</a:t>
            </a:r>
            <a:r>
              <a:rPr sz="1800" b="1" dirty="0">
                <a:solidFill>
                  <a:srgbClr val="000099"/>
                </a:solidFill>
                <a:latin typeface="Arial"/>
                <a:cs typeface="Arial"/>
              </a:rPr>
              <a:t>s</a:t>
            </a:r>
            <a:r>
              <a:rPr sz="1800" b="1" spc="45" dirty="0">
                <a:solidFill>
                  <a:srgbClr val="000099"/>
                </a:solidFill>
                <a:latin typeface="Arial"/>
                <a:cs typeface="Arial"/>
              </a:rPr>
              <a:t> </a:t>
            </a:r>
            <a:r>
              <a:rPr sz="1800" b="1" spc="-10" dirty="0">
                <a:solidFill>
                  <a:srgbClr val="000099"/>
                </a:solidFill>
                <a:latin typeface="Arial"/>
                <a:cs typeface="Arial"/>
              </a:rPr>
              <a:t>a</a:t>
            </a:r>
            <a:r>
              <a:rPr sz="1800" b="1" spc="-5" dirty="0">
                <a:solidFill>
                  <a:srgbClr val="000099"/>
                </a:solidFill>
                <a:latin typeface="Arial"/>
                <a:cs typeface="Arial"/>
              </a:rPr>
              <a:t>r</a:t>
            </a:r>
            <a:r>
              <a:rPr sz="1800" b="1" dirty="0">
                <a:solidFill>
                  <a:srgbClr val="000099"/>
                </a:solidFill>
                <a:latin typeface="Arial"/>
                <a:cs typeface="Arial"/>
              </a:rPr>
              <a:t>e</a:t>
            </a:r>
            <a:r>
              <a:rPr sz="1800" b="1" spc="10" dirty="0">
                <a:solidFill>
                  <a:srgbClr val="000099"/>
                </a:solidFill>
                <a:latin typeface="Arial"/>
                <a:cs typeface="Arial"/>
              </a:rPr>
              <a:t> </a:t>
            </a:r>
            <a:r>
              <a:rPr sz="1800" b="1" spc="-5" dirty="0">
                <a:solidFill>
                  <a:srgbClr val="000099"/>
                </a:solidFill>
                <a:latin typeface="Arial"/>
                <a:cs typeface="Arial"/>
              </a:rPr>
              <a:t>P</a:t>
            </a:r>
            <a:r>
              <a:rPr sz="1800" b="1" spc="-10" dirty="0">
                <a:solidFill>
                  <a:srgbClr val="000099"/>
                </a:solidFill>
                <a:latin typeface="Arial"/>
                <a:cs typeface="Arial"/>
              </a:rPr>
              <a:t>e</a:t>
            </a:r>
            <a:r>
              <a:rPr sz="1800" b="1" spc="-5" dirty="0">
                <a:solidFill>
                  <a:srgbClr val="000099"/>
                </a:solidFill>
                <a:latin typeface="Arial"/>
                <a:cs typeface="Arial"/>
              </a:rPr>
              <a:t>r</a:t>
            </a:r>
            <a:r>
              <a:rPr sz="1800" b="1" spc="-45" dirty="0">
                <a:solidFill>
                  <a:srgbClr val="000099"/>
                </a:solidFill>
                <a:latin typeface="Arial"/>
                <a:cs typeface="Arial"/>
              </a:rPr>
              <a:t>v</a:t>
            </a:r>
            <a:r>
              <a:rPr sz="1800" b="1" spc="-10" dirty="0">
                <a:solidFill>
                  <a:srgbClr val="000099"/>
                </a:solidFill>
                <a:latin typeface="Arial"/>
                <a:cs typeface="Arial"/>
              </a:rPr>
              <a:t>as</a:t>
            </a:r>
            <a:r>
              <a:rPr sz="1800" b="1" spc="15" dirty="0">
                <a:solidFill>
                  <a:srgbClr val="000099"/>
                </a:solidFill>
                <a:latin typeface="Arial"/>
                <a:cs typeface="Arial"/>
              </a:rPr>
              <a:t>i</a:t>
            </a:r>
            <a:r>
              <a:rPr sz="1800" b="1" spc="-20" dirty="0">
                <a:solidFill>
                  <a:srgbClr val="000099"/>
                </a:solidFill>
                <a:latin typeface="Arial"/>
                <a:cs typeface="Arial"/>
              </a:rPr>
              <a:t>v</a:t>
            </a:r>
            <a:r>
              <a:rPr sz="1800" b="1" dirty="0">
                <a:solidFill>
                  <a:srgbClr val="000099"/>
                </a:solidFill>
                <a:latin typeface="Arial"/>
                <a:cs typeface="Arial"/>
              </a:rPr>
              <a:t>e </a:t>
            </a:r>
            <a:r>
              <a:rPr sz="1800" b="1" spc="-10" dirty="0">
                <a:solidFill>
                  <a:srgbClr val="000099"/>
                </a:solidFill>
                <a:latin typeface="Arial"/>
                <a:cs typeface="Arial"/>
              </a:rPr>
              <a:t>a</a:t>
            </a:r>
            <a:r>
              <a:rPr sz="1800" b="1" dirty="0">
                <a:solidFill>
                  <a:srgbClr val="000099"/>
                </a:solidFill>
                <a:latin typeface="Arial"/>
                <a:cs typeface="Arial"/>
              </a:rPr>
              <a:t>nd</a:t>
            </a:r>
            <a:r>
              <a:rPr sz="1800" b="1" spc="-10" dirty="0">
                <a:solidFill>
                  <a:srgbClr val="000099"/>
                </a:solidFill>
                <a:latin typeface="Arial"/>
                <a:cs typeface="Arial"/>
              </a:rPr>
              <a:t> </a:t>
            </a:r>
            <a:r>
              <a:rPr sz="1800" b="1" spc="-5" dirty="0">
                <a:solidFill>
                  <a:srgbClr val="000099"/>
                </a:solidFill>
                <a:latin typeface="Arial"/>
                <a:cs typeface="Arial"/>
              </a:rPr>
              <a:t>C</a:t>
            </a:r>
            <a:r>
              <a:rPr sz="1800" b="1" dirty="0">
                <a:solidFill>
                  <a:srgbClr val="000099"/>
                </a:solidFill>
                <a:latin typeface="Arial"/>
                <a:cs typeface="Arial"/>
              </a:rPr>
              <a:t>o</a:t>
            </a:r>
            <a:r>
              <a:rPr sz="1800" b="1" spc="-5" dirty="0">
                <a:solidFill>
                  <a:srgbClr val="000099"/>
                </a:solidFill>
                <a:latin typeface="Arial"/>
                <a:cs typeface="Arial"/>
              </a:rPr>
              <a:t>mm</a:t>
            </a:r>
            <a:r>
              <a:rPr sz="1800" b="1" dirty="0">
                <a:solidFill>
                  <a:srgbClr val="000099"/>
                </a:solidFill>
                <a:latin typeface="Arial"/>
                <a:cs typeface="Arial"/>
              </a:rPr>
              <a:t>on</a:t>
            </a:r>
            <a:endParaRPr sz="1800">
              <a:latin typeface="Arial"/>
              <a:cs typeface="Arial"/>
            </a:endParaRPr>
          </a:p>
        </p:txBody>
      </p:sp>
      <p:grpSp>
        <p:nvGrpSpPr>
          <p:cNvPr id="16" name="Group 15" title="Text Box 1"/>
          <p:cNvGrpSpPr/>
          <p:nvPr/>
        </p:nvGrpSpPr>
        <p:grpSpPr>
          <a:xfrm>
            <a:off x="422148" y="3194303"/>
            <a:ext cx="2903219" cy="1737359"/>
            <a:chOff x="422148" y="3194303"/>
            <a:chExt cx="2903219" cy="1737359"/>
          </a:xfrm>
        </p:grpSpPr>
        <p:sp>
          <p:nvSpPr>
            <p:cNvPr id="5" name="object 5" descr="The Administration of Defense (DoD) detects three million unauthorized “scans”- or attempts by possible intruders to access official networks every day.&#10;" title="Box 1"/>
            <p:cNvSpPr/>
            <p:nvPr/>
          </p:nvSpPr>
          <p:spPr>
            <a:xfrm>
              <a:off x="422148" y="3194303"/>
              <a:ext cx="2903219" cy="1737359"/>
            </a:xfrm>
            <a:prstGeom prst="rect">
              <a:avLst/>
            </a:prstGeom>
            <a:blipFill>
              <a:blip r:embed="rId5" cstate="print"/>
              <a:stretch>
                <a:fillRect/>
              </a:stretch>
            </a:blipFill>
          </p:spPr>
          <p:txBody>
            <a:bodyPr wrap="square" lIns="0" tIns="0" rIns="0" bIns="0" rtlCol="0"/>
            <a:lstStyle/>
            <a:p>
              <a:endParaRPr/>
            </a:p>
          </p:txBody>
        </p:sp>
        <p:sp>
          <p:nvSpPr>
            <p:cNvPr id="6" name="object 6"/>
            <p:cNvSpPr txBox="1"/>
            <p:nvPr/>
          </p:nvSpPr>
          <p:spPr>
            <a:xfrm>
              <a:off x="624712" y="3354077"/>
              <a:ext cx="2498090" cy="1090363"/>
            </a:xfrm>
            <a:prstGeom prst="rect">
              <a:avLst/>
            </a:prstGeom>
          </p:spPr>
          <p:txBody>
            <a:bodyPr vert="horz" wrap="square" lIns="0" tIns="0" rIns="0" bIns="0" rtlCol="0">
              <a:spAutoFit/>
            </a:bodyPr>
            <a:lstStyle/>
            <a:p>
              <a:pPr marL="12700" marR="5080" indent="-635" algn="ctr">
                <a:lnSpc>
                  <a:spcPct val="109100"/>
                </a:lnSpc>
              </a:pPr>
              <a:r>
                <a:rPr sz="1300" dirty="0">
                  <a:solidFill>
                    <a:srgbClr val="DADADA"/>
                  </a:solidFill>
                  <a:latin typeface="Arial"/>
                  <a:cs typeface="Arial"/>
                </a:rPr>
                <a:t>T</a:t>
              </a:r>
              <a:r>
                <a:rPr sz="1300" spc="-15" dirty="0">
                  <a:solidFill>
                    <a:srgbClr val="DADADA"/>
                  </a:solidFill>
                  <a:latin typeface="Arial"/>
                  <a:cs typeface="Arial"/>
                </a:rPr>
                <a:t>h</a:t>
              </a:r>
              <a:r>
                <a:rPr sz="1300" spc="-10" dirty="0">
                  <a:solidFill>
                    <a:srgbClr val="DADADA"/>
                  </a:solidFill>
                  <a:latin typeface="Arial"/>
                  <a:cs typeface="Arial"/>
                </a:rPr>
                <a:t>e</a:t>
              </a:r>
              <a:r>
                <a:rPr sz="1300" spc="10" dirty="0">
                  <a:solidFill>
                    <a:srgbClr val="DADADA"/>
                  </a:solidFill>
                  <a:latin typeface="Arial"/>
                  <a:cs typeface="Arial"/>
                </a:rPr>
                <a:t> </a:t>
              </a:r>
              <a:r>
                <a:rPr lang="en-US" sz="1300" spc="-10" dirty="0">
                  <a:solidFill>
                    <a:srgbClr val="DADADA"/>
                  </a:solidFill>
                  <a:latin typeface="Arial"/>
                  <a:cs typeface="Arial"/>
                </a:rPr>
                <a:t>Administration </a:t>
              </a:r>
              <a:r>
                <a:rPr sz="1300" spc="-15" dirty="0">
                  <a:solidFill>
                    <a:srgbClr val="DADADA"/>
                  </a:solidFill>
                  <a:latin typeface="Arial"/>
                  <a:cs typeface="Arial"/>
                </a:rPr>
                <a:t>o</a:t>
              </a:r>
              <a:r>
                <a:rPr sz="1300" spc="-5" dirty="0">
                  <a:solidFill>
                    <a:srgbClr val="DADADA"/>
                  </a:solidFill>
                  <a:latin typeface="Arial"/>
                  <a:cs typeface="Arial"/>
                </a:rPr>
                <a:t>f </a:t>
              </a:r>
              <a:r>
                <a:rPr sz="1300" spc="-10" dirty="0">
                  <a:solidFill>
                    <a:srgbClr val="DADADA"/>
                  </a:solidFill>
                  <a:latin typeface="Arial"/>
                  <a:cs typeface="Arial"/>
                </a:rPr>
                <a:t>D</a:t>
              </a:r>
              <a:r>
                <a:rPr sz="1300" spc="-15" dirty="0">
                  <a:solidFill>
                    <a:srgbClr val="DADADA"/>
                  </a:solidFill>
                  <a:latin typeface="Arial"/>
                  <a:cs typeface="Arial"/>
                </a:rPr>
                <a:t>efen</a:t>
              </a:r>
              <a:r>
                <a:rPr sz="1300" spc="-10" dirty="0">
                  <a:solidFill>
                    <a:srgbClr val="DADADA"/>
                  </a:solidFill>
                  <a:latin typeface="Arial"/>
                  <a:cs typeface="Arial"/>
                </a:rPr>
                <a:t>se (D</a:t>
              </a:r>
              <a:r>
                <a:rPr sz="1300" spc="-15" dirty="0">
                  <a:solidFill>
                    <a:srgbClr val="DADADA"/>
                  </a:solidFill>
                  <a:latin typeface="Arial"/>
                  <a:cs typeface="Arial"/>
                </a:rPr>
                <a:t>o</a:t>
              </a:r>
              <a:r>
                <a:rPr sz="1300" spc="-10" dirty="0">
                  <a:solidFill>
                    <a:srgbClr val="DADADA"/>
                  </a:solidFill>
                  <a:latin typeface="Arial"/>
                  <a:cs typeface="Arial"/>
                </a:rPr>
                <a:t>D)</a:t>
              </a:r>
              <a:r>
                <a:rPr sz="1300" spc="20" dirty="0">
                  <a:solidFill>
                    <a:srgbClr val="DADADA"/>
                  </a:solidFill>
                  <a:latin typeface="Arial"/>
                  <a:cs typeface="Arial"/>
                </a:rPr>
                <a:t> </a:t>
              </a:r>
              <a:r>
                <a:rPr sz="1300" spc="-15" dirty="0">
                  <a:solidFill>
                    <a:srgbClr val="DADADA"/>
                  </a:solidFill>
                  <a:latin typeface="Arial"/>
                  <a:cs typeface="Arial"/>
                </a:rPr>
                <a:t>d</a:t>
              </a:r>
              <a:r>
                <a:rPr sz="1300" spc="-10" dirty="0">
                  <a:solidFill>
                    <a:srgbClr val="DADADA"/>
                  </a:solidFill>
                  <a:latin typeface="Arial"/>
                  <a:cs typeface="Arial"/>
                </a:rPr>
                <a:t>etects</a:t>
              </a:r>
              <a:r>
                <a:rPr sz="1300" spc="20" dirty="0">
                  <a:solidFill>
                    <a:srgbClr val="DADADA"/>
                  </a:solidFill>
                  <a:latin typeface="Arial"/>
                  <a:cs typeface="Arial"/>
                </a:rPr>
                <a:t> </a:t>
              </a:r>
              <a:r>
                <a:rPr sz="1300" spc="-5" dirty="0">
                  <a:solidFill>
                    <a:srgbClr val="DADADA"/>
                  </a:solidFill>
                  <a:latin typeface="Arial"/>
                  <a:cs typeface="Arial"/>
                </a:rPr>
                <a:t>t</a:t>
              </a:r>
              <a:r>
                <a:rPr sz="1300" spc="-15" dirty="0">
                  <a:solidFill>
                    <a:srgbClr val="DADADA"/>
                  </a:solidFill>
                  <a:latin typeface="Arial"/>
                  <a:cs typeface="Arial"/>
                </a:rPr>
                <a:t>h</a:t>
              </a:r>
              <a:r>
                <a:rPr sz="1300" spc="-5" dirty="0">
                  <a:solidFill>
                    <a:srgbClr val="DADADA"/>
                  </a:solidFill>
                  <a:latin typeface="Arial"/>
                  <a:cs typeface="Arial"/>
                </a:rPr>
                <a:t>r</a:t>
              </a:r>
              <a:r>
                <a:rPr sz="1300" spc="-15" dirty="0">
                  <a:solidFill>
                    <a:srgbClr val="DADADA"/>
                  </a:solidFill>
                  <a:latin typeface="Arial"/>
                  <a:cs typeface="Arial"/>
                </a:rPr>
                <a:t>e</a:t>
              </a:r>
              <a:r>
                <a:rPr sz="1300" spc="-10" dirty="0">
                  <a:solidFill>
                    <a:srgbClr val="DADADA"/>
                  </a:solidFill>
                  <a:latin typeface="Arial"/>
                  <a:cs typeface="Arial"/>
                </a:rPr>
                <a:t>e</a:t>
              </a:r>
              <a:r>
                <a:rPr sz="1300" spc="20" dirty="0">
                  <a:solidFill>
                    <a:srgbClr val="DADADA"/>
                  </a:solidFill>
                  <a:latin typeface="Arial"/>
                  <a:cs typeface="Arial"/>
                </a:rPr>
                <a:t> </a:t>
              </a:r>
              <a:r>
                <a:rPr sz="1300" spc="-5" dirty="0">
                  <a:solidFill>
                    <a:srgbClr val="DADADA"/>
                  </a:solidFill>
                  <a:latin typeface="Arial"/>
                  <a:cs typeface="Arial"/>
                </a:rPr>
                <a:t>milli</a:t>
              </a:r>
              <a:r>
                <a:rPr sz="1300" spc="-15" dirty="0">
                  <a:solidFill>
                    <a:srgbClr val="DADADA"/>
                  </a:solidFill>
                  <a:latin typeface="Arial"/>
                  <a:cs typeface="Arial"/>
                </a:rPr>
                <a:t>o</a:t>
              </a:r>
              <a:r>
                <a:rPr sz="1300" spc="-10" dirty="0">
                  <a:solidFill>
                    <a:srgbClr val="DADADA"/>
                  </a:solidFill>
                  <a:latin typeface="Arial"/>
                  <a:cs typeface="Arial"/>
                </a:rPr>
                <a:t>n</a:t>
              </a:r>
              <a:r>
                <a:rPr sz="1300" spc="-5" dirty="0">
                  <a:solidFill>
                    <a:srgbClr val="DADADA"/>
                  </a:solidFill>
                  <a:latin typeface="Arial"/>
                  <a:cs typeface="Arial"/>
                </a:rPr>
                <a:t> </a:t>
              </a:r>
              <a:r>
                <a:rPr sz="1300" spc="-15" dirty="0">
                  <a:solidFill>
                    <a:srgbClr val="DADADA"/>
                  </a:solidFill>
                  <a:latin typeface="Arial"/>
                  <a:cs typeface="Arial"/>
                </a:rPr>
                <a:t>unautho</a:t>
              </a:r>
              <a:r>
                <a:rPr sz="1300" spc="-5" dirty="0">
                  <a:solidFill>
                    <a:srgbClr val="DADADA"/>
                  </a:solidFill>
                  <a:latin typeface="Arial"/>
                  <a:cs typeface="Arial"/>
                </a:rPr>
                <a:t>riz</a:t>
              </a:r>
              <a:r>
                <a:rPr sz="1300" spc="-15" dirty="0">
                  <a:solidFill>
                    <a:srgbClr val="DADADA"/>
                  </a:solidFill>
                  <a:latin typeface="Arial"/>
                  <a:cs typeface="Arial"/>
                </a:rPr>
                <a:t>e</a:t>
              </a:r>
              <a:r>
                <a:rPr sz="1300" spc="-10" dirty="0">
                  <a:solidFill>
                    <a:srgbClr val="DADADA"/>
                  </a:solidFill>
                  <a:latin typeface="Arial"/>
                  <a:cs typeface="Arial"/>
                </a:rPr>
                <a:t>d</a:t>
              </a:r>
              <a:r>
                <a:rPr sz="1300" spc="45" dirty="0">
                  <a:solidFill>
                    <a:srgbClr val="DADADA"/>
                  </a:solidFill>
                  <a:latin typeface="Arial"/>
                  <a:cs typeface="Arial"/>
                </a:rPr>
                <a:t> </a:t>
              </a:r>
              <a:r>
                <a:rPr sz="1300" spc="-10" dirty="0">
                  <a:solidFill>
                    <a:srgbClr val="DADADA"/>
                  </a:solidFill>
                  <a:latin typeface="Arial"/>
                  <a:cs typeface="Arial"/>
                </a:rPr>
                <a:t>“sc</a:t>
              </a:r>
              <a:r>
                <a:rPr sz="1300" spc="-15" dirty="0">
                  <a:solidFill>
                    <a:srgbClr val="DADADA"/>
                  </a:solidFill>
                  <a:latin typeface="Arial"/>
                  <a:cs typeface="Arial"/>
                </a:rPr>
                <a:t>an</a:t>
              </a:r>
              <a:r>
                <a:rPr sz="1300" spc="-5" dirty="0">
                  <a:solidFill>
                    <a:srgbClr val="DADADA"/>
                  </a:solidFill>
                  <a:latin typeface="Arial"/>
                  <a:cs typeface="Arial"/>
                </a:rPr>
                <a:t>s”-</a:t>
              </a:r>
              <a:r>
                <a:rPr sz="1300" spc="35" dirty="0">
                  <a:solidFill>
                    <a:srgbClr val="DADADA"/>
                  </a:solidFill>
                  <a:latin typeface="Arial"/>
                  <a:cs typeface="Arial"/>
                </a:rPr>
                <a:t> </a:t>
              </a:r>
              <a:r>
                <a:rPr sz="1300" spc="-10" dirty="0">
                  <a:solidFill>
                    <a:srgbClr val="DADADA"/>
                  </a:solidFill>
                  <a:latin typeface="Arial"/>
                  <a:cs typeface="Arial"/>
                </a:rPr>
                <a:t>or</a:t>
              </a:r>
              <a:r>
                <a:rPr sz="1300" spc="10" dirty="0">
                  <a:solidFill>
                    <a:srgbClr val="DADADA"/>
                  </a:solidFill>
                  <a:latin typeface="Arial"/>
                  <a:cs typeface="Arial"/>
                </a:rPr>
                <a:t> </a:t>
              </a:r>
              <a:r>
                <a:rPr sz="1300" spc="-10" dirty="0">
                  <a:solidFill>
                    <a:srgbClr val="DADADA"/>
                  </a:solidFill>
                  <a:latin typeface="Arial"/>
                  <a:cs typeface="Arial"/>
                </a:rPr>
                <a:t>attempts by</a:t>
              </a:r>
              <a:r>
                <a:rPr sz="1300" spc="10" dirty="0">
                  <a:solidFill>
                    <a:srgbClr val="DADADA"/>
                  </a:solidFill>
                  <a:latin typeface="Arial"/>
                  <a:cs typeface="Arial"/>
                </a:rPr>
                <a:t> </a:t>
              </a:r>
              <a:r>
                <a:rPr sz="1300" spc="-15" dirty="0">
                  <a:solidFill>
                    <a:srgbClr val="DADADA"/>
                  </a:solidFill>
                  <a:latin typeface="Arial"/>
                  <a:cs typeface="Arial"/>
                </a:rPr>
                <a:t>p</a:t>
              </a:r>
              <a:r>
                <a:rPr sz="1300" spc="-10" dirty="0">
                  <a:solidFill>
                    <a:srgbClr val="DADADA"/>
                  </a:solidFill>
                  <a:latin typeface="Arial"/>
                  <a:cs typeface="Arial"/>
                </a:rPr>
                <a:t>ossible</a:t>
              </a:r>
              <a:r>
                <a:rPr sz="1300" spc="20" dirty="0">
                  <a:solidFill>
                    <a:srgbClr val="DADADA"/>
                  </a:solidFill>
                  <a:latin typeface="Arial"/>
                  <a:cs typeface="Arial"/>
                </a:rPr>
                <a:t> </a:t>
              </a:r>
              <a:r>
                <a:rPr sz="1300" spc="-5" dirty="0">
                  <a:solidFill>
                    <a:srgbClr val="DADADA"/>
                  </a:solidFill>
                  <a:latin typeface="Arial"/>
                  <a:cs typeface="Arial"/>
                </a:rPr>
                <a:t>intr</a:t>
              </a:r>
              <a:r>
                <a:rPr sz="1300" spc="-15" dirty="0">
                  <a:solidFill>
                    <a:srgbClr val="DADADA"/>
                  </a:solidFill>
                  <a:latin typeface="Arial"/>
                  <a:cs typeface="Arial"/>
                </a:rPr>
                <a:t>u</a:t>
              </a:r>
              <a:r>
                <a:rPr sz="1300" spc="-10" dirty="0">
                  <a:solidFill>
                    <a:srgbClr val="DADADA"/>
                  </a:solidFill>
                  <a:latin typeface="Arial"/>
                  <a:cs typeface="Arial"/>
                </a:rPr>
                <a:t>d</a:t>
              </a:r>
              <a:r>
                <a:rPr sz="1300" spc="-15" dirty="0">
                  <a:solidFill>
                    <a:srgbClr val="DADADA"/>
                  </a:solidFill>
                  <a:latin typeface="Arial"/>
                  <a:cs typeface="Arial"/>
                </a:rPr>
                <a:t>e</a:t>
              </a:r>
              <a:r>
                <a:rPr sz="1300" spc="-10" dirty="0">
                  <a:solidFill>
                    <a:srgbClr val="DADADA"/>
                  </a:solidFill>
                  <a:latin typeface="Arial"/>
                  <a:cs typeface="Arial"/>
                </a:rPr>
                <a:t>rs</a:t>
              </a:r>
              <a:r>
                <a:rPr sz="1300" spc="30" dirty="0">
                  <a:solidFill>
                    <a:srgbClr val="DADADA"/>
                  </a:solidFill>
                  <a:latin typeface="Arial"/>
                  <a:cs typeface="Arial"/>
                </a:rPr>
                <a:t> </a:t>
              </a:r>
              <a:r>
                <a:rPr sz="1300" spc="-10" dirty="0">
                  <a:solidFill>
                    <a:srgbClr val="DADADA"/>
                  </a:solidFill>
                  <a:latin typeface="Arial"/>
                  <a:cs typeface="Arial"/>
                </a:rPr>
                <a:t>to</a:t>
              </a:r>
              <a:r>
                <a:rPr sz="1300" spc="10" dirty="0">
                  <a:solidFill>
                    <a:srgbClr val="DADADA"/>
                  </a:solidFill>
                  <a:latin typeface="Arial"/>
                  <a:cs typeface="Arial"/>
                </a:rPr>
                <a:t> </a:t>
              </a:r>
              <a:r>
                <a:rPr sz="1300" spc="-15" dirty="0">
                  <a:solidFill>
                    <a:srgbClr val="DADADA"/>
                  </a:solidFill>
                  <a:latin typeface="Arial"/>
                  <a:cs typeface="Arial"/>
                </a:rPr>
                <a:t>a</a:t>
              </a:r>
              <a:r>
                <a:rPr sz="1300" spc="-10" dirty="0">
                  <a:solidFill>
                    <a:srgbClr val="DADADA"/>
                  </a:solidFill>
                  <a:latin typeface="Arial"/>
                  <a:cs typeface="Arial"/>
                </a:rPr>
                <a:t>ccess o</a:t>
              </a:r>
              <a:r>
                <a:rPr sz="1300" spc="-30" dirty="0">
                  <a:solidFill>
                    <a:srgbClr val="DADADA"/>
                  </a:solidFill>
                  <a:latin typeface="Arial"/>
                  <a:cs typeface="Arial"/>
                </a:rPr>
                <a:t>f</a:t>
              </a:r>
              <a:r>
                <a:rPr sz="1300" spc="-5" dirty="0">
                  <a:solidFill>
                    <a:srgbClr val="DADADA"/>
                  </a:solidFill>
                  <a:latin typeface="Arial"/>
                  <a:cs typeface="Arial"/>
                </a:rPr>
                <a:t>ficial</a:t>
              </a:r>
              <a:r>
                <a:rPr sz="1300" spc="20" dirty="0">
                  <a:solidFill>
                    <a:srgbClr val="DADADA"/>
                  </a:solidFill>
                  <a:latin typeface="Arial"/>
                  <a:cs typeface="Arial"/>
                </a:rPr>
                <a:t> </a:t>
              </a:r>
              <a:r>
                <a:rPr sz="1300" spc="-10" dirty="0">
                  <a:solidFill>
                    <a:srgbClr val="DADADA"/>
                  </a:solidFill>
                  <a:latin typeface="Arial"/>
                  <a:cs typeface="Arial"/>
                </a:rPr>
                <a:t>n</a:t>
              </a:r>
              <a:r>
                <a:rPr sz="1300" spc="-15" dirty="0">
                  <a:solidFill>
                    <a:srgbClr val="DADADA"/>
                  </a:solidFill>
                  <a:latin typeface="Arial"/>
                  <a:cs typeface="Arial"/>
                </a:rPr>
                <a:t>e</a:t>
              </a:r>
              <a:r>
                <a:rPr sz="1300" spc="-5" dirty="0">
                  <a:solidFill>
                    <a:srgbClr val="DADADA"/>
                  </a:solidFill>
                  <a:latin typeface="Arial"/>
                  <a:cs typeface="Arial"/>
                </a:rPr>
                <a:t>t</a:t>
              </a:r>
              <a:r>
                <a:rPr sz="1300" spc="-25" dirty="0">
                  <a:solidFill>
                    <a:srgbClr val="DADADA"/>
                  </a:solidFill>
                  <a:latin typeface="Arial"/>
                  <a:cs typeface="Arial"/>
                </a:rPr>
                <a:t>w</a:t>
              </a:r>
              <a:r>
                <a:rPr sz="1300" spc="-15" dirty="0">
                  <a:solidFill>
                    <a:srgbClr val="DADADA"/>
                  </a:solidFill>
                  <a:latin typeface="Arial"/>
                  <a:cs typeface="Arial"/>
                </a:rPr>
                <a:t>o</a:t>
              </a:r>
              <a:r>
                <a:rPr sz="1300" spc="-10" dirty="0">
                  <a:solidFill>
                    <a:srgbClr val="DADADA"/>
                  </a:solidFill>
                  <a:latin typeface="Arial"/>
                  <a:cs typeface="Arial"/>
                </a:rPr>
                <a:t>rks</a:t>
              </a:r>
              <a:r>
                <a:rPr sz="1300" spc="30" dirty="0">
                  <a:solidFill>
                    <a:srgbClr val="DADADA"/>
                  </a:solidFill>
                  <a:latin typeface="Arial"/>
                  <a:cs typeface="Arial"/>
                </a:rPr>
                <a:t> </a:t>
              </a:r>
              <a:r>
                <a:rPr sz="1300" spc="-10" dirty="0">
                  <a:solidFill>
                    <a:srgbClr val="DADADA"/>
                  </a:solidFill>
                  <a:latin typeface="Arial"/>
                  <a:cs typeface="Arial"/>
                </a:rPr>
                <a:t>e</a:t>
              </a:r>
              <a:r>
                <a:rPr sz="1300" spc="-25" dirty="0">
                  <a:solidFill>
                    <a:srgbClr val="DADADA"/>
                  </a:solidFill>
                  <a:latin typeface="Arial"/>
                  <a:cs typeface="Arial"/>
                </a:rPr>
                <a:t>v</a:t>
              </a:r>
              <a:r>
                <a:rPr sz="1300" spc="-10" dirty="0">
                  <a:solidFill>
                    <a:srgbClr val="DADADA"/>
                  </a:solidFill>
                  <a:latin typeface="Arial"/>
                  <a:cs typeface="Arial"/>
                </a:rPr>
                <a:t>ery</a:t>
              </a:r>
              <a:r>
                <a:rPr sz="1300" spc="30" dirty="0">
                  <a:solidFill>
                    <a:srgbClr val="DADADA"/>
                  </a:solidFill>
                  <a:latin typeface="Arial"/>
                  <a:cs typeface="Arial"/>
                </a:rPr>
                <a:t> </a:t>
              </a:r>
              <a:r>
                <a:rPr sz="1300" spc="-15" dirty="0">
                  <a:solidFill>
                    <a:srgbClr val="DADADA"/>
                  </a:solidFill>
                  <a:latin typeface="Arial"/>
                  <a:cs typeface="Arial"/>
                </a:rPr>
                <a:t>d</a:t>
              </a:r>
              <a:r>
                <a:rPr sz="1300" spc="-10" dirty="0">
                  <a:solidFill>
                    <a:srgbClr val="DADADA"/>
                  </a:solidFill>
                  <a:latin typeface="Arial"/>
                  <a:cs typeface="Arial"/>
                </a:rPr>
                <a:t>a</a:t>
              </a:r>
              <a:r>
                <a:rPr sz="1300" spc="-120" dirty="0">
                  <a:solidFill>
                    <a:srgbClr val="DADADA"/>
                  </a:solidFill>
                  <a:latin typeface="Arial"/>
                  <a:cs typeface="Arial"/>
                </a:rPr>
                <a:t>y</a:t>
              </a:r>
              <a:r>
                <a:rPr sz="1300" spc="-5" dirty="0">
                  <a:solidFill>
                    <a:srgbClr val="DADADA"/>
                  </a:solidFill>
                  <a:latin typeface="Arial"/>
                  <a:cs typeface="Arial"/>
                </a:rPr>
                <a:t>.</a:t>
              </a:r>
              <a:endParaRPr sz="1300" dirty="0">
                <a:latin typeface="Arial"/>
                <a:cs typeface="Arial"/>
              </a:endParaRPr>
            </a:p>
          </p:txBody>
        </p:sp>
      </p:grpSp>
      <p:sp>
        <p:nvSpPr>
          <p:cNvPr id="7" name="object 7"/>
          <p:cNvSpPr txBox="1"/>
          <p:nvPr/>
        </p:nvSpPr>
        <p:spPr>
          <a:xfrm>
            <a:off x="4163594" y="2661086"/>
            <a:ext cx="1676400" cy="528320"/>
          </a:xfrm>
          <a:prstGeom prst="rect">
            <a:avLst/>
          </a:prstGeom>
        </p:spPr>
        <p:txBody>
          <a:bodyPr vert="horz" wrap="square" lIns="0" tIns="0" rIns="0" bIns="0" rtlCol="0">
            <a:spAutoFit/>
          </a:bodyPr>
          <a:lstStyle/>
          <a:p>
            <a:pPr marL="489584" marR="5080" indent="-477520">
              <a:lnSpc>
                <a:spcPct val="100000"/>
              </a:lnSpc>
            </a:pPr>
            <a:r>
              <a:rPr sz="1800" b="1" spc="-55" dirty="0">
                <a:solidFill>
                  <a:srgbClr val="000099"/>
                </a:solidFill>
                <a:latin typeface="Arial"/>
                <a:cs typeface="Arial"/>
              </a:rPr>
              <a:t>A</a:t>
            </a:r>
            <a:r>
              <a:rPr sz="1800" b="1" dirty="0">
                <a:solidFill>
                  <a:srgbClr val="000099"/>
                </a:solidFill>
                <a:latin typeface="Arial"/>
                <a:cs typeface="Arial"/>
              </a:rPr>
              <a:t>tt</a:t>
            </a:r>
            <a:r>
              <a:rPr sz="1800" b="1" spc="-10" dirty="0">
                <a:solidFill>
                  <a:srgbClr val="000099"/>
                </a:solidFill>
                <a:latin typeface="Arial"/>
                <a:cs typeface="Arial"/>
              </a:rPr>
              <a:t>ac</a:t>
            </a:r>
            <a:r>
              <a:rPr sz="1800" b="1" spc="5" dirty="0">
                <a:solidFill>
                  <a:srgbClr val="000099"/>
                </a:solidFill>
                <a:latin typeface="Arial"/>
                <a:cs typeface="Arial"/>
              </a:rPr>
              <a:t>k</a:t>
            </a:r>
            <a:r>
              <a:rPr sz="1800" b="1" dirty="0">
                <a:solidFill>
                  <a:srgbClr val="000099"/>
                </a:solidFill>
                <a:latin typeface="Arial"/>
                <a:cs typeface="Arial"/>
              </a:rPr>
              <a:t>s</a:t>
            </a:r>
            <a:r>
              <a:rPr sz="1800" b="1" spc="45" dirty="0">
                <a:solidFill>
                  <a:srgbClr val="000099"/>
                </a:solidFill>
                <a:latin typeface="Arial"/>
                <a:cs typeface="Arial"/>
              </a:rPr>
              <a:t> </a:t>
            </a:r>
            <a:r>
              <a:rPr sz="1800" b="1" spc="-5" dirty="0">
                <a:solidFill>
                  <a:srgbClr val="000099"/>
                </a:solidFill>
                <a:latin typeface="Arial"/>
                <a:cs typeface="Arial"/>
              </a:rPr>
              <a:t>C</a:t>
            </a:r>
            <a:r>
              <a:rPr sz="1800" b="1" spc="-10" dirty="0">
                <a:solidFill>
                  <a:srgbClr val="000099"/>
                </a:solidFill>
                <a:latin typeface="Arial"/>
                <a:cs typeface="Arial"/>
              </a:rPr>
              <a:t>a</a:t>
            </a:r>
            <a:r>
              <a:rPr sz="1800" b="1" dirty="0">
                <a:solidFill>
                  <a:srgbClr val="000099"/>
                </a:solidFill>
                <a:latin typeface="Arial"/>
                <a:cs typeface="Arial"/>
              </a:rPr>
              <a:t>n</a:t>
            </a:r>
            <a:r>
              <a:rPr sz="1800" b="1" spc="5" dirty="0">
                <a:solidFill>
                  <a:srgbClr val="000099"/>
                </a:solidFill>
                <a:latin typeface="Arial"/>
                <a:cs typeface="Arial"/>
              </a:rPr>
              <a:t> </a:t>
            </a:r>
            <a:r>
              <a:rPr sz="1800" b="1" dirty="0">
                <a:solidFill>
                  <a:srgbClr val="000099"/>
                </a:solidFill>
                <a:latin typeface="Arial"/>
                <a:cs typeface="Arial"/>
              </a:rPr>
              <a:t>be </a:t>
            </a:r>
            <a:r>
              <a:rPr sz="1800" b="1" spc="-5" dirty="0">
                <a:solidFill>
                  <a:srgbClr val="000099"/>
                </a:solidFill>
                <a:latin typeface="Arial"/>
                <a:cs typeface="Arial"/>
              </a:rPr>
              <a:t>C</a:t>
            </a:r>
            <a:r>
              <a:rPr sz="1800" b="1" dirty="0">
                <a:solidFill>
                  <a:srgbClr val="000099"/>
                </a:solidFill>
                <a:latin typeface="Arial"/>
                <a:cs typeface="Arial"/>
              </a:rPr>
              <a:t>o</a:t>
            </a:r>
            <a:r>
              <a:rPr sz="1800" b="1" spc="-10" dirty="0">
                <a:solidFill>
                  <a:srgbClr val="000099"/>
                </a:solidFill>
                <a:latin typeface="Arial"/>
                <a:cs typeface="Arial"/>
              </a:rPr>
              <a:t>s</a:t>
            </a:r>
            <a:r>
              <a:rPr sz="1800" b="1" dirty="0">
                <a:solidFill>
                  <a:srgbClr val="000099"/>
                </a:solidFill>
                <a:latin typeface="Arial"/>
                <a:cs typeface="Arial"/>
              </a:rPr>
              <a:t>tly</a:t>
            </a:r>
            <a:endParaRPr sz="1800">
              <a:latin typeface="Arial"/>
              <a:cs typeface="Arial"/>
            </a:endParaRPr>
          </a:p>
        </p:txBody>
      </p:sp>
      <p:sp>
        <p:nvSpPr>
          <p:cNvPr id="13" name="object 13" title="computer image"/>
          <p:cNvSpPr/>
          <p:nvPr/>
        </p:nvSpPr>
        <p:spPr>
          <a:xfrm>
            <a:off x="3505200" y="3214116"/>
            <a:ext cx="2895599" cy="2904743"/>
          </a:xfrm>
          <a:prstGeom prst="rect">
            <a:avLst/>
          </a:prstGeom>
          <a:blipFill>
            <a:blip r:embed="rId6" cstate="print"/>
            <a:stretch>
              <a:fillRect/>
            </a:stretch>
          </a:blipFill>
        </p:spPr>
        <p:txBody>
          <a:bodyPr wrap="square" lIns="0" tIns="0" rIns="0" bIns="0" rtlCol="0"/>
          <a:lstStyle/>
          <a:p>
            <a:endParaRPr/>
          </a:p>
        </p:txBody>
      </p:sp>
      <p:sp>
        <p:nvSpPr>
          <p:cNvPr id="3" name="object 3"/>
          <p:cNvSpPr txBox="1"/>
          <p:nvPr/>
        </p:nvSpPr>
        <p:spPr>
          <a:xfrm>
            <a:off x="529193" y="1818123"/>
            <a:ext cx="8468995" cy="777240"/>
          </a:xfrm>
          <a:prstGeom prst="rect">
            <a:avLst/>
          </a:prstGeom>
        </p:spPr>
        <p:txBody>
          <a:bodyPr vert="horz" wrap="square" lIns="0" tIns="0" rIns="0" bIns="0" rtlCol="0">
            <a:spAutoFit/>
          </a:bodyPr>
          <a:lstStyle/>
          <a:p>
            <a:pPr marL="12700" marR="5080">
              <a:lnSpc>
                <a:spcPct val="100000"/>
              </a:lnSpc>
            </a:pPr>
            <a:r>
              <a:rPr sz="1800" b="1" spc="-5" dirty="0">
                <a:latin typeface="Arial"/>
                <a:cs typeface="Arial"/>
              </a:rPr>
              <a:t>C</a:t>
            </a:r>
            <a:r>
              <a:rPr sz="1800" b="1" spc="-20" dirty="0">
                <a:latin typeface="Arial"/>
                <a:cs typeface="Arial"/>
              </a:rPr>
              <a:t>y</a:t>
            </a:r>
            <a:r>
              <a:rPr sz="1800" b="1" dirty="0">
                <a:latin typeface="Arial"/>
                <a:cs typeface="Arial"/>
              </a:rPr>
              <a:t>b</a:t>
            </a:r>
            <a:r>
              <a:rPr sz="1800" b="1" spc="-10" dirty="0">
                <a:latin typeface="Arial"/>
                <a:cs typeface="Arial"/>
              </a:rPr>
              <a:t>e</a:t>
            </a:r>
            <a:r>
              <a:rPr sz="1800" b="1" dirty="0">
                <a:latin typeface="Arial"/>
                <a:cs typeface="Arial"/>
              </a:rPr>
              <a:t>r</a:t>
            </a:r>
            <a:r>
              <a:rPr sz="1800" b="1" spc="20" dirty="0">
                <a:latin typeface="Arial"/>
                <a:cs typeface="Arial"/>
              </a:rPr>
              <a:t> </a:t>
            </a:r>
            <a:r>
              <a:rPr sz="1800" b="1" spc="-55" dirty="0">
                <a:latin typeface="Arial"/>
                <a:cs typeface="Arial"/>
              </a:rPr>
              <a:t>A</a:t>
            </a:r>
            <a:r>
              <a:rPr sz="1800" b="1" dirty="0">
                <a:latin typeface="Arial"/>
                <a:cs typeface="Arial"/>
              </a:rPr>
              <a:t>tt</a:t>
            </a:r>
            <a:r>
              <a:rPr sz="1800" b="1" spc="-10" dirty="0">
                <a:latin typeface="Arial"/>
                <a:cs typeface="Arial"/>
              </a:rPr>
              <a:t>ack</a:t>
            </a:r>
            <a:r>
              <a:rPr sz="1800" b="1" dirty="0">
                <a:latin typeface="Arial"/>
                <a:cs typeface="Arial"/>
              </a:rPr>
              <a:t>s</a:t>
            </a:r>
            <a:r>
              <a:rPr sz="1800" b="1" spc="60" dirty="0">
                <a:latin typeface="Arial"/>
                <a:cs typeface="Arial"/>
              </a:rPr>
              <a:t> </a:t>
            </a:r>
            <a:r>
              <a:rPr sz="1800" dirty="0">
                <a:latin typeface="Arial"/>
                <a:cs typeface="Arial"/>
              </a:rPr>
              <a:t>–</a:t>
            </a:r>
            <a:r>
              <a:rPr sz="1800" spc="-5" dirty="0">
                <a:latin typeface="Arial"/>
                <a:cs typeface="Arial"/>
              </a:rPr>
              <a:t> </a:t>
            </a:r>
            <a:r>
              <a:rPr sz="1800" dirty="0">
                <a:latin typeface="Arial"/>
                <a:cs typeface="Arial"/>
              </a:rPr>
              <a:t>A m</a:t>
            </a:r>
            <a:r>
              <a:rPr sz="1800" spc="-10" dirty="0">
                <a:latin typeface="Arial"/>
                <a:cs typeface="Arial"/>
              </a:rPr>
              <a:t>a</a:t>
            </a:r>
            <a:r>
              <a:rPr sz="1800" spc="-5" dirty="0">
                <a:latin typeface="Arial"/>
                <a:cs typeface="Arial"/>
              </a:rPr>
              <a:t>li</a:t>
            </a:r>
            <a:r>
              <a:rPr sz="1800" dirty="0">
                <a:latin typeface="Arial"/>
                <a:cs typeface="Arial"/>
              </a:rPr>
              <a:t>c</a:t>
            </a:r>
            <a:r>
              <a:rPr sz="1800" spc="-5" dirty="0">
                <a:latin typeface="Arial"/>
                <a:cs typeface="Arial"/>
              </a:rPr>
              <a:t>i</a:t>
            </a:r>
            <a:r>
              <a:rPr sz="1800" spc="-10" dirty="0">
                <a:latin typeface="Arial"/>
                <a:cs typeface="Arial"/>
              </a:rPr>
              <a:t>ou</a:t>
            </a:r>
            <a:r>
              <a:rPr sz="1800" dirty="0">
                <a:latin typeface="Arial"/>
                <a:cs typeface="Arial"/>
              </a:rPr>
              <a:t>s</a:t>
            </a:r>
            <a:r>
              <a:rPr sz="1800" spc="15" dirty="0">
                <a:latin typeface="Arial"/>
                <a:cs typeface="Arial"/>
              </a:rPr>
              <a:t> </a:t>
            </a:r>
            <a:r>
              <a:rPr sz="1800" spc="-10" dirty="0">
                <a:latin typeface="Arial"/>
                <a:cs typeface="Arial"/>
              </a:rPr>
              <a:t>a</a:t>
            </a:r>
            <a:r>
              <a:rPr sz="1800" dirty="0">
                <a:latin typeface="Arial"/>
                <a:cs typeface="Arial"/>
              </a:rPr>
              <a:t>tt</a:t>
            </a:r>
            <a:r>
              <a:rPr sz="1800" spc="-10" dirty="0">
                <a:latin typeface="Arial"/>
                <a:cs typeface="Arial"/>
              </a:rPr>
              <a:t>e</a:t>
            </a:r>
            <a:r>
              <a:rPr sz="1800" dirty="0">
                <a:latin typeface="Arial"/>
                <a:cs typeface="Arial"/>
              </a:rPr>
              <a:t>m</a:t>
            </a:r>
            <a:r>
              <a:rPr sz="1800" spc="-10" dirty="0">
                <a:latin typeface="Arial"/>
                <a:cs typeface="Arial"/>
              </a:rPr>
              <a:t>p</a:t>
            </a:r>
            <a:r>
              <a:rPr sz="1800" dirty="0">
                <a:latin typeface="Arial"/>
                <a:cs typeface="Arial"/>
              </a:rPr>
              <a:t>t</a:t>
            </a:r>
            <a:r>
              <a:rPr sz="1800" spc="5" dirty="0">
                <a:latin typeface="Arial"/>
                <a:cs typeface="Arial"/>
              </a:rPr>
              <a:t> </a:t>
            </a:r>
            <a:r>
              <a:rPr sz="1800" dirty="0">
                <a:latin typeface="Arial"/>
                <a:cs typeface="Arial"/>
              </a:rPr>
              <a:t>to</a:t>
            </a:r>
            <a:r>
              <a:rPr sz="1800" spc="-5" dirty="0">
                <a:latin typeface="Arial"/>
                <a:cs typeface="Arial"/>
              </a:rPr>
              <a:t> </a:t>
            </a:r>
            <a:r>
              <a:rPr sz="1800" spc="-10" dirty="0">
                <a:latin typeface="Arial"/>
                <a:cs typeface="Arial"/>
              </a:rPr>
              <a:t>unde</a:t>
            </a:r>
            <a:r>
              <a:rPr sz="1800" dirty="0">
                <a:latin typeface="Arial"/>
                <a:cs typeface="Arial"/>
              </a:rPr>
              <a:t>rm</a:t>
            </a:r>
            <a:r>
              <a:rPr sz="1800" spc="-5" dirty="0">
                <a:latin typeface="Arial"/>
                <a:cs typeface="Arial"/>
              </a:rPr>
              <a:t>i</a:t>
            </a:r>
            <a:r>
              <a:rPr sz="1800" spc="-10" dirty="0">
                <a:latin typeface="Arial"/>
                <a:cs typeface="Arial"/>
              </a:rPr>
              <a:t>n</a:t>
            </a:r>
            <a:r>
              <a:rPr sz="1800" dirty="0">
                <a:latin typeface="Arial"/>
                <a:cs typeface="Arial"/>
              </a:rPr>
              <a:t>e</a:t>
            </a:r>
            <a:r>
              <a:rPr sz="1800" spc="20" dirty="0">
                <a:latin typeface="Arial"/>
                <a:cs typeface="Arial"/>
              </a:rPr>
              <a:t> </a:t>
            </a:r>
            <a:r>
              <a:rPr sz="1800" spc="-10" dirty="0">
                <a:latin typeface="Arial"/>
                <a:cs typeface="Arial"/>
              </a:rPr>
              <a:t>o</a:t>
            </a:r>
            <a:r>
              <a:rPr sz="1800" dirty="0">
                <a:latin typeface="Arial"/>
                <a:cs typeface="Arial"/>
              </a:rPr>
              <a:t>r c</a:t>
            </a:r>
            <a:r>
              <a:rPr sz="1800" spc="-10" dirty="0">
                <a:latin typeface="Arial"/>
                <a:cs typeface="Arial"/>
              </a:rPr>
              <a:t>o</a:t>
            </a:r>
            <a:r>
              <a:rPr sz="1800" dirty="0">
                <a:latin typeface="Arial"/>
                <a:cs typeface="Arial"/>
              </a:rPr>
              <a:t>m</a:t>
            </a:r>
            <a:r>
              <a:rPr sz="1800" spc="-10" dirty="0">
                <a:latin typeface="Arial"/>
                <a:cs typeface="Arial"/>
              </a:rPr>
              <a:t>p</a:t>
            </a:r>
            <a:r>
              <a:rPr sz="1800" dirty="0">
                <a:latin typeface="Arial"/>
                <a:cs typeface="Arial"/>
              </a:rPr>
              <a:t>r</a:t>
            </a:r>
            <a:r>
              <a:rPr sz="1800" spc="-10" dirty="0">
                <a:latin typeface="Arial"/>
                <a:cs typeface="Arial"/>
              </a:rPr>
              <a:t>o</a:t>
            </a:r>
            <a:r>
              <a:rPr sz="1800" dirty="0">
                <a:latin typeface="Arial"/>
                <a:cs typeface="Arial"/>
              </a:rPr>
              <a:t>m</a:t>
            </a:r>
            <a:r>
              <a:rPr sz="1800" spc="-5" dirty="0">
                <a:latin typeface="Arial"/>
                <a:cs typeface="Arial"/>
              </a:rPr>
              <a:t>i</a:t>
            </a:r>
            <a:r>
              <a:rPr sz="1800" dirty="0">
                <a:latin typeface="Arial"/>
                <a:cs typeface="Arial"/>
              </a:rPr>
              <a:t>se</a:t>
            </a:r>
            <a:r>
              <a:rPr sz="1800" spc="10"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a:t>
            </a:r>
            <a:r>
              <a:rPr sz="1800" dirty="0">
                <a:latin typeface="Arial"/>
                <a:cs typeface="Arial"/>
              </a:rPr>
              <a:t>f</a:t>
            </a:r>
            <a:r>
              <a:rPr sz="1800" spc="-10" dirty="0">
                <a:latin typeface="Arial"/>
                <a:cs typeface="Arial"/>
              </a:rPr>
              <a:t>un</a:t>
            </a:r>
            <a:r>
              <a:rPr sz="1800" dirty="0">
                <a:latin typeface="Arial"/>
                <a:cs typeface="Arial"/>
              </a:rPr>
              <a:t>ct</a:t>
            </a:r>
            <a:r>
              <a:rPr sz="1800" spc="-5" dirty="0">
                <a:latin typeface="Arial"/>
                <a:cs typeface="Arial"/>
              </a:rPr>
              <a:t>i</a:t>
            </a:r>
            <a:r>
              <a:rPr sz="1800" spc="-10" dirty="0">
                <a:latin typeface="Arial"/>
                <a:cs typeface="Arial"/>
              </a:rPr>
              <a:t>o</a:t>
            </a:r>
            <a:r>
              <a:rPr sz="1800" dirty="0">
                <a:latin typeface="Arial"/>
                <a:cs typeface="Arial"/>
              </a:rPr>
              <a:t>n</a:t>
            </a:r>
            <a:r>
              <a:rPr sz="1800" spc="10"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a:t>
            </a:r>
            <a:r>
              <a:rPr sz="1800" dirty="0">
                <a:latin typeface="Arial"/>
                <a:cs typeface="Arial"/>
              </a:rPr>
              <a:t>a c</a:t>
            </a:r>
            <a:r>
              <a:rPr sz="1800" spc="-10" dirty="0">
                <a:latin typeface="Arial"/>
                <a:cs typeface="Arial"/>
              </a:rPr>
              <a:t>o</a:t>
            </a:r>
            <a:r>
              <a:rPr sz="1800" dirty="0">
                <a:latin typeface="Arial"/>
                <a:cs typeface="Arial"/>
              </a:rPr>
              <a:t>m</a:t>
            </a:r>
            <a:r>
              <a:rPr sz="1800" spc="-10" dirty="0">
                <a:latin typeface="Arial"/>
                <a:cs typeface="Arial"/>
              </a:rPr>
              <a:t>pu</a:t>
            </a:r>
            <a:r>
              <a:rPr sz="1800" dirty="0">
                <a:latin typeface="Arial"/>
                <a:cs typeface="Arial"/>
              </a:rPr>
              <a:t>t</a:t>
            </a:r>
            <a:r>
              <a:rPr sz="1800" spc="-10" dirty="0">
                <a:latin typeface="Arial"/>
                <a:cs typeface="Arial"/>
              </a:rPr>
              <a:t>e</a:t>
            </a:r>
            <a:r>
              <a:rPr sz="1800" dirty="0">
                <a:latin typeface="Arial"/>
                <a:cs typeface="Arial"/>
              </a:rPr>
              <a:t>r-</a:t>
            </a:r>
            <a:r>
              <a:rPr sz="1800" spc="-10" dirty="0">
                <a:latin typeface="Arial"/>
                <a:cs typeface="Arial"/>
              </a:rPr>
              <a:t>ba</a:t>
            </a:r>
            <a:r>
              <a:rPr sz="1800" dirty="0">
                <a:latin typeface="Arial"/>
                <a:cs typeface="Arial"/>
              </a:rPr>
              <a:t>s</a:t>
            </a:r>
            <a:r>
              <a:rPr sz="1800" spc="-10" dirty="0">
                <a:latin typeface="Arial"/>
                <a:cs typeface="Arial"/>
              </a:rPr>
              <a:t>e</a:t>
            </a:r>
            <a:r>
              <a:rPr sz="1800" dirty="0">
                <a:latin typeface="Arial"/>
                <a:cs typeface="Arial"/>
              </a:rPr>
              <a:t>d</a:t>
            </a:r>
            <a:r>
              <a:rPr sz="1800" spc="20" dirty="0">
                <a:latin typeface="Arial"/>
                <a:cs typeface="Arial"/>
              </a:rPr>
              <a:t> </a:t>
            </a:r>
            <a:r>
              <a:rPr sz="1800" dirty="0">
                <a:latin typeface="Arial"/>
                <a:cs typeface="Arial"/>
              </a:rPr>
              <a:t>s</a:t>
            </a:r>
            <a:r>
              <a:rPr sz="1800" spc="-25" dirty="0">
                <a:latin typeface="Arial"/>
                <a:cs typeface="Arial"/>
              </a:rPr>
              <a:t>y</a:t>
            </a:r>
            <a:r>
              <a:rPr sz="1800" dirty="0">
                <a:latin typeface="Arial"/>
                <a:cs typeface="Arial"/>
              </a:rPr>
              <a:t>st</a:t>
            </a:r>
            <a:r>
              <a:rPr sz="1800" spc="-10" dirty="0">
                <a:latin typeface="Arial"/>
                <a:cs typeface="Arial"/>
              </a:rPr>
              <a:t>e</a:t>
            </a:r>
            <a:r>
              <a:rPr sz="1800" dirty="0">
                <a:latin typeface="Arial"/>
                <a:cs typeface="Arial"/>
              </a:rPr>
              <a:t>m,</a:t>
            </a:r>
            <a:r>
              <a:rPr sz="1800" spc="15" dirty="0">
                <a:latin typeface="Arial"/>
                <a:cs typeface="Arial"/>
              </a:rPr>
              <a:t> </a:t>
            </a:r>
            <a:r>
              <a:rPr sz="1800" spc="-10" dirty="0">
                <a:latin typeface="Arial"/>
                <a:cs typeface="Arial"/>
              </a:rPr>
              <a:t>o</a:t>
            </a:r>
            <a:r>
              <a:rPr sz="1800" dirty="0">
                <a:latin typeface="Arial"/>
                <a:cs typeface="Arial"/>
              </a:rPr>
              <a:t>r </a:t>
            </a:r>
            <a:r>
              <a:rPr sz="1800" spc="-10" dirty="0">
                <a:latin typeface="Arial"/>
                <a:cs typeface="Arial"/>
              </a:rPr>
              <a:t>a</a:t>
            </a:r>
            <a:r>
              <a:rPr sz="1800" dirty="0">
                <a:latin typeface="Arial"/>
                <a:cs typeface="Arial"/>
              </a:rPr>
              <a:t>tt</a:t>
            </a:r>
            <a:r>
              <a:rPr sz="1800" spc="-10" dirty="0">
                <a:latin typeface="Arial"/>
                <a:cs typeface="Arial"/>
              </a:rPr>
              <a:t>e</a:t>
            </a:r>
            <a:r>
              <a:rPr sz="1800" dirty="0">
                <a:latin typeface="Arial"/>
                <a:cs typeface="Arial"/>
              </a:rPr>
              <a:t>m</a:t>
            </a:r>
            <a:r>
              <a:rPr sz="1800" spc="-10" dirty="0">
                <a:latin typeface="Arial"/>
                <a:cs typeface="Arial"/>
              </a:rPr>
              <a:t>p</a:t>
            </a:r>
            <a:r>
              <a:rPr sz="1800" dirty="0">
                <a:latin typeface="Arial"/>
                <a:cs typeface="Arial"/>
              </a:rPr>
              <a:t>t</a:t>
            </a:r>
            <a:r>
              <a:rPr sz="1800" spc="5" dirty="0">
                <a:latin typeface="Arial"/>
                <a:cs typeface="Arial"/>
              </a:rPr>
              <a:t> </a:t>
            </a:r>
            <a:r>
              <a:rPr sz="1800" dirty="0">
                <a:latin typeface="Arial"/>
                <a:cs typeface="Arial"/>
              </a:rPr>
              <a:t>to</a:t>
            </a:r>
            <a:r>
              <a:rPr sz="1800" spc="-5" dirty="0">
                <a:latin typeface="Arial"/>
                <a:cs typeface="Arial"/>
              </a:rPr>
              <a:t> </a:t>
            </a:r>
            <a:r>
              <a:rPr sz="1800" dirty="0">
                <a:latin typeface="Arial"/>
                <a:cs typeface="Arial"/>
              </a:rPr>
              <a:t>tr</a:t>
            </a:r>
            <a:r>
              <a:rPr sz="1800" spc="-10" dirty="0">
                <a:latin typeface="Arial"/>
                <a:cs typeface="Arial"/>
              </a:rPr>
              <a:t>a</a:t>
            </a:r>
            <a:r>
              <a:rPr sz="1800" dirty="0">
                <a:latin typeface="Arial"/>
                <a:cs typeface="Arial"/>
              </a:rPr>
              <a:t>ck</a:t>
            </a:r>
            <a:r>
              <a:rPr sz="1800" spc="-10"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a:t>
            </a:r>
            <a:r>
              <a:rPr sz="1800" spc="-10" dirty="0">
                <a:latin typeface="Arial"/>
                <a:cs typeface="Arial"/>
              </a:rPr>
              <a:t>on</a:t>
            </a:r>
            <a:r>
              <a:rPr sz="1800" spc="-5" dirty="0">
                <a:latin typeface="Arial"/>
                <a:cs typeface="Arial"/>
              </a:rPr>
              <a:t>li</a:t>
            </a:r>
            <a:r>
              <a:rPr sz="1800" spc="-10" dirty="0">
                <a:latin typeface="Arial"/>
                <a:cs typeface="Arial"/>
              </a:rPr>
              <a:t>n</a:t>
            </a:r>
            <a:r>
              <a:rPr sz="1800" dirty="0">
                <a:latin typeface="Arial"/>
                <a:cs typeface="Arial"/>
              </a:rPr>
              <a:t>e</a:t>
            </a:r>
            <a:r>
              <a:rPr sz="1800" spc="20" dirty="0">
                <a:latin typeface="Arial"/>
                <a:cs typeface="Arial"/>
              </a:rPr>
              <a:t> </a:t>
            </a:r>
            <a:r>
              <a:rPr sz="1800" dirty="0">
                <a:latin typeface="Arial"/>
                <a:cs typeface="Arial"/>
              </a:rPr>
              <a:t>m</a:t>
            </a:r>
            <a:r>
              <a:rPr sz="1800" spc="-10" dirty="0">
                <a:latin typeface="Arial"/>
                <a:cs typeface="Arial"/>
              </a:rPr>
              <a:t>o</a:t>
            </a:r>
            <a:r>
              <a:rPr sz="1800" dirty="0">
                <a:latin typeface="Arial"/>
                <a:cs typeface="Arial"/>
              </a:rPr>
              <a:t>v</a:t>
            </a:r>
            <a:r>
              <a:rPr sz="1800" spc="-10" dirty="0">
                <a:latin typeface="Arial"/>
                <a:cs typeface="Arial"/>
              </a:rPr>
              <a:t>e</a:t>
            </a:r>
            <a:r>
              <a:rPr sz="1800" dirty="0">
                <a:latin typeface="Arial"/>
                <a:cs typeface="Arial"/>
              </a:rPr>
              <a:t>m</a:t>
            </a:r>
            <a:r>
              <a:rPr sz="1800" spc="-10" dirty="0">
                <a:latin typeface="Arial"/>
                <a:cs typeface="Arial"/>
              </a:rPr>
              <a:t>en</a:t>
            </a:r>
            <a:r>
              <a:rPr sz="1800" dirty="0">
                <a:latin typeface="Arial"/>
                <a:cs typeface="Arial"/>
              </a:rPr>
              <a:t>ts</a:t>
            </a:r>
            <a:r>
              <a:rPr sz="1800" spc="15"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i</a:t>
            </a:r>
            <a:r>
              <a:rPr sz="1800" spc="-10" dirty="0">
                <a:latin typeface="Arial"/>
                <a:cs typeface="Arial"/>
              </a:rPr>
              <a:t>nd</a:t>
            </a:r>
            <a:r>
              <a:rPr sz="1800" spc="-5" dirty="0">
                <a:latin typeface="Arial"/>
                <a:cs typeface="Arial"/>
              </a:rPr>
              <a:t>i</a:t>
            </a:r>
            <a:r>
              <a:rPr sz="1800" dirty="0">
                <a:latin typeface="Arial"/>
                <a:cs typeface="Arial"/>
              </a:rPr>
              <a:t>v</a:t>
            </a:r>
            <a:r>
              <a:rPr sz="1800" spc="-5" dirty="0">
                <a:latin typeface="Arial"/>
                <a:cs typeface="Arial"/>
              </a:rPr>
              <a:t>i</a:t>
            </a:r>
            <a:r>
              <a:rPr sz="1800" spc="-10" dirty="0">
                <a:latin typeface="Arial"/>
                <a:cs typeface="Arial"/>
              </a:rPr>
              <a:t>dua</a:t>
            </a:r>
            <a:r>
              <a:rPr sz="1800" spc="-5" dirty="0">
                <a:latin typeface="Arial"/>
                <a:cs typeface="Arial"/>
              </a:rPr>
              <a:t>l</a:t>
            </a:r>
            <a:r>
              <a:rPr sz="1800" dirty="0">
                <a:latin typeface="Arial"/>
                <a:cs typeface="Arial"/>
              </a:rPr>
              <a:t>s </a:t>
            </a:r>
            <a:r>
              <a:rPr sz="1800" spc="-40" dirty="0">
                <a:latin typeface="Arial"/>
                <a:cs typeface="Arial"/>
              </a:rPr>
              <a:t>w</a:t>
            </a:r>
            <a:r>
              <a:rPr sz="1800" spc="-5" dirty="0">
                <a:latin typeface="Arial"/>
                <a:cs typeface="Arial"/>
              </a:rPr>
              <a:t>i</a:t>
            </a:r>
            <a:r>
              <a:rPr sz="1800" dirty="0">
                <a:latin typeface="Arial"/>
                <a:cs typeface="Arial"/>
              </a:rPr>
              <a:t>t</a:t>
            </a:r>
            <a:r>
              <a:rPr sz="1800" spc="-10" dirty="0">
                <a:latin typeface="Arial"/>
                <a:cs typeface="Arial"/>
              </a:rPr>
              <a:t>hou</a:t>
            </a:r>
            <a:r>
              <a:rPr sz="1800" dirty="0">
                <a:latin typeface="Arial"/>
                <a:cs typeface="Arial"/>
              </a:rPr>
              <a:t>t</a:t>
            </a:r>
            <a:r>
              <a:rPr sz="1800" spc="55" dirty="0">
                <a:latin typeface="Arial"/>
                <a:cs typeface="Arial"/>
              </a:rPr>
              <a:t> </a:t>
            </a:r>
            <a:r>
              <a:rPr sz="1800" dirty="0">
                <a:latin typeface="Arial"/>
                <a:cs typeface="Arial"/>
              </a:rPr>
              <a:t>t</a:t>
            </a:r>
            <a:r>
              <a:rPr sz="1800" spc="-10" dirty="0">
                <a:latin typeface="Arial"/>
                <a:cs typeface="Arial"/>
              </a:rPr>
              <a:t>he</a:t>
            </a:r>
            <a:r>
              <a:rPr sz="1800" spc="-5" dirty="0">
                <a:latin typeface="Arial"/>
                <a:cs typeface="Arial"/>
              </a:rPr>
              <a:t>i</a:t>
            </a:r>
            <a:r>
              <a:rPr sz="1800" dirty="0">
                <a:latin typeface="Arial"/>
                <a:cs typeface="Arial"/>
              </a:rPr>
              <a:t>r </a:t>
            </a:r>
            <a:r>
              <a:rPr sz="1800" spc="-10" dirty="0">
                <a:latin typeface="Arial"/>
                <a:cs typeface="Arial"/>
              </a:rPr>
              <a:t>pe</a:t>
            </a:r>
            <a:r>
              <a:rPr sz="1800" dirty="0">
                <a:latin typeface="Arial"/>
                <a:cs typeface="Arial"/>
              </a:rPr>
              <a:t>rm</a:t>
            </a:r>
            <a:r>
              <a:rPr sz="1800" spc="-5" dirty="0">
                <a:latin typeface="Arial"/>
                <a:cs typeface="Arial"/>
              </a:rPr>
              <a:t>i</a:t>
            </a:r>
            <a:r>
              <a:rPr sz="1800" dirty="0">
                <a:latin typeface="Arial"/>
                <a:cs typeface="Arial"/>
              </a:rPr>
              <a:t>ss</a:t>
            </a:r>
            <a:r>
              <a:rPr sz="1800" spc="-5" dirty="0">
                <a:latin typeface="Arial"/>
                <a:cs typeface="Arial"/>
              </a:rPr>
              <a:t>i</a:t>
            </a:r>
            <a:r>
              <a:rPr sz="1800" spc="-10" dirty="0">
                <a:latin typeface="Arial"/>
                <a:cs typeface="Arial"/>
              </a:rPr>
              <a:t>on.</a:t>
            </a:r>
            <a:endParaRPr sz="1800">
              <a:latin typeface="Arial"/>
              <a:cs typeface="Arial"/>
            </a:endParaRPr>
          </a:p>
        </p:txBody>
      </p:sp>
      <p:sp>
        <p:nvSpPr>
          <p:cNvPr id="2" name="object 2"/>
          <p:cNvSpPr txBox="1">
            <a:spLocks noGrp="1"/>
          </p:cNvSpPr>
          <p:nvPr>
            <p:ph type="title"/>
          </p:nvPr>
        </p:nvSpPr>
        <p:spPr>
          <a:prstGeom prst="rect">
            <a:avLst/>
          </a:prstGeom>
        </p:spPr>
        <p:txBody>
          <a:bodyPr vert="horz" wrap="square" lIns="0" tIns="45720" rIns="0" bIns="0" rtlCol="0">
            <a:spAutoFit/>
          </a:bodyPr>
          <a:lstStyle/>
          <a:p>
            <a:pPr marL="12700">
              <a:lnSpc>
                <a:spcPts val="2145"/>
              </a:lnSpc>
            </a:pPr>
            <a:r>
              <a:rPr sz="1800" spc="-5" dirty="0"/>
              <a:t>D</a:t>
            </a:r>
            <a:r>
              <a:rPr sz="1800" spc="-10" dirty="0"/>
              <a:t>a</a:t>
            </a:r>
            <a:r>
              <a:rPr sz="1800" dirty="0"/>
              <a:t>ta</a:t>
            </a:r>
            <a:r>
              <a:rPr sz="1800" spc="10" dirty="0"/>
              <a:t> </a:t>
            </a:r>
            <a:r>
              <a:rPr sz="1800" spc="-5" dirty="0"/>
              <a:t>Pr</a:t>
            </a:r>
            <a:r>
              <a:rPr sz="1800" dirty="0"/>
              <a:t>ot</a:t>
            </a:r>
            <a:r>
              <a:rPr sz="1800" spc="-10" dirty="0"/>
              <a:t>ec</a:t>
            </a:r>
            <a:r>
              <a:rPr sz="1800" dirty="0"/>
              <a:t>tion</a:t>
            </a:r>
            <a:endParaRPr sz="1800"/>
          </a:p>
          <a:p>
            <a:pPr marL="12700">
              <a:lnSpc>
                <a:spcPts val="3315"/>
              </a:lnSpc>
            </a:pPr>
            <a:r>
              <a:rPr spc="-30" dirty="0"/>
              <a:t>W</a:t>
            </a:r>
            <a:r>
              <a:rPr spc="-25" dirty="0"/>
              <a:t>h</a:t>
            </a:r>
            <a:r>
              <a:rPr spc="-15" dirty="0"/>
              <a:t>a</a:t>
            </a:r>
            <a:r>
              <a:rPr spc="-10" dirty="0"/>
              <a:t>t</a:t>
            </a:r>
            <a:r>
              <a:rPr spc="5" dirty="0"/>
              <a:t> </a:t>
            </a:r>
            <a:r>
              <a:rPr spc="-15" dirty="0"/>
              <a:t>is</a:t>
            </a:r>
            <a:r>
              <a:rPr spc="5" dirty="0"/>
              <a:t> </a:t>
            </a:r>
            <a:r>
              <a:rPr spc="-20" dirty="0"/>
              <a:t>a</a:t>
            </a:r>
            <a:r>
              <a:rPr spc="5" dirty="0"/>
              <a:t> </a:t>
            </a:r>
            <a:r>
              <a:rPr spc="-30" dirty="0"/>
              <a:t>C</a:t>
            </a:r>
            <a:r>
              <a:rPr spc="-55" dirty="0"/>
              <a:t>y</a:t>
            </a:r>
            <a:r>
              <a:rPr spc="-25" dirty="0"/>
              <a:t>b</a:t>
            </a:r>
            <a:r>
              <a:rPr spc="-15" dirty="0"/>
              <a:t>er</a:t>
            </a:r>
            <a:r>
              <a:rPr spc="55" dirty="0"/>
              <a:t> </a:t>
            </a:r>
            <a:r>
              <a:rPr spc="-30" dirty="0"/>
              <a:t>A</a:t>
            </a:r>
            <a:r>
              <a:rPr spc="-10" dirty="0"/>
              <a:t>ttack?</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26</a:t>
            </a:fld>
            <a:endParaRPr dirty="0"/>
          </a:p>
        </p:txBody>
      </p:sp>
      <p:sp>
        <p:nvSpPr>
          <p:cNvPr id="5" name="object 5"/>
          <p:cNvSpPr txBox="1">
            <a:spLocks noGrp="1"/>
          </p:cNvSpPr>
          <p:nvPr>
            <p:ph type="ftr" sz="quarter" idx="5"/>
          </p:nvPr>
        </p:nvSpPr>
        <p:spPr>
          <a:prstGeom prst="rect">
            <a:avLst/>
          </a:prstGeom>
        </p:spPr>
        <p:txBody>
          <a:bodyPr vert="horz" wrap="square" lIns="0" tIns="0" rIns="0" bIns="0" rtlCol="0">
            <a:spAutoFit/>
          </a:bodyPr>
          <a:lstStyle/>
          <a:p>
            <a:pPr marL="12700">
              <a:lnSpc>
                <a:spcPct val="100000"/>
              </a:lnSpc>
            </a:pPr>
            <a:r>
              <a:rPr spc="-10" dirty="0"/>
              <a:t>In</a:t>
            </a:r>
            <a:r>
              <a:rPr spc="0" dirty="0"/>
              <a:t>f</a:t>
            </a:r>
            <a:r>
              <a:rPr spc="-15" dirty="0"/>
              <a:t>o</a:t>
            </a:r>
            <a:r>
              <a:rPr spc="-5" dirty="0"/>
              <a:t>r</a:t>
            </a:r>
            <a:r>
              <a:rPr spc="5" dirty="0"/>
              <a:t>m</a:t>
            </a:r>
            <a:r>
              <a:rPr spc="-10" dirty="0"/>
              <a:t>at</a:t>
            </a:r>
            <a:r>
              <a:rPr spc="-15" dirty="0"/>
              <a:t>io</a:t>
            </a:r>
            <a:r>
              <a:rPr spc="-10" dirty="0"/>
              <a:t>n</a:t>
            </a:r>
            <a:r>
              <a:rPr spc="-40" dirty="0"/>
              <a:t> </a:t>
            </a:r>
            <a:r>
              <a:rPr spc="-15" dirty="0"/>
              <a:t>Se</a:t>
            </a:r>
            <a:r>
              <a:rPr dirty="0"/>
              <a:t>c</a:t>
            </a:r>
            <a:r>
              <a:rPr spc="-15" dirty="0"/>
              <a:t>u</a:t>
            </a:r>
            <a:r>
              <a:rPr spc="-5" dirty="0"/>
              <a:t>r</a:t>
            </a:r>
            <a:r>
              <a:rPr spc="-10" dirty="0"/>
              <a:t>it</a:t>
            </a:r>
            <a:r>
              <a:rPr spc="-5" dirty="0"/>
              <a:t>y</a:t>
            </a:r>
            <a:r>
              <a:rPr dirty="0"/>
              <a:t> </a:t>
            </a:r>
            <a:r>
              <a:rPr spc="0" dirty="0"/>
              <a:t>f</a:t>
            </a:r>
            <a:r>
              <a:rPr spc="-15" dirty="0"/>
              <a:t>o</a:t>
            </a:r>
            <a:r>
              <a:rPr spc="-5" dirty="0"/>
              <a:t>r</a:t>
            </a:r>
            <a:r>
              <a:rPr spc="-10" dirty="0"/>
              <a:t> </a:t>
            </a:r>
            <a:r>
              <a:rPr spc="-15" dirty="0"/>
              <a:t>E</a:t>
            </a:r>
            <a:r>
              <a:rPr dirty="0"/>
              <a:t>x</a:t>
            </a:r>
            <a:r>
              <a:rPr spc="-15" dirty="0"/>
              <a:t>e</a:t>
            </a:r>
            <a:r>
              <a:rPr dirty="0"/>
              <a:t>c</a:t>
            </a:r>
            <a:r>
              <a:rPr spc="-10" dirty="0"/>
              <a:t>uti</a:t>
            </a:r>
            <a:r>
              <a:rPr spc="-15" dirty="0"/>
              <a:t>ves</a:t>
            </a:r>
          </a:p>
        </p:txBody>
      </p:sp>
      <p:sp>
        <p:nvSpPr>
          <p:cNvPr id="3" name="object 3"/>
          <p:cNvSpPr txBox="1"/>
          <p:nvPr/>
        </p:nvSpPr>
        <p:spPr>
          <a:xfrm>
            <a:off x="535939" y="2127686"/>
            <a:ext cx="8582025" cy="3890809"/>
          </a:xfrm>
          <a:prstGeom prst="rect">
            <a:avLst/>
          </a:prstGeom>
        </p:spPr>
        <p:txBody>
          <a:bodyPr vert="horz" wrap="square" lIns="0" tIns="0" rIns="0" bIns="0" rtlCol="0">
            <a:spAutoFit/>
          </a:bodyPr>
          <a:lstStyle/>
          <a:p>
            <a:pPr marL="12700" marR="196850">
              <a:lnSpc>
                <a:spcPct val="100000"/>
              </a:lnSpc>
            </a:pPr>
            <a:r>
              <a:rPr spc="-10" dirty="0">
                <a:latin typeface="Arial"/>
                <a:cs typeface="Arial"/>
              </a:rPr>
              <a:t>Utah Medicaid clients had their information exposed by a hack of an improperly protected Utah </a:t>
            </a:r>
            <a:r>
              <a:rPr lang="en-US" spc="-10" dirty="0">
                <a:latin typeface="Arial"/>
                <a:cs typeface="Arial"/>
              </a:rPr>
              <a:t>Administration </a:t>
            </a:r>
            <a:r>
              <a:rPr spc="-10" dirty="0">
                <a:latin typeface="Arial"/>
                <a:cs typeface="Arial"/>
              </a:rPr>
              <a:t>of Health computer server. The breach was discovered when an unusual amount of data was found to be streaming out of the server.</a:t>
            </a:r>
          </a:p>
          <a:p>
            <a:pPr marL="12700" marR="5080">
              <a:lnSpc>
                <a:spcPct val="100000"/>
              </a:lnSpc>
              <a:spcBef>
                <a:spcPts val="860"/>
              </a:spcBef>
            </a:pPr>
            <a:r>
              <a:rPr spc="-10" dirty="0">
                <a:latin typeface="Arial"/>
                <a:cs typeface="Arial"/>
              </a:rPr>
              <a:t>The Utah </a:t>
            </a:r>
            <a:r>
              <a:rPr lang="en-US" spc="-10" dirty="0">
                <a:latin typeface="Arial"/>
                <a:cs typeface="Arial"/>
              </a:rPr>
              <a:t>Administration </a:t>
            </a:r>
            <a:r>
              <a:rPr spc="-10" dirty="0">
                <a:latin typeface="Arial"/>
                <a:cs typeface="Arial"/>
              </a:rPr>
              <a:t>of Health reported that nearly 280,000 people had their Social Security numbers exposed by the breach. An additional 500,000 victims did not have their Social Security numbers exposed, but had some form of personal information exposed, such as date of birth, name, and address. Two out of three of those who were affected were children. The cost of working with the credit-reporting company, Experian, to contain the breach is estimated to be $460,000.</a:t>
            </a:r>
            <a:endParaRPr lang="en-US" spc="-10" dirty="0">
              <a:latin typeface="Arial"/>
              <a:cs typeface="Arial"/>
            </a:endParaRPr>
          </a:p>
          <a:p>
            <a:pPr marL="12700" marR="5080">
              <a:lnSpc>
                <a:spcPct val="100000"/>
              </a:lnSpc>
              <a:spcBef>
                <a:spcPts val="860"/>
              </a:spcBef>
            </a:pPr>
            <a:endParaRPr spc="-10" dirty="0">
              <a:latin typeface="Arial"/>
              <a:cs typeface="Arial"/>
            </a:endParaRPr>
          </a:p>
          <a:p>
            <a:pPr marL="12700" marR="7459345">
              <a:lnSpc>
                <a:spcPct val="100000"/>
              </a:lnSpc>
              <a:spcBef>
                <a:spcPts val="690"/>
              </a:spcBef>
            </a:pPr>
            <a:r>
              <a:rPr sz="1200" spc="-10" dirty="0">
                <a:latin typeface="Arial"/>
                <a:cs typeface="Arial"/>
              </a:rPr>
              <a:t>Informatio</a:t>
            </a:r>
            <a:r>
              <a:rPr lang="en-US" sz="1200" spc="-10" dirty="0">
                <a:latin typeface="Arial"/>
                <a:cs typeface="Arial"/>
              </a:rPr>
              <a:t>n</a:t>
            </a:r>
            <a:r>
              <a:rPr sz="1200" spc="-10" dirty="0">
                <a:latin typeface="Arial"/>
                <a:cs typeface="Arial"/>
              </a:rPr>
              <a:t> Source: </a:t>
            </a:r>
            <a:r>
              <a:rPr sz="1000" spc="-15" dirty="0">
                <a:latin typeface="Arial"/>
                <a:cs typeface="Arial"/>
              </a:rPr>
              <a:t>P</a:t>
            </a:r>
            <a:r>
              <a:rPr sz="1000" spc="-10" dirty="0">
                <a:latin typeface="Arial"/>
                <a:cs typeface="Arial"/>
              </a:rPr>
              <a:t>HIP</a:t>
            </a:r>
            <a:r>
              <a:rPr sz="1000" spc="-5" dirty="0">
                <a:latin typeface="Arial"/>
                <a:cs typeface="Arial"/>
              </a:rPr>
              <a:t>r</a:t>
            </a:r>
            <a:r>
              <a:rPr sz="1000" spc="-10" dirty="0">
                <a:latin typeface="Arial"/>
                <a:cs typeface="Arial"/>
              </a:rPr>
              <a:t>i</a:t>
            </a:r>
            <a:r>
              <a:rPr sz="1000" spc="-15" dirty="0">
                <a:latin typeface="Arial"/>
                <a:cs typeface="Arial"/>
              </a:rPr>
              <a:t>va</a:t>
            </a:r>
            <a:r>
              <a:rPr sz="1000" dirty="0">
                <a:latin typeface="Arial"/>
                <a:cs typeface="Arial"/>
              </a:rPr>
              <a:t>c</a:t>
            </a:r>
            <a:r>
              <a:rPr sz="1000" spc="-35" dirty="0">
                <a:latin typeface="Arial"/>
                <a:cs typeface="Arial"/>
              </a:rPr>
              <a:t>y</a:t>
            </a:r>
            <a:r>
              <a:rPr sz="1000" spc="-10" dirty="0">
                <a:latin typeface="Arial"/>
                <a:cs typeface="Arial"/>
              </a:rPr>
              <a:t>.net</a:t>
            </a:r>
            <a:endParaRPr sz="1000" dirty="0">
              <a:latin typeface="Arial"/>
              <a:cs typeface="Arial"/>
            </a:endParaRPr>
          </a:p>
        </p:txBody>
      </p:sp>
      <p:sp>
        <p:nvSpPr>
          <p:cNvPr id="2" name="object 2"/>
          <p:cNvSpPr txBox="1">
            <a:spLocks noGrp="1"/>
          </p:cNvSpPr>
          <p:nvPr>
            <p:ph type="title"/>
          </p:nvPr>
        </p:nvSpPr>
        <p:spPr>
          <a:prstGeom prst="rect">
            <a:avLst/>
          </a:prstGeom>
        </p:spPr>
        <p:txBody>
          <a:bodyPr vert="horz" wrap="square" lIns="0" tIns="0" rIns="0" bIns="0" rtlCol="0">
            <a:spAutoFit/>
          </a:bodyPr>
          <a:lstStyle/>
          <a:p>
            <a:pPr marL="12700">
              <a:lnSpc>
                <a:spcPts val="2145"/>
              </a:lnSpc>
            </a:pPr>
            <a:r>
              <a:rPr sz="1800" spc="-5" dirty="0"/>
              <a:t>D</a:t>
            </a:r>
            <a:r>
              <a:rPr sz="1800" spc="-10" dirty="0"/>
              <a:t>a</a:t>
            </a:r>
            <a:r>
              <a:rPr sz="1800" dirty="0"/>
              <a:t>ta</a:t>
            </a:r>
            <a:r>
              <a:rPr sz="1800" spc="10" dirty="0"/>
              <a:t> </a:t>
            </a:r>
            <a:r>
              <a:rPr sz="1800" spc="-5" dirty="0"/>
              <a:t>Pr</a:t>
            </a:r>
            <a:r>
              <a:rPr sz="1800" dirty="0"/>
              <a:t>ot</a:t>
            </a:r>
            <a:r>
              <a:rPr sz="1800" spc="-10" dirty="0"/>
              <a:t>ec</a:t>
            </a:r>
            <a:r>
              <a:rPr sz="1800" dirty="0"/>
              <a:t>tion</a:t>
            </a:r>
            <a:endParaRPr sz="1800"/>
          </a:p>
          <a:p>
            <a:pPr marL="12700">
              <a:lnSpc>
                <a:spcPts val="3345"/>
              </a:lnSpc>
            </a:pPr>
            <a:r>
              <a:rPr spc="-30" dirty="0"/>
              <a:t>C</a:t>
            </a:r>
            <a:r>
              <a:rPr spc="-55" dirty="0"/>
              <a:t>y</a:t>
            </a:r>
            <a:r>
              <a:rPr spc="-25" dirty="0"/>
              <a:t>b</a:t>
            </a:r>
            <a:r>
              <a:rPr spc="-15" dirty="0"/>
              <a:t>er</a:t>
            </a:r>
            <a:r>
              <a:rPr spc="50" dirty="0"/>
              <a:t> </a:t>
            </a:r>
            <a:r>
              <a:rPr spc="-30" dirty="0"/>
              <a:t>A</a:t>
            </a:r>
            <a:r>
              <a:rPr spc="-10" dirty="0"/>
              <a:t>ttack</a:t>
            </a:r>
            <a:r>
              <a:rPr spc="-20" dirty="0"/>
              <a:t>s</a:t>
            </a:r>
            <a:r>
              <a:rPr spc="25" dirty="0"/>
              <a:t> </a:t>
            </a:r>
            <a:r>
              <a:rPr spc="-20" dirty="0"/>
              <a:t>–</a:t>
            </a:r>
            <a:r>
              <a:rPr spc="-5" dirty="0"/>
              <a:t> </a:t>
            </a:r>
            <a:r>
              <a:rPr spc="-25" dirty="0"/>
              <a:t>No</a:t>
            </a:r>
            <a:r>
              <a:rPr spc="-10" dirty="0"/>
              <a:t>t</a:t>
            </a:r>
            <a:r>
              <a:rPr spc="15" dirty="0"/>
              <a:t> </a:t>
            </a:r>
            <a:r>
              <a:rPr spc="-25" dirty="0"/>
              <a:t>S</a:t>
            </a:r>
            <a:r>
              <a:rPr spc="-15" dirty="0"/>
              <a:t>c</a:t>
            </a:r>
            <a:r>
              <a:rPr spc="-10" dirty="0"/>
              <a:t>i</a:t>
            </a:r>
            <a:r>
              <a:rPr spc="-15" dirty="0"/>
              <a:t>e</a:t>
            </a:r>
            <a:r>
              <a:rPr spc="-25" dirty="0"/>
              <a:t>n</a:t>
            </a:r>
            <a:r>
              <a:rPr spc="-15" dirty="0"/>
              <a:t>c</a:t>
            </a:r>
            <a:r>
              <a:rPr spc="-20" dirty="0"/>
              <a:t>e</a:t>
            </a:r>
            <a:r>
              <a:rPr spc="15" dirty="0"/>
              <a:t> </a:t>
            </a:r>
            <a:r>
              <a:rPr spc="-25" dirty="0"/>
              <a:t>F</a:t>
            </a:r>
            <a:r>
              <a:rPr spc="-10" dirty="0"/>
              <a:t>icti</a:t>
            </a:r>
            <a:r>
              <a:rPr spc="-25" dirty="0"/>
              <a:t>o</a:t>
            </a:r>
            <a:r>
              <a:rPr spc="-20" dirty="0"/>
              <a:t>n</a:t>
            </a:r>
            <a:r>
              <a:rPr spc="20" dirty="0"/>
              <a:t> </a:t>
            </a:r>
            <a:r>
              <a:rPr spc="-25" dirty="0"/>
              <a:t>An</a:t>
            </a:r>
            <a:r>
              <a:rPr spc="-55" dirty="0"/>
              <a:t>y</a:t>
            </a:r>
            <a:r>
              <a:rPr spc="-30" dirty="0"/>
              <a:t>mo</a:t>
            </a:r>
            <a:r>
              <a:rPr spc="-15" dirty="0"/>
              <a:t>re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27</a:t>
            </a:fld>
            <a:endParaRPr dirty="0"/>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ct val="100000"/>
              </a:lnSpc>
            </a:pPr>
            <a:r>
              <a:rPr spc="-10" dirty="0"/>
              <a:t>In</a:t>
            </a:r>
            <a:r>
              <a:rPr spc="0" dirty="0"/>
              <a:t>f</a:t>
            </a:r>
            <a:r>
              <a:rPr spc="-15" dirty="0"/>
              <a:t>o</a:t>
            </a:r>
            <a:r>
              <a:rPr spc="-5" dirty="0"/>
              <a:t>r</a:t>
            </a:r>
            <a:r>
              <a:rPr spc="5" dirty="0"/>
              <a:t>m</a:t>
            </a:r>
            <a:r>
              <a:rPr spc="-10" dirty="0"/>
              <a:t>at</a:t>
            </a:r>
            <a:r>
              <a:rPr spc="-15" dirty="0"/>
              <a:t>io</a:t>
            </a:r>
            <a:r>
              <a:rPr spc="-10" dirty="0"/>
              <a:t>n</a:t>
            </a:r>
            <a:r>
              <a:rPr spc="-40" dirty="0"/>
              <a:t> </a:t>
            </a:r>
            <a:r>
              <a:rPr spc="-15" dirty="0"/>
              <a:t>Se</a:t>
            </a:r>
            <a:r>
              <a:rPr dirty="0"/>
              <a:t>c</a:t>
            </a:r>
            <a:r>
              <a:rPr spc="-15" dirty="0"/>
              <a:t>u</a:t>
            </a:r>
            <a:r>
              <a:rPr spc="-5" dirty="0"/>
              <a:t>r</a:t>
            </a:r>
            <a:r>
              <a:rPr spc="-10" dirty="0"/>
              <a:t>it</a:t>
            </a:r>
            <a:r>
              <a:rPr spc="-5" dirty="0"/>
              <a:t>y</a:t>
            </a:r>
            <a:r>
              <a:rPr dirty="0"/>
              <a:t> </a:t>
            </a:r>
            <a:r>
              <a:rPr spc="0" dirty="0"/>
              <a:t>f</a:t>
            </a:r>
            <a:r>
              <a:rPr spc="-15" dirty="0"/>
              <a:t>o</a:t>
            </a:r>
            <a:r>
              <a:rPr spc="-5" dirty="0"/>
              <a:t>r</a:t>
            </a:r>
            <a:r>
              <a:rPr spc="-10" dirty="0"/>
              <a:t> </a:t>
            </a:r>
            <a:r>
              <a:rPr spc="-15" dirty="0"/>
              <a:t>E</a:t>
            </a:r>
            <a:r>
              <a:rPr dirty="0"/>
              <a:t>x</a:t>
            </a:r>
            <a:r>
              <a:rPr spc="-15" dirty="0"/>
              <a:t>e</a:t>
            </a:r>
            <a:r>
              <a:rPr dirty="0"/>
              <a:t>c</a:t>
            </a:r>
            <a:r>
              <a:rPr spc="-10" dirty="0"/>
              <a:t>uti</a:t>
            </a:r>
            <a:r>
              <a:rPr spc="-15" dirty="0"/>
              <a:t>ves</a:t>
            </a:r>
          </a:p>
        </p:txBody>
      </p:sp>
      <p:sp>
        <p:nvSpPr>
          <p:cNvPr id="3" name="object 3"/>
          <p:cNvSpPr txBox="1"/>
          <p:nvPr/>
        </p:nvSpPr>
        <p:spPr>
          <a:xfrm>
            <a:off x="450504" y="1458858"/>
            <a:ext cx="8336280" cy="4701287"/>
          </a:xfrm>
          <a:prstGeom prst="rect">
            <a:avLst/>
          </a:prstGeom>
        </p:spPr>
        <p:txBody>
          <a:bodyPr vert="horz" wrap="square" lIns="0" tIns="0" rIns="0" bIns="0" rtlCol="0">
            <a:spAutoFit/>
          </a:bodyPr>
          <a:lstStyle/>
          <a:p>
            <a:pPr marL="12700" marR="5080">
              <a:lnSpc>
                <a:spcPct val="100000"/>
              </a:lnSpc>
            </a:pPr>
            <a:r>
              <a:rPr sz="1800" dirty="0">
                <a:latin typeface="Arial"/>
                <a:cs typeface="Arial"/>
              </a:rPr>
              <a:t>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10" dirty="0">
                <a:latin typeface="Arial"/>
                <a:cs typeface="Arial"/>
              </a:rPr>
              <a:t> </a:t>
            </a:r>
            <a:r>
              <a:rPr sz="1800" spc="-10" dirty="0">
                <a:latin typeface="Arial"/>
                <a:cs typeface="Arial"/>
              </a:rPr>
              <a:t>a</a:t>
            </a:r>
            <a:r>
              <a:rPr sz="1800" dirty="0">
                <a:latin typeface="Arial"/>
                <a:cs typeface="Arial"/>
              </a:rPr>
              <a:t>ss</a:t>
            </a:r>
            <a:r>
              <a:rPr sz="1800" spc="-10" dirty="0">
                <a:latin typeface="Arial"/>
                <a:cs typeface="Arial"/>
              </a:rPr>
              <a:t>e</a:t>
            </a:r>
            <a:r>
              <a:rPr sz="1800" dirty="0">
                <a:latin typeface="Arial"/>
                <a:cs typeface="Arial"/>
              </a:rPr>
              <a:t>ts </a:t>
            </a:r>
            <a:r>
              <a:rPr sz="1800" spc="-10" dirty="0">
                <a:latin typeface="Arial"/>
                <a:cs typeface="Arial"/>
              </a:rPr>
              <a:t>ha</a:t>
            </a:r>
            <a:r>
              <a:rPr sz="1800" dirty="0">
                <a:latin typeface="Arial"/>
                <a:cs typeface="Arial"/>
              </a:rPr>
              <a:t>ve</a:t>
            </a:r>
            <a:r>
              <a:rPr sz="1800" spc="-5" dirty="0">
                <a:latin typeface="Arial"/>
                <a:cs typeface="Arial"/>
              </a:rPr>
              <a:t> </a:t>
            </a:r>
            <a:r>
              <a:rPr sz="1800" spc="-10" dirty="0">
                <a:latin typeface="Arial"/>
                <a:cs typeface="Arial"/>
              </a:rPr>
              <a:t>be</a:t>
            </a:r>
            <a:r>
              <a:rPr sz="1800" dirty="0">
                <a:latin typeface="Arial"/>
                <a:cs typeface="Arial"/>
              </a:rPr>
              <a:t>c</a:t>
            </a:r>
            <a:r>
              <a:rPr sz="1800" spc="-10" dirty="0">
                <a:latin typeface="Arial"/>
                <a:cs typeface="Arial"/>
              </a:rPr>
              <a:t>o</a:t>
            </a:r>
            <a:r>
              <a:rPr sz="1800" dirty="0">
                <a:latin typeface="Arial"/>
                <a:cs typeface="Arial"/>
              </a:rPr>
              <a:t>me</a:t>
            </a:r>
            <a:r>
              <a:rPr sz="1800" spc="10" dirty="0">
                <a:latin typeface="Arial"/>
                <a:cs typeface="Arial"/>
              </a:rPr>
              <a:t> </a:t>
            </a:r>
            <a:r>
              <a:rPr sz="1800" dirty="0">
                <a:latin typeface="Arial"/>
                <a:cs typeface="Arial"/>
              </a:rPr>
              <a:t>a</a:t>
            </a:r>
            <a:r>
              <a:rPr sz="1800" spc="-5" dirty="0">
                <a:latin typeface="Arial"/>
                <a:cs typeface="Arial"/>
              </a:rPr>
              <a:t> </a:t>
            </a:r>
            <a:r>
              <a:rPr sz="1800" spc="-10" dirty="0">
                <a:latin typeface="Arial"/>
                <a:cs typeface="Arial"/>
              </a:rPr>
              <a:t>g</a:t>
            </a:r>
            <a:r>
              <a:rPr sz="1800" dirty="0">
                <a:latin typeface="Arial"/>
                <a:cs typeface="Arial"/>
              </a:rPr>
              <a:t>r</a:t>
            </a:r>
            <a:r>
              <a:rPr sz="1800" spc="-10" dirty="0">
                <a:latin typeface="Arial"/>
                <a:cs typeface="Arial"/>
              </a:rPr>
              <a:t>ea</a:t>
            </a:r>
            <a:r>
              <a:rPr sz="1800" dirty="0">
                <a:latin typeface="Arial"/>
                <a:cs typeface="Arial"/>
              </a:rPr>
              <a:t>t</a:t>
            </a:r>
            <a:r>
              <a:rPr sz="1800" spc="15" dirty="0">
                <a:latin typeface="Arial"/>
                <a:cs typeface="Arial"/>
              </a:rPr>
              <a:t> </a:t>
            </a:r>
            <a:r>
              <a:rPr sz="1800" dirty="0">
                <a:latin typeface="Arial"/>
                <a:cs typeface="Arial"/>
              </a:rPr>
              <a:t>s</a:t>
            </a:r>
            <a:r>
              <a:rPr sz="1800" spc="-10" dirty="0">
                <a:latin typeface="Arial"/>
                <a:cs typeface="Arial"/>
              </a:rPr>
              <a:t>ou</a:t>
            </a:r>
            <a:r>
              <a:rPr sz="1800" dirty="0">
                <a:latin typeface="Arial"/>
                <a:cs typeface="Arial"/>
              </a:rPr>
              <a:t>rce</a:t>
            </a:r>
            <a:r>
              <a:rPr sz="1800" spc="-5"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a:t>
            </a:r>
            <a:r>
              <a:rPr sz="1800" dirty="0">
                <a:latin typeface="Arial"/>
                <a:cs typeface="Arial"/>
              </a:rPr>
              <a:t>v</a:t>
            </a:r>
            <a:r>
              <a:rPr sz="1800" spc="-10" dirty="0">
                <a:latin typeface="Arial"/>
                <a:cs typeface="Arial"/>
              </a:rPr>
              <a:t>a</a:t>
            </a:r>
            <a:r>
              <a:rPr sz="1800" spc="-5" dirty="0">
                <a:latin typeface="Arial"/>
                <a:cs typeface="Arial"/>
              </a:rPr>
              <a:t>l</a:t>
            </a:r>
            <a:r>
              <a:rPr sz="1800" spc="-10" dirty="0">
                <a:latin typeface="Arial"/>
                <a:cs typeface="Arial"/>
              </a:rPr>
              <a:t>u</a:t>
            </a:r>
            <a:r>
              <a:rPr sz="1800" dirty="0">
                <a:latin typeface="Arial"/>
                <a:cs typeface="Arial"/>
              </a:rPr>
              <a:t>e</a:t>
            </a:r>
            <a:r>
              <a:rPr sz="1800" spc="10" dirty="0">
                <a:latin typeface="Arial"/>
                <a:cs typeface="Arial"/>
              </a:rPr>
              <a:t> </a:t>
            </a:r>
            <a:r>
              <a:rPr sz="1800" spc="-10" dirty="0">
                <a:latin typeface="Arial"/>
                <a:cs typeface="Arial"/>
              </a:rPr>
              <a:t>an</a:t>
            </a:r>
            <a:r>
              <a:rPr sz="1800" dirty="0">
                <a:latin typeface="Arial"/>
                <a:cs typeface="Arial"/>
              </a:rPr>
              <a:t>d</a:t>
            </a:r>
            <a:r>
              <a:rPr sz="1800" spc="10" dirty="0">
                <a:latin typeface="Arial"/>
                <a:cs typeface="Arial"/>
              </a:rPr>
              <a:t> </a:t>
            </a:r>
            <a:r>
              <a:rPr sz="1800" spc="-40" dirty="0">
                <a:latin typeface="Arial"/>
                <a:cs typeface="Arial"/>
              </a:rPr>
              <a:t>w</a:t>
            </a:r>
            <a:r>
              <a:rPr sz="1800" spc="-10" dirty="0">
                <a:latin typeface="Arial"/>
                <a:cs typeface="Arial"/>
              </a:rPr>
              <a:t>ea</a:t>
            </a:r>
            <a:r>
              <a:rPr sz="1800" spc="-5" dirty="0">
                <a:latin typeface="Arial"/>
                <a:cs typeface="Arial"/>
              </a:rPr>
              <a:t>l</a:t>
            </a:r>
            <a:r>
              <a:rPr sz="1800" dirty="0">
                <a:latin typeface="Arial"/>
                <a:cs typeface="Arial"/>
              </a:rPr>
              <a:t>th</a:t>
            </a:r>
            <a:r>
              <a:rPr sz="1800" spc="45" dirty="0">
                <a:latin typeface="Arial"/>
                <a:cs typeface="Arial"/>
              </a:rPr>
              <a:t> </a:t>
            </a:r>
            <a:r>
              <a:rPr sz="1800" dirty="0">
                <a:latin typeface="Arial"/>
                <a:cs typeface="Arial"/>
              </a:rPr>
              <a:t>f</a:t>
            </a:r>
            <a:r>
              <a:rPr sz="1800" spc="-10" dirty="0">
                <a:latin typeface="Arial"/>
                <a:cs typeface="Arial"/>
              </a:rPr>
              <a:t>o</a:t>
            </a:r>
            <a:r>
              <a:rPr sz="1800" dirty="0">
                <a:latin typeface="Arial"/>
                <a:cs typeface="Arial"/>
              </a:rPr>
              <a:t>r</a:t>
            </a:r>
            <a:r>
              <a:rPr sz="1800" spc="-10" dirty="0">
                <a:latin typeface="Arial"/>
                <a:cs typeface="Arial"/>
              </a:rPr>
              <a:t> </a:t>
            </a:r>
            <a:r>
              <a:rPr sz="1800" spc="-5" dirty="0">
                <a:latin typeface="Arial"/>
                <a:cs typeface="Arial"/>
              </a:rPr>
              <a:t>i</a:t>
            </a:r>
            <a:r>
              <a:rPr sz="1800" spc="-10" dirty="0">
                <a:latin typeface="Arial"/>
                <a:cs typeface="Arial"/>
              </a:rPr>
              <a:t>nd</a:t>
            </a:r>
            <a:r>
              <a:rPr sz="1800" spc="-5" dirty="0">
                <a:latin typeface="Arial"/>
                <a:cs typeface="Arial"/>
              </a:rPr>
              <a:t>i</a:t>
            </a:r>
            <a:r>
              <a:rPr sz="1800" dirty="0">
                <a:latin typeface="Arial"/>
                <a:cs typeface="Arial"/>
              </a:rPr>
              <a:t>v</a:t>
            </a:r>
            <a:r>
              <a:rPr sz="1800" spc="-5" dirty="0">
                <a:latin typeface="Arial"/>
                <a:cs typeface="Arial"/>
              </a:rPr>
              <a:t>i</a:t>
            </a:r>
            <a:r>
              <a:rPr sz="1800" spc="-10" dirty="0">
                <a:latin typeface="Arial"/>
                <a:cs typeface="Arial"/>
              </a:rPr>
              <a:t>dua</a:t>
            </a:r>
            <a:r>
              <a:rPr sz="1800" spc="-5" dirty="0">
                <a:latin typeface="Arial"/>
                <a:cs typeface="Arial"/>
              </a:rPr>
              <a:t>l</a:t>
            </a:r>
            <a:r>
              <a:rPr sz="1800" dirty="0">
                <a:latin typeface="Arial"/>
                <a:cs typeface="Arial"/>
              </a:rPr>
              <a:t>s </a:t>
            </a:r>
            <a:r>
              <a:rPr sz="1800" spc="-40" dirty="0">
                <a:latin typeface="Arial"/>
                <a:cs typeface="Arial"/>
              </a:rPr>
              <a:t>w</a:t>
            </a:r>
            <a:r>
              <a:rPr sz="1800" spc="-5" dirty="0">
                <a:latin typeface="Arial"/>
                <a:cs typeface="Arial"/>
              </a:rPr>
              <a:t>i</a:t>
            </a:r>
            <a:r>
              <a:rPr sz="1800" dirty="0">
                <a:latin typeface="Arial"/>
                <a:cs typeface="Arial"/>
              </a:rPr>
              <a:t>th</a:t>
            </a:r>
            <a:r>
              <a:rPr sz="1800" spc="30" dirty="0">
                <a:latin typeface="Arial"/>
                <a:cs typeface="Arial"/>
              </a:rPr>
              <a:t> </a:t>
            </a:r>
            <a:r>
              <a:rPr sz="1800" dirty="0">
                <a:latin typeface="Arial"/>
                <a:cs typeface="Arial"/>
              </a:rPr>
              <a:t>m</a:t>
            </a:r>
            <a:r>
              <a:rPr sz="1800" spc="-10" dirty="0">
                <a:latin typeface="Arial"/>
                <a:cs typeface="Arial"/>
              </a:rPr>
              <a:t>a</a:t>
            </a:r>
            <a:r>
              <a:rPr sz="1800" spc="-5" dirty="0">
                <a:latin typeface="Arial"/>
                <a:cs typeface="Arial"/>
              </a:rPr>
              <a:t>li</a:t>
            </a:r>
            <a:r>
              <a:rPr sz="1800" dirty="0">
                <a:latin typeface="Arial"/>
                <a:cs typeface="Arial"/>
              </a:rPr>
              <a:t>c</a:t>
            </a:r>
            <a:r>
              <a:rPr sz="1800" spc="-5" dirty="0">
                <a:latin typeface="Arial"/>
                <a:cs typeface="Arial"/>
              </a:rPr>
              <a:t>i</a:t>
            </a:r>
            <a:r>
              <a:rPr sz="1800" spc="-10" dirty="0">
                <a:latin typeface="Arial"/>
                <a:cs typeface="Arial"/>
              </a:rPr>
              <a:t>ou</a:t>
            </a:r>
            <a:r>
              <a:rPr sz="1800" dirty="0">
                <a:latin typeface="Arial"/>
                <a:cs typeface="Arial"/>
              </a:rPr>
              <a:t>s</a:t>
            </a:r>
            <a:r>
              <a:rPr sz="1800" spc="25" dirty="0">
                <a:latin typeface="Arial"/>
                <a:cs typeface="Arial"/>
              </a:rPr>
              <a:t> </a:t>
            </a:r>
            <a:r>
              <a:rPr sz="1800" spc="-5" dirty="0">
                <a:latin typeface="Arial"/>
                <a:cs typeface="Arial"/>
              </a:rPr>
              <a:t>i</a:t>
            </a:r>
            <a:r>
              <a:rPr sz="1800" spc="-10" dirty="0">
                <a:latin typeface="Arial"/>
                <a:cs typeface="Arial"/>
              </a:rPr>
              <a:t>n</a:t>
            </a:r>
            <a:r>
              <a:rPr sz="1800" dirty="0">
                <a:latin typeface="Arial"/>
                <a:cs typeface="Arial"/>
              </a:rPr>
              <a:t>t</a:t>
            </a:r>
            <a:r>
              <a:rPr sz="1800" spc="-10" dirty="0">
                <a:latin typeface="Arial"/>
                <a:cs typeface="Arial"/>
              </a:rPr>
              <a:t>en</a:t>
            </a:r>
            <a:r>
              <a:rPr sz="1800" dirty="0">
                <a:latin typeface="Arial"/>
                <a:cs typeface="Arial"/>
              </a:rPr>
              <a:t>t.</a:t>
            </a:r>
            <a:r>
              <a:rPr sz="1800" spc="10" dirty="0">
                <a:latin typeface="Arial"/>
                <a:cs typeface="Arial"/>
              </a:rPr>
              <a:t> </a:t>
            </a:r>
            <a:r>
              <a:rPr sz="1800" spc="-5" dirty="0">
                <a:latin typeface="Arial"/>
                <a:cs typeface="Arial"/>
              </a:rPr>
              <a:t>C</a:t>
            </a:r>
            <a:r>
              <a:rPr sz="1800" spc="-25" dirty="0">
                <a:latin typeface="Arial"/>
                <a:cs typeface="Arial"/>
              </a:rPr>
              <a:t>y</a:t>
            </a:r>
            <a:r>
              <a:rPr sz="1800" spc="-10" dirty="0">
                <a:latin typeface="Arial"/>
                <a:cs typeface="Arial"/>
              </a:rPr>
              <a:t>be</a:t>
            </a:r>
            <a:r>
              <a:rPr sz="1800" dirty="0">
                <a:latin typeface="Arial"/>
                <a:cs typeface="Arial"/>
              </a:rPr>
              <a:t>r</a:t>
            </a:r>
            <a:r>
              <a:rPr sz="1800" spc="40" dirty="0">
                <a:latin typeface="Arial"/>
                <a:cs typeface="Arial"/>
              </a:rPr>
              <a:t> </a:t>
            </a:r>
            <a:r>
              <a:rPr sz="1800" spc="-10" dirty="0">
                <a:latin typeface="Arial"/>
                <a:cs typeface="Arial"/>
              </a:rPr>
              <a:t>a</a:t>
            </a:r>
            <a:r>
              <a:rPr sz="1800" dirty="0">
                <a:latin typeface="Arial"/>
                <a:cs typeface="Arial"/>
              </a:rPr>
              <a:t>tt</a:t>
            </a:r>
            <a:r>
              <a:rPr sz="1800" spc="-10" dirty="0">
                <a:latin typeface="Arial"/>
                <a:cs typeface="Arial"/>
              </a:rPr>
              <a:t>a</a:t>
            </a:r>
            <a:r>
              <a:rPr sz="1800" dirty="0">
                <a:latin typeface="Arial"/>
                <a:cs typeface="Arial"/>
              </a:rPr>
              <a:t>cks</a:t>
            </a:r>
            <a:r>
              <a:rPr sz="1800" spc="-10" dirty="0">
                <a:latin typeface="Arial"/>
                <a:cs typeface="Arial"/>
              </a:rPr>
              <a:t> a</a:t>
            </a:r>
            <a:r>
              <a:rPr sz="1800" dirty="0">
                <a:latin typeface="Arial"/>
                <a:cs typeface="Arial"/>
              </a:rPr>
              <a:t>re</a:t>
            </a:r>
            <a:r>
              <a:rPr sz="1800" spc="10" dirty="0">
                <a:latin typeface="Arial"/>
                <a:cs typeface="Arial"/>
              </a:rPr>
              <a:t> </a:t>
            </a:r>
            <a:r>
              <a:rPr sz="1800" dirty="0">
                <a:latin typeface="Arial"/>
                <a:cs typeface="Arial"/>
              </a:rPr>
              <a:t>a</a:t>
            </a:r>
            <a:r>
              <a:rPr sz="1800" spc="-5" dirty="0">
                <a:latin typeface="Arial"/>
                <a:cs typeface="Arial"/>
              </a:rPr>
              <a:t> </a:t>
            </a:r>
            <a:r>
              <a:rPr sz="1800" spc="-10" dirty="0">
                <a:latin typeface="Arial"/>
                <a:cs typeface="Arial"/>
              </a:rPr>
              <a:t>dange</a:t>
            </a:r>
            <a:r>
              <a:rPr sz="1800" dirty="0">
                <a:latin typeface="Arial"/>
                <a:cs typeface="Arial"/>
              </a:rPr>
              <a:t>r</a:t>
            </a:r>
            <a:r>
              <a:rPr sz="1800" spc="-10" dirty="0">
                <a:latin typeface="Arial"/>
                <a:cs typeface="Arial"/>
              </a:rPr>
              <a:t>ou</a:t>
            </a:r>
            <a:r>
              <a:rPr sz="1800" dirty="0">
                <a:latin typeface="Arial"/>
                <a:cs typeface="Arial"/>
              </a:rPr>
              <a:t>s</a:t>
            </a:r>
            <a:r>
              <a:rPr sz="1800" spc="25"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r</a:t>
            </a:r>
            <a:r>
              <a:rPr sz="1800" spc="-10" dirty="0">
                <a:latin typeface="Arial"/>
                <a:cs typeface="Arial"/>
              </a:rPr>
              <a:t>ea</a:t>
            </a:r>
            <a:r>
              <a:rPr sz="1800" dirty="0">
                <a:latin typeface="Arial"/>
                <a:cs typeface="Arial"/>
              </a:rPr>
              <a:t>t</a:t>
            </a:r>
            <a:r>
              <a:rPr sz="1800" spc="5" dirty="0">
                <a:latin typeface="Arial"/>
                <a:cs typeface="Arial"/>
              </a:rPr>
              <a:t> </a:t>
            </a:r>
            <a:r>
              <a:rPr sz="1800" dirty="0">
                <a:latin typeface="Arial"/>
                <a:cs typeface="Arial"/>
              </a:rPr>
              <a:t>to</a:t>
            </a:r>
            <a:r>
              <a:rPr sz="1800" spc="-15" dirty="0">
                <a:latin typeface="Arial"/>
                <a:cs typeface="Arial"/>
              </a:rPr>
              <a:t> </a:t>
            </a:r>
            <a:r>
              <a:rPr lang="en-US" sz="1800" spc="-5" dirty="0">
                <a:latin typeface="Arial"/>
                <a:cs typeface="Arial"/>
              </a:rPr>
              <a:t>FMCSA</a:t>
            </a:r>
            <a:r>
              <a:rPr sz="1800" spc="15" dirty="0">
                <a:latin typeface="Arial"/>
                <a:cs typeface="Arial"/>
              </a:rPr>
              <a:t> </a:t>
            </a:r>
            <a:r>
              <a:rPr sz="1800" spc="-10" dirty="0">
                <a:latin typeface="Arial"/>
                <a:cs typeface="Arial"/>
              </a:rPr>
              <a:t>ne</a:t>
            </a:r>
            <a:r>
              <a:rPr sz="1800" dirty="0">
                <a:latin typeface="Arial"/>
                <a:cs typeface="Arial"/>
              </a:rPr>
              <a:t>t</a:t>
            </a:r>
            <a:r>
              <a:rPr sz="1800" spc="-40" dirty="0">
                <a:latin typeface="Arial"/>
                <a:cs typeface="Arial"/>
              </a:rPr>
              <a:t>w</a:t>
            </a:r>
            <a:r>
              <a:rPr sz="1800" spc="-10" dirty="0">
                <a:latin typeface="Arial"/>
                <a:cs typeface="Arial"/>
              </a:rPr>
              <a:t>o</a:t>
            </a:r>
            <a:r>
              <a:rPr sz="1800" dirty="0">
                <a:latin typeface="Arial"/>
                <a:cs typeface="Arial"/>
              </a:rPr>
              <a:t>rks</a:t>
            </a:r>
            <a:r>
              <a:rPr sz="1800" spc="35" dirty="0">
                <a:latin typeface="Arial"/>
                <a:cs typeface="Arial"/>
              </a:rPr>
              <a:t> </a:t>
            </a:r>
            <a:r>
              <a:rPr sz="1800" spc="-10" dirty="0">
                <a:latin typeface="Arial"/>
                <a:cs typeface="Arial"/>
              </a:rPr>
              <a:t>and da</a:t>
            </a:r>
            <a:r>
              <a:rPr sz="1800" dirty="0">
                <a:latin typeface="Arial"/>
                <a:cs typeface="Arial"/>
              </a:rPr>
              <a:t>t</a:t>
            </a:r>
            <a:r>
              <a:rPr sz="1800" spc="-10" dirty="0">
                <a:latin typeface="Arial"/>
                <a:cs typeface="Arial"/>
              </a:rPr>
              <a:t>a</a:t>
            </a:r>
            <a:r>
              <a:rPr sz="1800" dirty="0">
                <a:latin typeface="Arial"/>
                <a:cs typeface="Arial"/>
              </a:rPr>
              <a:t>,</a:t>
            </a:r>
            <a:r>
              <a:rPr sz="1800" spc="5" dirty="0">
                <a:latin typeface="Arial"/>
                <a:cs typeface="Arial"/>
              </a:rPr>
              <a:t> </a:t>
            </a:r>
            <a:r>
              <a:rPr sz="1800" spc="-10" dirty="0">
                <a:latin typeface="Arial"/>
                <a:cs typeface="Arial"/>
              </a:rPr>
              <a:t>ho</a:t>
            </a:r>
            <a:r>
              <a:rPr sz="1800" spc="-40" dirty="0">
                <a:latin typeface="Arial"/>
                <a:cs typeface="Arial"/>
              </a:rPr>
              <a:t>w</a:t>
            </a:r>
            <a:r>
              <a:rPr sz="1800" spc="-10" dirty="0">
                <a:latin typeface="Arial"/>
                <a:cs typeface="Arial"/>
              </a:rPr>
              <a:t>e</a:t>
            </a:r>
            <a:r>
              <a:rPr sz="1800" dirty="0">
                <a:latin typeface="Arial"/>
                <a:cs typeface="Arial"/>
              </a:rPr>
              <a:t>v</a:t>
            </a:r>
            <a:r>
              <a:rPr sz="1800" spc="-10" dirty="0">
                <a:latin typeface="Arial"/>
                <a:cs typeface="Arial"/>
              </a:rPr>
              <a:t>e</a:t>
            </a:r>
            <a:r>
              <a:rPr sz="1800" dirty="0">
                <a:latin typeface="Arial"/>
                <a:cs typeface="Arial"/>
              </a:rPr>
              <a:t>r</a:t>
            </a:r>
            <a:r>
              <a:rPr sz="1800" spc="50" dirty="0">
                <a:latin typeface="Arial"/>
                <a:cs typeface="Arial"/>
              </a:rPr>
              <a:t> </a:t>
            </a:r>
            <a:r>
              <a:rPr sz="1800" dirty="0">
                <a:latin typeface="Arial"/>
                <a:cs typeface="Arial"/>
              </a:rPr>
              <a:t>t</a:t>
            </a:r>
            <a:r>
              <a:rPr sz="1800" spc="-10" dirty="0">
                <a:latin typeface="Arial"/>
                <a:cs typeface="Arial"/>
              </a:rPr>
              <a:t>he</a:t>
            </a:r>
            <a:r>
              <a:rPr sz="1800" dirty="0">
                <a:latin typeface="Arial"/>
                <a:cs typeface="Arial"/>
              </a:rPr>
              <a:t>re</a:t>
            </a:r>
            <a:r>
              <a:rPr sz="1800" spc="10" dirty="0">
                <a:latin typeface="Arial"/>
                <a:cs typeface="Arial"/>
              </a:rPr>
              <a:t> </a:t>
            </a:r>
            <a:r>
              <a:rPr sz="1800" spc="-10" dirty="0">
                <a:latin typeface="Arial"/>
                <a:cs typeface="Arial"/>
              </a:rPr>
              <a:t>a</a:t>
            </a:r>
            <a:r>
              <a:rPr sz="1800" dirty="0">
                <a:latin typeface="Arial"/>
                <a:cs typeface="Arial"/>
              </a:rPr>
              <a:t>re</a:t>
            </a:r>
            <a:r>
              <a:rPr sz="1800" spc="-5" dirty="0">
                <a:latin typeface="Arial"/>
                <a:cs typeface="Arial"/>
              </a:rPr>
              <a:t> </a:t>
            </a:r>
            <a:r>
              <a:rPr sz="1800" dirty="0">
                <a:latin typeface="Arial"/>
                <a:cs typeface="Arial"/>
              </a:rPr>
              <a:t>s</a:t>
            </a:r>
            <a:r>
              <a:rPr sz="1800" spc="-10" dirty="0">
                <a:latin typeface="Arial"/>
                <a:cs typeface="Arial"/>
              </a:rPr>
              <a:t>o</a:t>
            </a:r>
            <a:r>
              <a:rPr sz="1800" dirty="0">
                <a:latin typeface="Arial"/>
                <a:cs typeface="Arial"/>
              </a:rPr>
              <a:t>me</a:t>
            </a:r>
            <a:r>
              <a:rPr sz="1800" spc="-5" dirty="0">
                <a:latin typeface="Arial"/>
                <a:cs typeface="Arial"/>
              </a:rPr>
              <a:t> </a:t>
            </a:r>
            <a:r>
              <a:rPr sz="1800" dirty="0">
                <a:latin typeface="Arial"/>
                <a:cs typeface="Arial"/>
              </a:rPr>
              <a:t>st</a:t>
            </a:r>
            <a:r>
              <a:rPr sz="1800" spc="-10" dirty="0">
                <a:latin typeface="Arial"/>
                <a:cs typeface="Arial"/>
              </a:rPr>
              <a:t>ep</a:t>
            </a:r>
            <a:r>
              <a:rPr sz="1800" dirty="0">
                <a:latin typeface="Arial"/>
                <a:cs typeface="Arial"/>
              </a:rPr>
              <a:t>s </a:t>
            </a:r>
            <a:r>
              <a:rPr sz="1800" spc="-25" dirty="0">
                <a:latin typeface="Arial"/>
                <a:cs typeface="Arial"/>
              </a:rPr>
              <a:t>y</a:t>
            </a:r>
            <a:r>
              <a:rPr sz="1800" spc="-10" dirty="0">
                <a:latin typeface="Arial"/>
                <a:cs typeface="Arial"/>
              </a:rPr>
              <a:t>o</a:t>
            </a:r>
            <a:r>
              <a:rPr sz="1800" dirty="0">
                <a:latin typeface="Arial"/>
                <a:cs typeface="Arial"/>
              </a:rPr>
              <a:t>u</a:t>
            </a:r>
            <a:r>
              <a:rPr sz="1800" spc="30" dirty="0">
                <a:latin typeface="Arial"/>
                <a:cs typeface="Arial"/>
              </a:rPr>
              <a:t> </a:t>
            </a:r>
            <a:r>
              <a:rPr sz="1800" spc="-10" dirty="0">
                <a:latin typeface="Arial"/>
                <a:cs typeface="Arial"/>
              </a:rPr>
              <a:t>an</a:t>
            </a:r>
            <a:r>
              <a:rPr sz="1800" dirty="0">
                <a:latin typeface="Arial"/>
                <a:cs typeface="Arial"/>
              </a:rPr>
              <a:t>d</a:t>
            </a:r>
            <a:r>
              <a:rPr sz="1800" spc="-5" dirty="0">
                <a:latin typeface="Arial"/>
                <a:cs typeface="Arial"/>
              </a:rPr>
              <a:t> </a:t>
            </a:r>
            <a:r>
              <a:rPr sz="1800" spc="-25" dirty="0">
                <a:latin typeface="Arial"/>
                <a:cs typeface="Arial"/>
              </a:rPr>
              <a:t>y</a:t>
            </a:r>
            <a:r>
              <a:rPr sz="1800" spc="-10" dirty="0">
                <a:latin typeface="Arial"/>
                <a:cs typeface="Arial"/>
              </a:rPr>
              <a:t>ou</a:t>
            </a:r>
            <a:r>
              <a:rPr sz="1800" dirty="0">
                <a:latin typeface="Arial"/>
                <a:cs typeface="Arial"/>
              </a:rPr>
              <a:t>r</a:t>
            </a:r>
            <a:r>
              <a:rPr sz="1800" spc="40" dirty="0">
                <a:latin typeface="Arial"/>
                <a:cs typeface="Arial"/>
              </a:rPr>
              <a:t> </a:t>
            </a:r>
            <a:r>
              <a:rPr sz="1800" dirty="0">
                <a:latin typeface="Arial"/>
                <a:cs typeface="Arial"/>
              </a:rPr>
              <a:t>st</a:t>
            </a:r>
            <a:r>
              <a:rPr sz="1800" spc="-10" dirty="0">
                <a:latin typeface="Arial"/>
                <a:cs typeface="Arial"/>
              </a:rPr>
              <a:t>a</a:t>
            </a:r>
            <a:r>
              <a:rPr sz="1800" dirty="0">
                <a:latin typeface="Arial"/>
                <a:cs typeface="Arial"/>
              </a:rPr>
              <a:t>ff</a:t>
            </a:r>
            <a:r>
              <a:rPr sz="1800" spc="-5" dirty="0">
                <a:latin typeface="Arial"/>
                <a:cs typeface="Arial"/>
              </a:rPr>
              <a:t> </a:t>
            </a:r>
            <a:r>
              <a:rPr sz="1800" dirty="0">
                <a:latin typeface="Arial"/>
                <a:cs typeface="Arial"/>
              </a:rPr>
              <a:t>c</a:t>
            </a:r>
            <a:r>
              <a:rPr sz="1800" spc="-10" dirty="0">
                <a:latin typeface="Arial"/>
                <a:cs typeface="Arial"/>
              </a:rPr>
              <a:t>a</a:t>
            </a:r>
            <a:r>
              <a:rPr sz="1800" dirty="0">
                <a:latin typeface="Arial"/>
                <a:cs typeface="Arial"/>
              </a:rPr>
              <a:t>n</a:t>
            </a:r>
            <a:r>
              <a:rPr sz="1800" spc="-5" dirty="0">
                <a:latin typeface="Arial"/>
                <a:cs typeface="Arial"/>
              </a:rPr>
              <a:t> </a:t>
            </a:r>
            <a:r>
              <a:rPr sz="1800" dirty="0">
                <a:latin typeface="Arial"/>
                <a:cs typeface="Arial"/>
              </a:rPr>
              <a:t>t</a:t>
            </a:r>
            <a:r>
              <a:rPr sz="1800" spc="-10" dirty="0">
                <a:latin typeface="Arial"/>
                <a:cs typeface="Arial"/>
              </a:rPr>
              <a:t>a</a:t>
            </a:r>
            <a:r>
              <a:rPr sz="1800" dirty="0">
                <a:latin typeface="Arial"/>
                <a:cs typeface="Arial"/>
              </a:rPr>
              <a:t>ke</a:t>
            </a:r>
            <a:r>
              <a:rPr sz="1800" spc="-5" dirty="0">
                <a:latin typeface="Arial"/>
                <a:cs typeface="Arial"/>
              </a:rPr>
              <a:t> </a:t>
            </a:r>
            <a:r>
              <a:rPr sz="1800" dirty="0">
                <a:latin typeface="Arial"/>
                <a:cs typeface="Arial"/>
              </a:rPr>
              <a:t>to</a:t>
            </a:r>
            <a:r>
              <a:rPr sz="1800" spc="-5" dirty="0">
                <a:latin typeface="Arial"/>
                <a:cs typeface="Arial"/>
              </a:rPr>
              <a:t> </a:t>
            </a:r>
            <a:r>
              <a:rPr sz="1800" spc="-10" dirty="0">
                <a:latin typeface="Arial"/>
                <a:cs typeface="Arial"/>
              </a:rPr>
              <a:t>p</a:t>
            </a:r>
            <a:r>
              <a:rPr sz="1800" dirty="0">
                <a:latin typeface="Arial"/>
                <a:cs typeface="Arial"/>
              </a:rPr>
              <a:t>r</a:t>
            </a:r>
            <a:r>
              <a:rPr sz="1800" spc="-10" dirty="0">
                <a:latin typeface="Arial"/>
                <a:cs typeface="Arial"/>
              </a:rPr>
              <a:t>e</a:t>
            </a:r>
            <a:r>
              <a:rPr sz="1800" dirty="0">
                <a:latin typeface="Arial"/>
                <a:cs typeface="Arial"/>
              </a:rPr>
              <a:t>v</a:t>
            </a:r>
            <a:r>
              <a:rPr sz="1800" spc="-10" dirty="0">
                <a:latin typeface="Arial"/>
                <a:cs typeface="Arial"/>
              </a:rPr>
              <a:t>en</a:t>
            </a:r>
            <a:r>
              <a:rPr sz="1800" dirty="0">
                <a:latin typeface="Arial"/>
                <a:cs typeface="Arial"/>
              </a:rPr>
              <a:t>t</a:t>
            </a:r>
            <a:r>
              <a:rPr sz="1800" spc="5" dirty="0">
                <a:latin typeface="Arial"/>
                <a:cs typeface="Arial"/>
              </a:rPr>
              <a:t> </a:t>
            </a:r>
            <a:r>
              <a:rPr sz="1800" dirty="0">
                <a:latin typeface="Arial"/>
                <a:cs typeface="Arial"/>
              </a:rPr>
              <a:t>t</a:t>
            </a:r>
            <a:r>
              <a:rPr sz="1800" spc="-10" dirty="0">
                <a:latin typeface="Arial"/>
                <a:cs typeface="Arial"/>
              </a:rPr>
              <a:t>he</a:t>
            </a:r>
            <a:r>
              <a:rPr sz="1800" dirty="0">
                <a:latin typeface="Arial"/>
                <a:cs typeface="Arial"/>
              </a:rPr>
              <a:t>m.</a:t>
            </a:r>
          </a:p>
          <a:p>
            <a:pPr>
              <a:lnSpc>
                <a:spcPct val="100000"/>
              </a:lnSpc>
              <a:spcBef>
                <a:spcPts val="14"/>
              </a:spcBef>
            </a:pPr>
            <a:endParaRPr sz="1600" dirty="0">
              <a:latin typeface="Times New Roman"/>
              <a:cs typeface="Times New Roman"/>
            </a:endParaRPr>
          </a:p>
          <a:p>
            <a:pPr marL="165100">
              <a:lnSpc>
                <a:spcPct val="100000"/>
              </a:lnSpc>
            </a:pPr>
            <a:r>
              <a:rPr sz="1800" b="1" u="heavy" spc="-5" dirty="0">
                <a:latin typeface="Arial"/>
                <a:cs typeface="Arial"/>
              </a:rPr>
              <a:t>H</a:t>
            </a:r>
            <a:r>
              <a:rPr sz="1800" b="1" u="heavy" dirty="0">
                <a:latin typeface="Arial"/>
                <a:cs typeface="Arial"/>
              </a:rPr>
              <a:t>ow</a:t>
            </a:r>
            <a:r>
              <a:rPr sz="1800" b="1" u="heavy" spc="-5" dirty="0">
                <a:latin typeface="Arial"/>
                <a:cs typeface="Arial"/>
              </a:rPr>
              <a:t> </a:t>
            </a:r>
            <a:r>
              <a:rPr sz="1800" b="1" u="heavy" dirty="0">
                <a:latin typeface="Arial"/>
                <a:cs typeface="Arial"/>
              </a:rPr>
              <a:t>to</a:t>
            </a:r>
            <a:r>
              <a:rPr sz="1800" b="1" u="heavy" spc="5" dirty="0">
                <a:latin typeface="Arial"/>
                <a:cs typeface="Arial"/>
              </a:rPr>
              <a:t> </a:t>
            </a:r>
            <a:r>
              <a:rPr sz="1800" b="1" u="heavy" spc="-5" dirty="0">
                <a:latin typeface="Arial"/>
                <a:cs typeface="Arial"/>
              </a:rPr>
              <a:t>c</a:t>
            </a:r>
            <a:r>
              <a:rPr sz="1800" b="1" u="heavy" dirty="0">
                <a:latin typeface="Arial"/>
                <a:cs typeface="Arial"/>
              </a:rPr>
              <a:t>o</a:t>
            </a:r>
            <a:r>
              <a:rPr sz="1800" b="1" u="heavy" spc="-5" dirty="0">
                <a:latin typeface="Arial"/>
                <a:cs typeface="Arial"/>
              </a:rPr>
              <a:t>m</a:t>
            </a:r>
            <a:r>
              <a:rPr sz="1800" b="1" u="heavy" dirty="0">
                <a:latin typeface="Arial"/>
                <a:cs typeface="Arial"/>
              </a:rPr>
              <a:t>b</a:t>
            </a:r>
            <a:r>
              <a:rPr sz="1800" b="1" u="heavy" spc="-5" dirty="0">
                <a:latin typeface="Arial"/>
                <a:cs typeface="Arial"/>
              </a:rPr>
              <a:t>a</a:t>
            </a:r>
            <a:r>
              <a:rPr sz="1800" b="1" u="heavy" dirty="0">
                <a:latin typeface="Arial"/>
                <a:cs typeface="Arial"/>
              </a:rPr>
              <a:t>t </a:t>
            </a:r>
            <a:r>
              <a:rPr sz="1800" b="1" u="heavy" spc="-10" dirty="0">
                <a:latin typeface="Arial"/>
                <a:cs typeface="Arial"/>
              </a:rPr>
              <a:t>c</a:t>
            </a:r>
            <a:r>
              <a:rPr sz="1800" b="1" u="heavy" spc="-20" dirty="0">
                <a:latin typeface="Arial"/>
                <a:cs typeface="Arial"/>
              </a:rPr>
              <a:t>y</a:t>
            </a:r>
            <a:r>
              <a:rPr sz="1800" b="1" u="heavy" dirty="0">
                <a:latin typeface="Arial"/>
                <a:cs typeface="Arial"/>
              </a:rPr>
              <a:t>b</a:t>
            </a:r>
            <a:r>
              <a:rPr sz="1800" b="1" u="heavy" spc="-10" dirty="0">
                <a:latin typeface="Arial"/>
                <a:cs typeface="Arial"/>
              </a:rPr>
              <a:t>er</a:t>
            </a:r>
            <a:r>
              <a:rPr sz="1800" b="1" u="heavy" spc="15" dirty="0">
                <a:latin typeface="Arial"/>
                <a:cs typeface="Arial"/>
              </a:rPr>
              <a:t> </a:t>
            </a:r>
            <a:r>
              <a:rPr sz="1800" b="1" u="heavy" spc="-10" dirty="0">
                <a:latin typeface="Arial"/>
                <a:cs typeface="Arial"/>
              </a:rPr>
              <a:t>a</a:t>
            </a:r>
            <a:r>
              <a:rPr sz="1800" b="1" u="heavy" dirty="0">
                <a:latin typeface="Arial"/>
                <a:cs typeface="Arial"/>
              </a:rPr>
              <a:t>tt</a:t>
            </a:r>
            <a:r>
              <a:rPr sz="1800" b="1" u="heavy" spc="-10" dirty="0">
                <a:latin typeface="Arial"/>
                <a:cs typeface="Arial"/>
              </a:rPr>
              <a:t>acks:</a:t>
            </a:r>
            <a:endParaRPr sz="1800" dirty="0">
              <a:latin typeface="Arial"/>
              <a:cs typeface="Arial"/>
            </a:endParaRPr>
          </a:p>
          <a:p>
            <a:pPr marL="393700" marR="2830830" indent="-228600">
              <a:lnSpc>
                <a:spcPct val="100000"/>
              </a:lnSpc>
              <a:spcBef>
                <a:spcPts val="865"/>
              </a:spcBef>
            </a:pPr>
            <a:r>
              <a:rPr sz="1800" dirty="0">
                <a:latin typeface="Webdings"/>
                <a:cs typeface="Webdings"/>
              </a:rPr>
              <a:t></a:t>
            </a:r>
            <a:r>
              <a:rPr sz="1800" dirty="0">
                <a:latin typeface="Arial"/>
                <a:cs typeface="Arial"/>
              </a:rPr>
              <a:t>F</a:t>
            </a:r>
            <a:r>
              <a:rPr sz="1800" spc="-10" dirty="0">
                <a:latin typeface="Arial"/>
                <a:cs typeface="Arial"/>
              </a:rPr>
              <a:t>o</a:t>
            </a:r>
            <a:r>
              <a:rPr sz="1800" spc="-5" dirty="0">
                <a:latin typeface="Arial"/>
                <a:cs typeface="Arial"/>
              </a:rPr>
              <a:t>ll</a:t>
            </a:r>
            <a:r>
              <a:rPr sz="1800" spc="-10" dirty="0">
                <a:latin typeface="Arial"/>
                <a:cs typeface="Arial"/>
              </a:rPr>
              <a:t>o</a:t>
            </a:r>
            <a:r>
              <a:rPr sz="1800" dirty="0">
                <a:latin typeface="Arial"/>
                <a:cs typeface="Arial"/>
              </a:rPr>
              <a:t>w</a:t>
            </a:r>
            <a:r>
              <a:rPr sz="1800" spc="10" dirty="0">
                <a:latin typeface="Arial"/>
                <a:cs typeface="Arial"/>
              </a:rPr>
              <a:t> </a:t>
            </a:r>
            <a:r>
              <a:rPr lang="en-US" sz="1800" spc="-5" dirty="0">
                <a:latin typeface="Arial"/>
                <a:cs typeface="Arial"/>
              </a:rPr>
              <a:t>DOT </a:t>
            </a:r>
            <a:r>
              <a:rPr sz="1800" spc="-10" dirty="0">
                <a:latin typeface="Arial"/>
                <a:cs typeface="Arial"/>
              </a:rPr>
              <a:t>an</a:t>
            </a:r>
            <a:r>
              <a:rPr sz="1800" dirty="0">
                <a:latin typeface="Arial"/>
                <a:cs typeface="Arial"/>
              </a:rPr>
              <a:t>d</a:t>
            </a:r>
            <a:r>
              <a:rPr sz="1800" spc="10" dirty="0">
                <a:latin typeface="Arial"/>
                <a:cs typeface="Arial"/>
              </a:rPr>
              <a:t> </a:t>
            </a:r>
            <a:r>
              <a:rPr lang="en-US" dirty="0">
                <a:latin typeface="Arial"/>
                <a:cs typeface="Arial"/>
              </a:rPr>
              <a:t>FMCSA </a:t>
            </a:r>
            <a:r>
              <a:rPr sz="1800" spc="-5" dirty="0">
                <a:latin typeface="Arial"/>
                <a:cs typeface="Arial"/>
              </a:rPr>
              <a:t>i</a:t>
            </a:r>
            <a:r>
              <a:rPr sz="1800" spc="-10" dirty="0">
                <a:latin typeface="Arial"/>
                <a:cs typeface="Arial"/>
              </a:rPr>
              <a:t>n</a:t>
            </a:r>
            <a:r>
              <a:rPr sz="1800" dirty="0">
                <a:latin typeface="Arial"/>
                <a:cs typeface="Arial"/>
              </a:rPr>
              <a:t>f</a:t>
            </a:r>
            <a:r>
              <a:rPr sz="1800" spc="-10" dirty="0">
                <a:latin typeface="Arial"/>
                <a:cs typeface="Arial"/>
              </a:rPr>
              <a:t>o</a:t>
            </a:r>
            <a:r>
              <a:rPr sz="1800" spc="-5" dirty="0">
                <a:latin typeface="Arial"/>
                <a:cs typeface="Arial"/>
              </a:rPr>
              <a:t>r</a:t>
            </a:r>
            <a:r>
              <a:rPr sz="1800" dirty="0">
                <a:latin typeface="Arial"/>
                <a:cs typeface="Arial"/>
              </a:rPr>
              <a:t>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10" dirty="0">
                <a:latin typeface="Arial"/>
                <a:cs typeface="Arial"/>
              </a:rPr>
              <a:t> </a:t>
            </a:r>
            <a:r>
              <a:rPr sz="1800" dirty="0">
                <a:latin typeface="Arial"/>
                <a:cs typeface="Arial"/>
              </a:rPr>
              <a:t>s</a:t>
            </a:r>
            <a:r>
              <a:rPr sz="1800" spc="-10" dirty="0">
                <a:latin typeface="Arial"/>
                <a:cs typeface="Arial"/>
              </a:rPr>
              <a:t>e</a:t>
            </a:r>
            <a:r>
              <a:rPr sz="1800" dirty="0">
                <a:latin typeface="Arial"/>
                <a:cs typeface="Arial"/>
              </a:rPr>
              <a:t>c</a:t>
            </a:r>
            <a:r>
              <a:rPr sz="1800" spc="-10" dirty="0">
                <a:latin typeface="Arial"/>
                <a:cs typeface="Arial"/>
              </a:rPr>
              <a:t>u</a:t>
            </a:r>
            <a:r>
              <a:rPr sz="1800" dirty="0">
                <a:latin typeface="Arial"/>
                <a:cs typeface="Arial"/>
              </a:rPr>
              <a:t>r</a:t>
            </a:r>
            <a:r>
              <a:rPr sz="1800" spc="-5" dirty="0">
                <a:latin typeface="Arial"/>
                <a:cs typeface="Arial"/>
              </a:rPr>
              <a:t>i</a:t>
            </a:r>
            <a:r>
              <a:rPr sz="1800" dirty="0">
                <a:latin typeface="Arial"/>
                <a:cs typeface="Arial"/>
              </a:rPr>
              <a:t>ty </a:t>
            </a:r>
            <a:r>
              <a:rPr sz="1800" spc="-10" dirty="0">
                <a:latin typeface="Arial"/>
                <a:cs typeface="Arial"/>
              </a:rPr>
              <a:t>an</a:t>
            </a:r>
            <a:r>
              <a:rPr sz="1800" dirty="0">
                <a:latin typeface="Arial"/>
                <a:cs typeface="Arial"/>
              </a:rPr>
              <a:t>d</a:t>
            </a:r>
            <a:r>
              <a:rPr sz="1800" spc="10" dirty="0">
                <a:latin typeface="Arial"/>
                <a:cs typeface="Arial"/>
              </a:rPr>
              <a:t> </a:t>
            </a:r>
            <a:r>
              <a:rPr sz="1800" spc="-10" dirty="0">
                <a:latin typeface="Arial"/>
                <a:cs typeface="Arial"/>
              </a:rPr>
              <a:t>p</a:t>
            </a:r>
            <a:r>
              <a:rPr sz="1800" dirty="0">
                <a:latin typeface="Arial"/>
                <a:cs typeface="Arial"/>
              </a:rPr>
              <a:t>r</a:t>
            </a:r>
            <a:r>
              <a:rPr sz="1800" spc="-5" dirty="0">
                <a:latin typeface="Arial"/>
                <a:cs typeface="Arial"/>
              </a:rPr>
              <a:t>i</a:t>
            </a:r>
            <a:r>
              <a:rPr sz="1800" dirty="0">
                <a:latin typeface="Arial"/>
                <a:cs typeface="Arial"/>
              </a:rPr>
              <a:t>v</a:t>
            </a:r>
            <a:r>
              <a:rPr sz="1800" spc="-10" dirty="0">
                <a:latin typeface="Arial"/>
                <a:cs typeface="Arial"/>
              </a:rPr>
              <a:t>a</a:t>
            </a:r>
            <a:r>
              <a:rPr sz="1800" dirty="0">
                <a:latin typeface="Arial"/>
                <a:cs typeface="Arial"/>
              </a:rPr>
              <a:t>cy </a:t>
            </a:r>
            <a:r>
              <a:rPr sz="1800" spc="-10" dirty="0">
                <a:latin typeface="Arial"/>
                <a:cs typeface="Arial"/>
              </a:rPr>
              <a:t>po</a:t>
            </a:r>
            <a:r>
              <a:rPr sz="1800" spc="-5" dirty="0">
                <a:latin typeface="Arial"/>
                <a:cs typeface="Arial"/>
              </a:rPr>
              <a:t>li</a:t>
            </a:r>
            <a:r>
              <a:rPr sz="1800" dirty="0">
                <a:latin typeface="Arial"/>
                <a:cs typeface="Arial"/>
              </a:rPr>
              <a:t>c</a:t>
            </a:r>
            <a:r>
              <a:rPr sz="1800" spc="-5" dirty="0">
                <a:latin typeface="Arial"/>
                <a:cs typeface="Arial"/>
              </a:rPr>
              <a:t>i</a:t>
            </a:r>
            <a:r>
              <a:rPr sz="1800" spc="-10" dirty="0">
                <a:latin typeface="Arial"/>
                <a:cs typeface="Arial"/>
              </a:rPr>
              <a:t>e</a:t>
            </a:r>
            <a:r>
              <a:rPr sz="1800" dirty="0">
                <a:latin typeface="Arial"/>
                <a:cs typeface="Arial"/>
              </a:rPr>
              <a:t>s</a:t>
            </a:r>
            <a:r>
              <a:rPr sz="1800" spc="25" dirty="0">
                <a:latin typeface="Arial"/>
                <a:cs typeface="Arial"/>
              </a:rPr>
              <a:t> </a:t>
            </a:r>
            <a:r>
              <a:rPr sz="1800" spc="-10" dirty="0">
                <a:latin typeface="Arial"/>
                <a:cs typeface="Arial"/>
              </a:rPr>
              <a:t>an</a:t>
            </a:r>
            <a:r>
              <a:rPr sz="1800" dirty="0">
                <a:latin typeface="Arial"/>
                <a:cs typeface="Arial"/>
              </a:rPr>
              <a:t>d</a:t>
            </a:r>
            <a:r>
              <a:rPr sz="1800" spc="10" dirty="0">
                <a:latin typeface="Arial"/>
                <a:cs typeface="Arial"/>
              </a:rPr>
              <a:t> </a:t>
            </a:r>
            <a:r>
              <a:rPr sz="1800" dirty="0">
                <a:latin typeface="Arial"/>
                <a:cs typeface="Arial"/>
              </a:rPr>
              <a:t>c</a:t>
            </a:r>
            <a:r>
              <a:rPr sz="1800" spc="-10" dirty="0">
                <a:latin typeface="Arial"/>
                <a:cs typeface="Arial"/>
              </a:rPr>
              <a:t>on</a:t>
            </a:r>
            <a:r>
              <a:rPr sz="1800" dirty="0">
                <a:latin typeface="Arial"/>
                <a:cs typeface="Arial"/>
              </a:rPr>
              <a:t>tr</a:t>
            </a:r>
            <a:r>
              <a:rPr sz="1800" spc="-10" dirty="0">
                <a:latin typeface="Arial"/>
                <a:cs typeface="Arial"/>
              </a:rPr>
              <a:t>o</a:t>
            </a:r>
            <a:r>
              <a:rPr sz="1800" spc="-5" dirty="0">
                <a:latin typeface="Arial"/>
                <a:cs typeface="Arial"/>
              </a:rPr>
              <a:t>l</a:t>
            </a:r>
            <a:r>
              <a:rPr sz="1800" dirty="0">
                <a:latin typeface="Arial"/>
                <a:cs typeface="Arial"/>
              </a:rPr>
              <a:t>s </a:t>
            </a:r>
            <a:r>
              <a:rPr sz="1800" spc="-10" dirty="0">
                <a:latin typeface="Arial"/>
                <a:cs typeface="Arial"/>
              </a:rPr>
              <a:t>a</a:t>
            </a:r>
            <a:r>
              <a:rPr sz="1800" dirty="0">
                <a:latin typeface="Arial"/>
                <a:cs typeface="Arial"/>
              </a:rPr>
              <a:t>t</a:t>
            </a:r>
            <a:r>
              <a:rPr sz="1800" spc="5" dirty="0">
                <a:latin typeface="Arial"/>
                <a:cs typeface="Arial"/>
              </a:rPr>
              <a:t> </a:t>
            </a:r>
            <a:r>
              <a:rPr sz="1800" spc="-10" dirty="0">
                <a:latin typeface="Arial"/>
                <a:cs typeface="Arial"/>
              </a:rPr>
              <a:t>a</a:t>
            </a:r>
            <a:r>
              <a:rPr sz="1800" spc="-5" dirty="0">
                <a:latin typeface="Arial"/>
                <a:cs typeface="Arial"/>
              </a:rPr>
              <a:t>l</a:t>
            </a:r>
            <a:r>
              <a:rPr sz="1800" dirty="0">
                <a:latin typeface="Arial"/>
                <a:cs typeface="Arial"/>
              </a:rPr>
              <a:t>l</a:t>
            </a:r>
            <a:r>
              <a:rPr sz="1800" spc="10" dirty="0">
                <a:latin typeface="Arial"/>
                <a:cs typeface="Arial"/>
              </a:rPr>
              <a:t> </a:t>
            </a:r>
            <a:r>
              <a:rPr sz="1800" dirty="0">
                <a:latin typeface="Arial"/>
                <a:cs typeface="Arial"/>
              </a:rPr>
              <a:t>t</a:t>
            </a:r>
            <a:r>
              <a:rPr sz="1800" spc="-5" dirty="0">
                <a:latin typeface="Arial"/>
                <a:cs typeface="Arial"/>
              </a:rPr>
              <a:t>i</a:t>
            </a:r>
            <a:r>
              <a:rPr sz="1800" dirty="0">
                <a:latin typeface="Arial"/>
                <a:cs typeface="Arial"/>
              </a:rPr>
              <a:t>m</a:t>
            </a:r>
            <a:r>
              <a:rPr sz="1800" spc="-10" dirty="0">
                <a:latin typeface="Arial"/>
                <a:cs typeface="Arial"/>
              </a:rPr>
              <a:t>e</a:t>
            </a:r>
            <a:r>
              <a:rPr sz="1800" dirty="0">
                <a:latin typeface="Arial"/>
                <a:cs typeface="Arial"/>
              </a:rPr>
              <a:t>s.</a:t>
            </a:r>
          </a:p>
          <a:p>
            <a:pPr marL="393700" marR="2574925" indent="-228600">
              <a:lnSpc>
                <a:spcPct val="100000"/>
              </a:lnSpc>
              <a:spcBef>
                <a:spcPts val="860"/>
              </a:spcBef>
            </a:pPr>
            <a:r>
              <a:rPr sz="1800" dirty="0">
                <a:latin typeface="Webdings"/>
                <a:cs typeface="Webdings"/>
              </a:rPr>
              <a:t></a:t>
            </a:r>
            <a:r>
              <a:rPr sz="1800" spc="-5" dirty="0">
                <a:latin typeface="Arial"/>
                <a:cs typeface="Arial"/>
              </a:rPr>
              <a:t>E</a:t>
            </a:r>
            <a:r>
              <a:rPr sz="1800" spc="-10" dirty="0">
                <a:latin typeface="Arial"/>
                <a:cs typeface="Arial"/>
              </a:rPr>
              <a:t>n</a:t>
            </a:r>
            <a:r>
              <a:rPr sz="1800" dirty="0">
                <a:latin typeface="Arial"/>
                <a:cs typeface="Arial"/>
              </a:rPr>
              <a:t>s</a:t>
            </a:r>
            <a:r>
              <a:rPr sz="1800" spc="-10" dirty="0">
                <a:latin typeface="Arial"/>
                <a:cs typeface="Arial"/>
              </a:rPr>
              <a:t>u</a:t>
            </a:r>
            <a:r>
              <a:rPr sz="1800" dirty="0">
                <a:latin typeface="Arial"/>
                <a:cs typeface="Arial"/>
              </a:rPr>
              <a:t>re</a:t>
            </a:r>
            <a:r>
              <a:rPr sz="1800" spc="10" dirty="0">
                <a:latin typeface="Arial"/>
                <a:cs typeface="Arial"/>
              </a:rPr>
              <a:t> </a:t>
            </a:r>
            <a:r>
              <a:rPr sz="1800" dirty="0">
                <a:latin typeface="Arial"/>
                <a:cs typeface="Arial"/>
              </a:rPr>
              <a:t>t</a:t>
            </a:r>
            <a:r>
              <a:rPr sz="1800" spc="-10" dirty="0">
                <a:latin typeface="Arial"/>
                <a:cs typeface="Arial"/>
              </a:rPr>
              <a:t>ha</a:t>
            </a:r>
            <a:r>
              <a:rPr sz="1800" dirty="0">
                <a:latin typeface="Arial"/>
                <a:cs typeface="Arial"/>
              </a:rPr>
              <a:t>t</a:t>
            </a:r>
            <a:r>
              <a:rPr sz="1800" spc="-5" dirty="0">
                <a:latin typeface="Arial"/>
                <a:cs typeface="Arial"/>
              </a:rPr>
              <a:t> </a:t>
            </a:r>
            <a:r>
              <a:rPr sz="1800" spc="-10" dirty="0">
                <a:latin typeface="Arial"/>
                <a:cs typeface="Arial"/>
              </a:rPr>
              <a:t>an</a:t>
            </a:r>
            <a:r>
              <a:rPr sz="1800" dirty="0">
                <a:latin typeface="Arial"/>
                <a:cs typeface="Arial"/>
              </a:rPr>
              <a:t>t</a:t>
            </a:r>
            <a:r>
              <a:rPr sz="1800" spc="-5" dirty="0">
                <a:latin typeface="Arial"/>
                <a:cs typeface="Arial"/>
              </a:rPr>
              <a:t>i</a:t>
            </a:r>
            <a:r>
              <a:rPr sz="1800" dirty="0">
                <a:latin typeface="Arial"/>
                <a:cs typeface="Arial"/>
              </a:rPr>
              <a:t>-v</a:t>
            </a:r>
            <a:r>
              <a:rPr sz="1800" spc="-5" dirty="0">
                <a:latin typeface="Arial"/>
                <a:cs typeface="Arial"/>
              </a:rPr>
              <a:t>i</a:t>
            </a:r>
            <a:r>
              <a:rPr sz="1800" dirty="0">
                <a:latin typeface="Arial"/>
                <a:cs typeface="Arial"/>
              </a:rPr>
              <a:t>r</a:t>
            </a:r>
            <a:r>
              <a:rPr sz="1800" spc="-10" dirty="0">
                <a:latin typeface="Arial"/>
                <a:cs typeface="Arial"/>
              </a:rPr>
              <a:t>u</a:t>
            </a:r>
            <a:r>
              <a:rPr sz="1800" dirty="0">
                <a:latin typeface="Arial"/>
                <a:cs typeface="Arial"/>
              </a:rPr>
              <a:t>s</a:t>
            </a:r>
            <a:r>
              <a:rPr sz="1800" spc="15" dirty="0">
                <a:latin typeface="Arial"/>
                <a:cs typeface="Arial"/>
              </a:rPr>
              <a:t> </a:t>
            </a:r>
            <a:r>
              <a:rPr sz="1800" dirty="0">
                <a:latin typeface="Arial"/>
                <a:cs typeface="Arial"/>
              </a:rPr>
              <a:t>s</a:t>
            </a:r>
            <a:r>
              <a:rPr sz="1800" spc="-10" dirty="0">
                <a:latin typeface="Arial"/>
                <a:cs typeface="Arial"/>
              </a:rPr>
              <a:t>o</a:t>
            </a:r>
            <a:r>
              <a:rPr sz="1800" dirty="0">
                <a:latin typeface="Arial"/>
                <a:cs typeface="Arial"/>
              </a:rPr>
              <a:t>ft</a:t>
            </a:r>
            <a:r>
              <a:rPr sz="1800" spc="-40" dirty="0">
                <a:latin typeface="Arial"/>
                <a:cs typeface="Arial"/>
              </a:rPr>
              <a:t>w</a:t>
            </a:r>
            <a:r>
              <a:rPr sz="1800" spc="-10" dirty="0">
                <a:latin typeface="Arial"/>
                <a:cs typeface="Arial"/>
              </a:rPr>
              <a:t>a</a:t>
            </a:r>
            <a:r>
              <a:rPr sz="1800" dirty="0">
                <a:latin typeface="Arial"/>
                <a:cs typeface="Arial"/>
              </a:rPr>
              <a:t>re</a:t>
            </a:r>
            <a:r>
              <a:rPr sz="1800" spc="45" dirty="0">
                <a:latin typeface="Arial"/>
                <a:cs typeface="Arial"/>
              </a:rPr>
              <a:t> </a:t>
            </a:r>
            <a:r>
              <a:rPr sz="1800" spc="-10" dirty="0">
                <a:latin typeface="Arial"/>
                <a:cs typeface="Arial"/>
              </a:rPr>
              <a:t>an</a:t>
            </a:r>
            <a:r>
              <a:rPr sz="1800" dirty="0">
                <a:latin typeface="Arial"/>
                <a:cs typeface="Arial"/>
              </a:rPr>
              <a:t>d</a:t>
            </a:r>
            <a:r>
              <a:rPr sz="1800" spc="-5" dirty="0">
                <a:latin typeface="Arial"/>
                <a:cs typeface="Arial"/>
              </a:rPr>
              <a:t> </a:t>
            </a:r>
            <a:r>
              <a:rPr sz="1800" spc="-10" dirty="0">
                <a:latin typeface="Arial"/>
                <a:cs typeface="Arial"/>
              </a:rPr>
              <a:t>pa</a:t>
            </a:r>
            <a:r>
              <a:rPr sz="1800" dirty="0">
                <a:latin typeface="Arial"/>
                <a:cs typeface="Arial"/>
              </a:rPr>
              <a:t>tc</a:t>
            </a:r>
            <a:r>
              <a:rPr sz="1800" spc="-10" dirty="0">
                <a:latin typeface="Arial"/>
                <a:cs typeface="Arial"/>
              </a:rPr>
              <a:t>he</a:t>
            </a:r>
            <a:r>
              <a:rPr sz="1800" dirty="0">
                <a:latin typeface="Arial"/>
                <a:cs typeface="Arial"/>
              </a:rPr>
              <a:t>s</a:t>
            </a:r>
            <a:r>
              <a:rPr sz="1800" spc="15" dirty="0">
                <a:latin typeface="Arial"/>
                <a:cs typeface="Arial"/>
              </a:rPr>
              <a:t> </a:t>
            </a:r>
            <a:r>
              <a:rPr sz="1800" spc="-10" dirty="0">
                <a:latin typeface="Arial"/>
                <a:cs typeface="Arial"/>
              </a:rPr>
              <a:t>a</a:t>
            </a:r>
            <a:r>
              <a:rPr sz="1800" dirty="0">
                <a:latin typeface="Arial"/>
                <a:cs typeface="Arial"/>
              </a:rPr>
              <a:t>re</a:t>
            </a:r>
            <a:r>
              <a:rPr sz="1800" spc="-5" dirty="0">
                <a:latin typeface="Arial"/>
                <a:cs typeface="Arial"/>
              </a:rPr>
              <a:t> </a:t>
            </a:r>
            <a:r>
              <a:rPr sz="1800" spc="-10" dirty="0">
                <a:latin typeface="Arial"/>
                <a:cs typeface="Arial"/>
              </a:rPr>
              <a:t>u</a:t>
            </a:r>
            <a:r>
              <a:rPr sz="1800" dirty="0">
                <a:latin typeface="Arial"/>
                <a:cs typeface="Arial"/>
              </a:rPr>
              <a:t>p</a:t>
            </a:r>
            <a:r>
              <a:rPr sz="1800" spc="10" dirty="0">
                <a:latin typeface="Arial"/>
                <a:cs typeface="Arial"/>
              </a:rPr>
              <a:t> </a:t>
            </a:r>
            <a:r>
              <a:rPr sz="1800" dirty="0">
                <a:latin typeface="Arial"/>
                <a:cs typeface="Arial"/>
              </a:rPr>
              <a:t>to </a:t>
            </a:r>
            <a:r>
              <a:rPr sz="1800" spc="-10" dirty="0">
                <a:latin typeface="Arial"/>
                <a:cs typeface="Arial"/>
              </a:rPr>
              <a:t>da</a:t>
            </a:r>
            <a:r>
              <a:rPr sz="1800" dirty="0">
                <a:latin typeface="Arial"/>
                <a:cs typeface="Arial"/>
              </a:rPr>
              <a:t>te</a:t>
            </a:r>
            <a:r>
              <a:rPr sz="1800" spc="-5" dirty="0">
                <a:latin typeface="Arial"/>
                <a:cs typeface="Arial"/>
              </a:rPr>
              <a:t> </a:t>
            </a:r>
            <a:r>
              <a:rPr sz="1800" spc="-10" dirty="0">
                <a:latin typeface="Arial"/>
                <a:cs typeface="Arial"/>
              </a:rPr>
              <a:t>o</a:t>
            </a:r>
            <a:r>
              <a:rPr sz="1800" dirty="0">
                <a:latin typeface="Arial"/>
                <a:cs typeface="Arial"/>
              </a:rPr>
              <a:t>n</a:t>
            </a:r>
            <a:r>
              <a:rPr sz="1800" spc="10" dirty="0">
                <a:latin typeface="Arial"/>
                <a:cs typeface="Arial"/>
              </a:rPr>
              <a:t> </a:t>
            </a:r>
            <a:r>
              <a:rPr sz="1800" spc="-10" dirty="0">
                <a:latin typeface="Arial"/>
                <a:cs typeface="Arial"/>
              </a:rPr>
              <a:t>a</a:t>
            </a:r>
            <a:r>
              <a:rPr sz="1800" spc="-5" dirty="0">
                <a:latin typeface="Arial"/>
                <a:cs typeface="Arial"/>
              </a:rPr>
              <a:t>l</a:t>
            </a:r>
            <a:r>
              <a:rPr sz="1800" dirty="0">
                <a:latin typeface="Arial"/>
                <a:cs typeface="Arial"/>
              </a:rPr>
              <a:t>l c</a:t>
            </a:r>
            <a:r>
              <a:rPr sz="1800" spc="-10" dirty="0">
                <a:latin typeface="Arial"/>
                <a:cs typeface="Arial"/>
              </a:rPr>
              <a:t>o</a:t>
            </a:r>
            <a:r>
              <a:rPr sz="1800" dirty="0">
                <a:latin typeface="Arial"/>
                <a:cs typeface="Arial"/>
              </a:rPr>
              <a:t>m</a:t>
            </a:r>
            <a:r>
              <a:rPr sz="1800" spc="-10" dirty="0">
                <a:latin typeface="Arial"/>
                <a:cs typeface="Arial"/>
              </a:rPr>
              <a:t>pu</a:t>
            </a:r>
            <a:r>
              <a:rPr sz="1800" dirty="0">
                <a:latin typeface="Arial"/>
                <a:cs typeface="Arial"/>
              </a:rPr>
              <a:t>t</a:t>
            </a:r>
            <a:r>
              <a:rPr sz="1800" spc="-10" dirty="0">
                <a:latin typeface="Arial"/>
                <a:cs typeface="Arial"/>
              </a:rPr>
              <a:t>e</a:t>
            </a:r>
            <a:r>
              <a:rPr sz="1800" dirty="0">
                <a:latin typeface="Arial"/>
                <a:cs typeface="Arial"/>
              </a:rPr>
              <a:t>rs</a:t>
            </a:r>
            <a:r>
              <a:rPr sz="1800" spc="15" dirty="0">
                <a:latin typeface="Arial"/>
                <a:cs typeface="Arial"/>
              </a:rPr>
              <a:t> </a:t>
            </a:r>
            <a:r>
              <a:rPr sz="1800" spc="-10" dirty="0">
                <a:latin typeface="Arial"/>
                <a:cs typeface="Arial"/>
              </a:rPr>
              <a:t>an</a:t>
            </a:r>
            <a:r>
              <a:rPr sz="1800" dirty="0">
                <a:latin typeface="Arial"/>
                <a:cs typeface="Arial"/>
              </a:rPr>
              <a:t>d</a:t>
            </a:r>
            <a:r>
              <a:rPr sz="1800" spc="10" dirty="0">
                <a:latin typeface="Arial"/>
                <a:cs typeface="Arial"/>
              </a:rPr>
              <a:t> </a:t>
            </a:r>
            <a:r>
              <a:rPr sz="1800" spc="-5" dirty="0">
                <a:latin typeface="Arial"/>
                <a:cs typeface="Arial"/>
              </a:rPr>
              <a:t>l</a:t>
            </a:r>
            <a:r>
              <a:rPr sz="1800" spc="-10" dirty="0">
                <a:latin typeface="Arial"/>
                <a:cs typeface="Arial"/>
              </a:rPr>
              <a:t>ap</a:t>
            </a:r>
            <a:r>
              <a:rPr sz="1800" dirty="0">
                <a:latin typeface="Arial"/>
                <a:cs typeface="Arial"/>
              </a:rPr>
              <a:t>t</a:t>
            </a:r>
            <a:r>
              <a:rPr sz="1800" spc="-10" dirty="0">
                <a:latin typeface="Arial"/>
                <a:cs typeface="Arial"/>
              </a:rPr>
              <a:t>op</a:t>
            </a:r>
            <a:r>
              <a:rPr sz="1800" dirty="0">
                <a:latin typeface="Arial"/>
                <a:cs typeface="Arial"/>
              </a:rPr>
              <a:t>s.</a:t>
            </a:r>
          </a:p>
          <a:p>
            <a:pPr marL="393700" marR="2491740" indent="-228600">
              <a:lnSpc>
                <a:spcPct val="100000"/>
              </a:lnSpc>
              <a:spcBef>
                <a:spcPts val="865"/>
              </a:spcBef>
            </a:pPr>
            <a:r>
              <a:rPr sz="1800" dirty="0">
                <a:latin typeface="Webdings"/>
                <a:cs typeface="Webdings"/>
              </a:rPr>
              <a:t></a:t>
            </a:r>
            <a:r>
              <a:rPr sz="1800" spc="-5" dirty="0">
                <a:latin typeface="Arial"/>
                <a:cs typeface="Arial"/>
              </a:rPr>
              <a:t>E</a:t>
            </a:r>
            <a:r>
              <a:rPr sz="1800" spc="-10" dirty="0">
                <a:latin typeface="Arial"/>
                <a:cs typeface="Arial"/>
              </a:rPr>
              <a:t>n</a:t>
            </a:r>
            <a:r>
              <a:rPr sz="1800" dirty="0">
                <a:latin typeface="Arial"/>
                <a:cs typeface="Arial"/>
              </a:rPr>
              <a:t>s</a:t>
            </a:r>
            <a:r>
              <a:rPr sz="1800" spc="-10" dirty="0">
                <a:latin typeface="Arial"/>
                <a:cs typeface="Arial"/>
              </a:rPr>
              <a:t>u</a:t>
            </a:r>
            <a:r>
              <a:rPr sz="1800" dirty="0">
                <a:latin typeface="Arial"/>
                <a:cs typeface="Arial"/>
              </a:rPr>
              <a:t>re</a:t>
            </a:r>
            <a:r>
              <a:rPr sz="1800" spc="10" dirty="0">
                <a:latin typeface="Arial"/>
                <a:cs typeface="Arial"/>
              </a:rPr>
              <a:t> </a:t>
            </a:r>
            <a:r>
              <a:rPr sz="1800" dirty="0">
                <a:latin typeface="Arial"/>
                <a:cs typeface="Arial"/>
              </a:rPr>
              <a:t>t</a:t>
            </a:r>
            <a:r>
              <a:rPr sz="1800" spc="-10" dirty="0">
                <a:latin typeface="Arial"/>
                <a:cs typeface="Arial"/>
              </a:rPr>
              <a:t>ha</a:t>
            </a:r>
            <a:r>
              <a:rPr sz="1800" dirty="0">
                <a:latin typeface="Arial"/>
                <a:cs typeface="Arial"/>
              </a:rPr>
              <a:t>t</a:t>
            </a:r>
            <a:r>
              <a:rPr sz="1800" spc="-5" dirty="0">
                <a:latin typeface="Arial"/>
                <a:cs typeface="Arial"/>
              </a:rPr>
              <a:t> l</a:t>
            </a:r>
            <a:r>
              <a:rPr sz="1800" spc="-10" dirty="0">
                <a:latin typeface="Arial"/>
                <a:cs typeface="Arial"/>
              </a:rPr>
              <a:t>ap</a:t>
            </a:r>
            <a:r>
              <a:rPr sz="1800" dirty="0">
                <a:latin typeface="Arial"/>
                <a:cs typeface="Arial"/>
              </a:rPr>
              <a:t>t</a:t>
            </a:r>
            <a:r>
              <a:rPr sz="1800" spc="-10" dirty="0">
                <a:latin typeface="Arial"/>
                <a:cs typeface="Arial"/>
              </a:rPr>
              <a:t>op</a:t>
            </a:r>
            <a:r>
              <a:rPr sz="1800" dirty="0">
                <a:latin typeface="Arial"/>
                <a:cs typeface="Arial"/>
              </a:rPr>
              <a:t>s</a:t>
            </a:r>
            <a:r>
              <a:rPr sz="1800" spc="20" dirty="0">
                <a:latin typeface="Arial"/>
                <a:cs typeface="Arial"/>
              </a:rPr>
              <a:t> </a:t>
            </a:r>
            <a:r>
              <a:rPr sz="1800" spc="-10" dirty="0">
                <a:latin typeface="Arial"/>
                <a:cs typeface="Arial"/>
              </a:rPr>
              <a:t>an</a:t>
            </a:r>
            <a:r>
              <a:rPr sz="1800" dirty="0">
                <a:latin typeface="Arial"/>
                <a:cs typeface="Arial"/>
              </a:rPr>
              <a:t>d</a:t>
            </a:r>
            <a:r>
              <a:rPr sz="1800" spc="10" dirty="0">
                <a:latin typeface="Arial"/>
                <a:cs typeface="Arial"/>
              </a:rPr>
              <a:t> </a:t>
            </a:r>
            <a:r>
              <a:rPr sz="1800" dirty="0">
                <a:latin typeface="Arial"/>
                <a:cs typeface="Arial"/>
              </a:rPr>
              <a:t>m</a:t>
            </a:r>
            <a:r>
              <a:rPr sz="1800" spc="-10" dirty="0">
                <a:latin typeface="Arial"/>
                <a:cs typeface="Arial"/>
              </a:rPr>
              <a:t>ob</a:t>
            </a:r>
            <a:r>
              <a:rPr sz="1800" spc="-5" dirty="0">
                <a:latin typeface="Arial"/>
                <a:cs typeface="Arial"/>
              </a:rPr>
              <a:t>il</a:t>
            </a:r>
            <a:r>
              <a:rPr sz="1800" dirty="0">
                <a:latin typeface="Arial"/>
                <a:cs typeface="Arial"/>
              </a:rPr>
              <a:t>e</a:t>
            </a:r>
            <a:r>
              <a:rPr sz="1800" spc="10" dirty="0">
                <a:latin typeface="Arial"/>
                <a:cs typeface="Arial"/>
              </a:rPr>
              <a:t> </a:t>
            </a:r>
            <a:r>
              <a:rPr sz="1800" spc="-10" dirty="0">
                <a:latin typeface="Arial"/>
                <a:cs typeface="Arial"/>
              </a:rPr>
              <a:t>de</a:t>
            </a:r>
            <a:r>
              <a:rPr sz="1800" dirty="0">
                <a:latin typeface="Arial"/>
                <a:cs typeface="Arial"/>
              </a:rPr>
              <a:t>v</a:t>
            </a:r>
            <a:r>
              <a:rPr sz="1800" spc="-5" dirty="0">
                <a:latin typeface="Arial"/>
                <a:cs typeface="Arial"/>
              </a:rPr>
              <a:t>i</a:t>
            </a:r>
            <a:r>
              <a:rPr sz="1800" dirty="0">
                <a:latin typeface="Arial"/>
                <a:cs typeface="Arial"/>
              </a:rPr>
              <a:t>c</a:t>
            </a:r>
            <a:r>
              <a:rPr sz="1800" spc="-10" dirty="0">
                <a:latin typeface="Arial"/>
                <a:cs typeface="Arial"/>
              </a:rPr>
              <a:t>e</a:t>
            </a:r>
            <a:r>
              <a:rPr sz="1800" dirty="0">
                <a:latin typeface="Arial"/>
                <a:cs typeface="Arial"/>
              </a:rPr>
              <a:t>s</a:t>
            </a:r>
            <a:r>
              <a:rPr sz="1800" spc="15" dirty="0">
                <a:latin typeface="Arial"/>
                <a:cs typeface="Arial"/>
              </a:rPr>
              <a:t> </a:t>
            </a:r>
            <a:r>
              <a:rPr sz="1800" spc="-10" dirty="0">
                <a:latin typeface="Arial"/>
                <a:cs typeface="Arial"/>
              </a:rPr>
              <a:t>a</a:t>
            </a:r>
            <a:r>
              <a:rPr sz="1800" dirty="0">
                <a:latin typeface="Arial"/>
                <a:cs typeface="Arial"/>
              </a:rPr>
              <a:t>re</a:t>
            </a:r>
            <a:r>
              <a:rPr sz="1800" spc="10" dirty="0">
                <a:latin typeface="Arial"/>
                <a:cs typeface="Arial"/>
              </a:rPr>
              <a:t> </a:t>
            </a:r>
            <a:r>
              <a:rPr sz="1800" spc="-10" dirty="0">
                <a:latin typeface="Arial"/>
                <a:cs typeface="Arial"/>
              </a:rPr>
              <a:t>en</a:t>
            </a:r>
            <a:r>
              <a:rPr sz="1800" dirty="0">
                <a:latin typeface="Arial"/>
                <a:cs typeface="Arial"/>
              </a:rPr>
              <a:t>cr</a:t>
            </a:r>
            <a:r>
              <a:rPr sz="1800" spc="-25" dirty="0">
                <a:latin typeface="Arial"/>
                <a:cs typeface="Arial"/>
              </a:rPr>
              <a:t>y</a:t>
            </a:r>
            <a:r>
              <a:rPr sz="1800" spc="-10" dirty="0">
                <a:latin typeface="Arial"/>
                <a:cs typeface="Arial"/>
              </a:rPr>
              <a:t>p</a:t>
            </a:r>
            <a:r>
              <a:rPr sz="1800" dirty="0">
                <a:latin typeface="Arial"/>
                <a:cs typeface="Arial"/>
              </a:rPr>
              <a:t>t</a:t>
            </a:r>
            <a:r>
              <a:rPr sz="1800" spc="-10" dirty="0">
                <a:latin typeface="Arial"/>
                <a:cs typeface="Arial"/>
              </a:rPr>
              <a:t>ed </a:t>
            </a:r>
            <a:r>
              <a:rPr sz="1800" spc="-40" dirty="0">
                <a:latin typeface="Arial"/>
                <a:cs typeface="Arial"/>
              </a:rPr>
              <a:t>w</a:t>
            </a:r>
            <a:r>
              <a:rPr sz="1800" spc="-5" dirty="0">
                <a:latin typeface="Arial"/>
                <a:cs typeface="Arial"/>
              </a:rPr>
              <a:t>i</a:t>
            </a:r>
            <a:r>
              <a:rPr sz="1800" dirty="0">
                <a:latin typeface="Arial"/>
                <a:cs typeface="Arial"/>
              </a:rPr>
              <a:t>th</a:t>
            </a:r>
            <a:r>
              <a:rPr sz="1800" spc="30" dirty="0">
                <a:latin typeface="Arial"/>
                <a:cs typeface="Arial"/>
              </a:rPr>
              <a:t> </a:t>
            </a:r>
            <a:r>
              <a:rPr sz="1800" dirty="0">
                <a:latin typeface="Arial"/>
                <a:cs typeface="Arial"/>
              </a:rPr>
              <a:t>f</a:t>
            </a:r>
            <a:r>
              <a:rPr sz="1800" spc="-10" dirty="0">
                <a:latin typeface="Arial"/>
                <a:cs typeface="Arial"/>
              </a:rPr>
              <a:t>ede</a:t>
            </a:r>
            <a:r>
              <a:rPr sz="1800" dirty="0">
                <a:latin typeface="Arial"/>
                <a:cs typeface="Arial"/>
              </a:rPr>
              <a:t>r</a:t>
            </a:r>
            <a:r>
              <a:rPr sz="1800" spc="-10" dirty="0">
                <a:latin typeface="Arial"/>
                <a:cs typeface="Arial"/>
              </a:rPr>
              <a:t>a</a:t>
            </a:r>
            <a:r>
              <a:rPr sz="1800" spc="-5" dirty="0">
                <a:latin typeface="Arial"/>
                <a:cs typeface="Arial"/>
              </a:rPr>
              <a:t>ll</a:t>
            </a:r>
            <a:r>
              <a:rPr sz="1800" dirty="0">
                <a:latin typeface="Arial"/>
                <a:cs typeface="Arial"/>
              </a:rPr>
              <a:t>y</a:t>
            </a:r>
            <a:r>
              <a:rPr sz="1800" spc="25" dirty="0">
                <a:latin typeface="Arial"/>
                <a:cs typeface="Arial"/>
              </a:rPr>
              <a:t> </a:t>
            </a:r>
            <a:r>
              <a:rPr sz="1800" spc="-10" dirty="0">
                <a:latin typeface="Arial"/>
                <a:cs typeface="Arial"/>
              </a:rPr>
              <a:t>app</a:t>
            </a:r>
            <a:r>
              <a:rPr sz="1800" dirty="0">
                <a:latin typeface="Arial"/>
                <a:cs typeface="Arial"/>
              </a:rPr>
              <a:t>r</a:t>
            </a:r>
            <a:r>
              <a:rPr sz="1800" spc="-10" dirty="0">
                <a:latin typeface="Arial"/>
                <a:cs typeface="Arial"/>
              </a:rPr>
              <a:t>o</a:t>
            </a:r>
            <a:r>
              <a:rPr sz="1800" dirty="0">
                <a:latin typeface="Arial"/>
                <a:cs typeface="Arial"/>
              </a:rPr>
              <a:t>v</a:t>
            </a:r>
            <a:r>
              <a:rPr sz="1800" spc="-10" dirty="0">
                <a:latin typeface="Arial"/>
                <a:cs typeface="Arial"/>
              </a:rPr>
              <a:t>e</a:t>
            </a:r>
            <a:r>
              <a:rPr sz="1800" dirty="0">
                <a:latin typeface="Arial"/>
                <a:cs typeface="Arial"/>
              </a:rPr>
              <a:t>d</a:t>
            </a:r>
            <a:r>
              <a:rPr sz="1800" spc="10" dirty="0">
                <a:latin typeface="Arial"/>
                <a:cs typeface="Arial"/>
              </a:rPr>
              <a:t> </a:t>
            </a:r>
            <a:r>
              <a:rPr sz="1800" dirty="0">
                <a:latin typeface="Arial"/>
                <a:cs typeface="Arial"/>
              </a:rPr>
              <a:t>s</a:t>
            </a:r>
            <a:r>
              <a:rPr sz="1800" spc="-10" dirty="0">
                <a:latin typeface="Arial"/>
                <a:cs typeface="Arial"/>
              </a:rPr>
              <a:t>o</a:t>
            </a:r>
            <a:r>
              <a:rPr sz="1800" dirty="0">
                <a:latin typeface="Arial"/>
                <a:cs typeface="Arial"/>
              </a:rPr>
              <a:t>ft</a:t>
            </a:r>
            <a:r>
              <a:rPr sz="1800" spc="-40" dirty="0">
                <a:latin typeface="Arial"/>
                <a:cs typeface="Arial"/>
              </a:rPr>
              <a:t>w</a:t>
            </a:r>
            <a:r>
              <a:rPr sz="1800" spc="-10" dirty="0">
                <a:latin typeface="Arial"/>
                <a:cs typeface="Arial"/>
              </a:rPr>
              <a:t>a</a:t>
            </a:r>
            <a:r>
              <a:rPr sz="1800" dirty="0">
                <a:latin typeface="Arial"/>
                <a:cs typeface="Arial"/>
              </a:rPr>
              <a:t>r</a:t>
            </a:r>
            <a:r>
              <a:rPr sz="1800" spc="-10" dirty="0">
                <a:latin typeface="Arial"/>
                <a:cs typeface="Arial"/>
              </a:rPr>
              <a:t>e.</a:t>
            </a:r>
            <a:endParaRPr sz="1800" dirty="0">
              <a:latin typeface="Arial"/>
              <a:cs typeface="Arial"/>
            </a:endParaRPr>
          </a:p>
          <a:p>
            <a:pPr marL="165100">
              <a:lnSpc>
                <a:spcPct val="100000"/>
              </a:lnSpc>
              <a:spcBef>
                <a:spcPts val="865"/>
              </a:spcBef>
            </a:pPr>
            <a:r>
              <a:rPr sz="1800" dirty="0">
                <a:latin typeface="Webdings"/>
                <a:cs typeface="Webdings"/>
              </a:rPr>
              <a:t></a:t>
            </a:r>
            <a:r>
              <a:rPr sz="1800" spc="-5" dirty="0">
                <a:latin typeface="Arial"/>
                <a:cs typeface="Arial"/>
              </a:rPr>
              <a:t>N</a:t>
            </a:r>
            <a:r>
              <a:rPr sz="1800" spc="-10" dirty="0">
                <a:latin typeface="Arial"/>
                <a:cs typeface="Arial"/>
              </a:rPr>
              <a:t>e</a:t>
            </a:r>
            <a:r>
              <a:rPr sz="1800" dirty="0">
                <a:latin typeface="Arial"/>
                <a:cs typeface="Arial"/>
              </a:rPr>
              <a:t>v</a:t>
            </a:r>
            <a:r>
              <a:rPr sz="1800" spc="-10" dirty="0">
                <a:latin typeface="Arial"/>
                <a:cs typeface="Arial"/>
              </a:rPr>
              <a:t>e</a:t>
            </a:r>
            <a:r>
              <a:rPr sz="1800" dirty="0">
                <a:latin typeface="Arial"/>
                <a:cs typeface="Arial"/>
              </a:rPr>
              <a:t>r</a:t>
            </a:r>
            <a:r>
              <a:rPr sz="1800" spc="15" dirty="0">
                <a:latin typeface="Arial"/>
                <a:cs typeface="Arial"/>
              </a:rPr>
              <a:t> </a:t>
            </a:r>
            <a:r>
              <a:rPr sz="1800" dirty="0">
                <a:latin typeface="Arial"/>
                <a:cs typeface="Arial"/>
              </a:rPr>
              <a:t>s</a:t>
            </a:r>
            <a:r>
              <a:rPr sz="1800" spc="-10" dirty="0">
                <a:latin typeface="Arial"/>
                <a:cs typeface="Arial"/>
              </a:rPr>
              <a:t>ha</a:t>
            </a:r>
            <a:r>
              <a:rPr sz="1800" dirty="0">
                <a:latin typeface="Arial"/>
                <a:cs typeface="Arial"/>
              </a:rPr>
              <a:t>re</a:t>
            </a:r>
            <a:r>
              <a:rPr sz="1800" spc="-5" dirty="0">
                <a:latin typeface="Arial"/>
                <a:cs typeface="Arial"/>
              </a:rPr>
              <a:t> </a:t>
            </a:r>
            <a:r>
              <a:rPr sz="1800" spc="-10" dirty="0">
                <a:latin typeface="Arial"/>
                <a:cs typeface="Arial"/>
              </a:rPr>
              <a:t>pa</a:t>
            </a:r>
            <a:r>
              <a:rPr sz="1800" dirty="0">
                <a:latin typeface="Arial"/>
                <a:cs typeface="Arial"/>
              </a:rPr>
              <a:t>ss</a:t>
            </a:r>
            <a:r>
              <a:rPr sz="1800" spc="-40" dirty="0">
                <a:latin typeface="Arial"/>
                <a:cs typeface="Arial"/>
              </a:rPr>
              <a:t>w</a:t>
            </a:r>
            <a:r>
              <a:rPr sz="1800" spc="-10" dirty="0">
                <a:latin typeface="Arial"/>
                <a:cs typeface="Arial"/>
              </a:rPr>
              <a:t>o</a:t>
            </a:r>
            <a:r>
              <a:rPr sz="1800" dirty="0">
                <a:latin typeface="Arial"/>
                <a:cs typeface="Arial"/>
              </a:rPr>
              <a:t>r</a:t>
            </a:r>
            <a:r>
              <a:rPr sz="1800" spc="-10" dirty="0">
                <a:latin typeface="Arial"/>
                <a:cs typeface="Arial"/>
              </a:rPr>
              <a:t>d</a:t>
            </a:r>
            <a:r>
              <a:rPr sz="1800" dirty="0">
                <a:latin typeface="Arial"/>
                <a:cs typeface="Arial"/>
              </a:rPr>
              <a:t>s</a:t>
            </a:r>
            <a:r>
              <a:rPr sz="1800" spc="60" dirty="0">
                <a:latin typeface="Arial"/>
                <a:cs typeface="Arial"/>
              </a:rPr>
              <a:t> </a:t>
            </a:r>
            <a:r>
              <a:rPr sz="1800" spc="-40" dirty="0">
                <a:latin typeface="Arial"/>
                <a:cs typeface="Arial"/>
              </a:rPr>
              <a:t>w</a:t>
            </a:r>
            <a:r>
              <a:rPr sz="1800" spc="-5" dirty="0">
                <a:latin typeface="Arial"/>
                <a:cs typeface="Arial"/>
              </a:rPr>
              <a:t>i</a:t>
            </a:r>
            <a:r>
              <a:rPr sz="1800" dirty="0">
                <a:latin typeface="Arial"/>
                <a:cs typeface="Arial"/>
              </a:rPr>
              <a:t>th</a:t>
            </a:r>
            <a:r>
              <a:rPr sz="1800" spc="35" dirty="0">
                <a:latin typeface="Arial"/>
                <a:cs typeface="Arial"/>
              </a:rPr>
              <a:t> </a:t>
            </a:r>
            <a:r>
              <a:rPr sz="1800" spc="-10" dirty="0">
                <a:latin typeface="Arial"/>
                <a:cs typeface="Arial"/>
              </a:rPr>
              <a:t>an</a:t>
            </a:r>
            <a:r>
              <a:rPr sz="1800" spc="-25" dirty="0">
                <a:latin typeface="Arial"/>
                <a:cs typeface="Arial"/>
              </a:rPr>
              <a:t>y</a:t>
            </a:r>
            <a:r>
              <a:rPr sz="1800" spc="-10" dirty="0">
                <a:latin typeface="Arial"/>
                <a:cs typeface="Arial"/>
              </a:rPr>
              <a:t>one.</a:t>
            </a:r>
            <a:endParaRPr sz="1800" dirty="0">
              <a:latin typeface="Arial"/>
              <a:cs typeface="Arial"/>
            </a:endParaRPr>
          </a:p>
          <a:p>
            <a:pPr marL="393700" marR="2526665" indent="-228600">
              <a:lnSpc>
                <a:spcPct val="100000"/>
              </a:lnSpc>
              <a:spcBef>
                <a:spcPts val="860"/>
              </a:spcBef>
            </a:pPr>
            <a:r>
              <a:rPr sz="1800" dirty="0">
                <a:latin typeface="Webdings"/>
                <a:cs typeface="Webdings"/>
              </a:rPr>
              <a:t></a:t>
            </a:r>
            <a:r>
              <a:rPr sz="1800" spc="-5" dirty="0">
                <a:latin typeface="Arial"/>
                <a:cs typeface="Arial"/>
              </a:rPr>
              <a:t>R</a:t>
            </a:r>
            <a:r>
              <a:rPr sz="1800" spc="-10" dirty="0">
                <a:latin typeface="Arial"/>
                <a:cs typeface="Arial"/>
              </a:rPr>
              <a:t>epo</a:t>
            </a:r>
            <a:r>
              <a:rPr sz="1800" dirty="0">
                <a:latin typeface="Arial"/>
                <a:cs typeface="Arial"/>
              </a:rPr>
              <a:t>rt</a:t>
            </a:r>
            <a:r>
              <a:rPr sz="1800" spc="20" dirty="0">
                <a:latin typeface="Arial"/>
                <a:cs typeface="Arial"/>
              </a:rPr>
              <a:t> </a:t>
            </a:r>
            <a:r>
              <a:rPr sz="1800" dirty="0">
                <a:latin typeface="Arial"/>
                <a:cs typeface="Arial"/>
              </a:rPr>
              <a:t>s</a:t>
            </a:r>
            <a:r>
              <a:rPr sz="1800" spc="-5" dirty="0">
                <a:latin typeface="Arial"/>
                <a:cs typeface="Arial"/>
              </a:rPr>
              <a:t>l</a:t>
            </a:r>
            <a:r>
              <a:rPr sz="1800" spc="-10" dirty="0">
                <a:latin typeface="Arial"/>
                <a:cs typeface="Arial"/>
              </a:rPr>
              <a:t>o</a:t>
            </a:r>
            <a:r>
              <a:rPr sz="1800" dirty="0">
                <a:latin typeface="Arial"/>
                <a:cs typeface="Arial"/>
              </a:rPr>
              <a:t>w r</a:t>
            </a:r>
            <a:r>
              <a:rPr sz="1800" spc="-10" dirty="0">
                <a:latin typeface="Arial"/>
                <a:cs typeface="Arial"/>
              </a:rPr>
              <a:t>unn</a:t>
            </a:r>
            <a:r>
              <a:rPr sz="1800" spc="-5" dirty="0">
                <a:latin typeface="Arial"/>
                <a:cs typeface="Arial"/>
              </a:rPr>
              <a:t>i</a:t>
            </a:r>
            <a:r>
              <a:rPr sz="1800" spc="-10" dirty="0">
                <a:latin typeface="Arial"/>
                <a:cs typeface="Arial"/>
              </a:rPr>
              <a:t>n</a:t>
            </a:r>
            <a:r>
              <a:rPr sz="1800" dirty="0">
                <a:latin typeface="Arial"/>
                <a:cs typeface="Arial"/>
              </a:rPr>
              <a:t>g</a:t>
            </a:r>
            <a:r>
              <a:rPr sz="1800" spc="20" dirty="0">
                <a:latin typeface="Arial"/>
                <a:cs typeface="Arial"/>
              </a:rPr>
              <a:t> </a:t>
            </a:r>
            <a:r>
              <a:rPr sz="1800" spc="-10" dirty="0">
                <a:latin typeface="Arial"/>
                <a:cs typeface="Arial"/>
              </a:rPr>
              <a:t>app</a:t>
            </a:r>
            <a:r>
              <a:rPr sz="1800" spc="-5" dirty="0">
                <a:latin typeface="Arial"/>
                <a:cs typeface="Arial"/>
              </a:rPr>
              <a:t>li</a:t>
            </a:r>
            <a:r>
              <a:rPr sz="1800" dirty="0">
                <a:latin typeface="Arial"/>
                <a:cs typeface="Arial"/>
              </a:rPr>
              <a:t>c</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on</a:t>
            </a:r>
            <a:r>
              <a:rPr sz="1800" dirty="0">
                <a:latin typeface="Arial"/>
                <a:cs typeface="Arial"/>
              </a:rPr>
              <a:t>s.</a:t>
            </a:r>
            <a:r>
              <a:rPr sz="1800" spc="30" dirty="0">
                <a:latin typeface="Arial"/>
                <a:cs typeface="Arial"/>
              </a:rPr>
              <a:t> </a:t>
            </a:r>
            <a:r>
              <a:rPr sz="1800" dirty="0">
                <a:latin typeface="Arial"/>
                <a:cs typeface="Arial"/>
              </a:rPr>
              <a:t>It</a:t>
            </a:r>
            <a:r>
              <a:rPr sz="1800" spc="-5" dirty="0">
                <a:latin typeface="Arial"/>
                <a:cs typeface="Arial"/>
              </a:rPr>
              <a:t> </a:t>
            </a:r>
            <a:r>
              <a:rPr sz="1800" dirty="0">
                <a:latin typeface="Arial"/>
                <a:cs typeface="Arial"/>
              </a:rPr>
              <a:t>c</a:t>
            </a:r>
            <a:r>
              <a:rPr sz="1800" spc="-10" dirty="0">
                <a:latin typeface="Arial"/>
                <a:cs typeface="Arial"/>
              </a:rPr>
              <a:t>ou</a:t>
            </a:r>
            <a:r>
              <a:rPr sz="1800" spc="-5" dirty="0">
                <a:latin typeface="Arial"/>
                <a:cs typeface="Arial"/>
              </a:rPr>
              <a:t>l</a:t>
            </a:r>
            <a:r>
              <a:rPr sz="1800" dirty="0">
                <a:latin typeface="Arial"/>
                <a:cs typeface="Arial"/>
              </a:rPr>
              <a:t>d</a:t>
            </a:r>
            <a:r>
              <a:rPr sz="1800" spc="10" dirty="0">
                <a:latin typeface="Arial"/>
                <a:cs typeface="Arial"/>
              </a:rPr>
              <a:t> </a:t>
            </a:r>
            <a:r>
              <a:rPr sz="1800" spc="-10" dirty="0">
                <a:latin typeface="Arial"/>
                <a:cs typeface="Arial"/>
              </a:rPr>
              <a:t>b</a:t>
            </a:r>
            <a:r>
              <a:rPr sz="1800" dirty="0">
                <a:latin typeface="Arial"/>
                <a:cs typeface="Arial"/>
              </a:rPr>
              <a:t>e</a:t>
            </a:r>
            <a:r>
              <a:rPr sz="1800" spc="-5" dirty="0">
                <a:latin typeface="Arial"/>
                <a:cs typeface="Arial"/>
              </a:rPr>
              <a:t> </a:t>
            </a:r>
            <a:r>
              <a:rPr sz="1800" dirty="0">
                <a:latin typeface="Arial"/>
                <a:cs typeface="Arial"/>
              </a:rPr>
              <a:t>a</a:t>
            </a:r>
            <a:r>
              <a:rPr sz="1800" spc="-5" dirty="0">
                <a:latin typeface="Arial"/>
                <a:cs typeface="Arial"/>
              </a:rPr>
              <a:t> </a:t>
            </a:r>
            <a:r>
              <a:rPr sz="1800" dirty="0">
                <a:latin typeface="Arial"/>
                <a:cs typeface="Arial"/>
              </a:rPr>
              <a:t>s</a:t>
            </a:r>
            <a:r>
              <a:rPr sz="1800" spc="-5" dirty="0">
                <a:latin typeface="Arial"/>
                <a:cs typeface="Arial"/>
              </a:rPr>
              <a:t>i</a:t>
            </a:r>
            <a:r>
              <a:rPr sz="1800" spc="-10" dirty="0">
                <a:latin typeface="Arial"/>
                <a:cs typeface="Arial"/>
              </a:rPr>
              <a:t>g</a:t>
            </a:r>
            <a:r>
              <a:rPr sz="1800" dirty="0">
                <a:latin typeface="Arial"/>
                <a:cs typeface="Arial"/>
              </a:rPr>
              <a:t>n</a:t>
            </a:r>
            <a:r>
              <a:rPr sz="1800" spc="10" dirty="0">
                <a:latin typeface="Arial"/>
                <a:cs typeface="Arial"/>
              </a:rPr>
              <a:t> </a:t>
            </a:r>
            <a:r>
              <a:rPr sz="1800" spc="-10" dirty="0">
                <a:latin typeface="Arial"/>
                <a:cs typeface="Arial"/>
              </a:rPr>
              <a:t>of </a:t>
            </a:r>
            <a:r>
              <a:rPr sz="1800" dirty="0">
                <a:latin typeface="Arial"/>
                <a:cs typeface="Arial"/>
              </a:rPr>
              <a:t>a</a:t>
            </a:r>
            <a:r>
              <a:rPr sz="1800" spc="-5" dirty="0">
                <a:latin typeface="Arial"/>
                <a:cs typeface="Arial"/>
              </a:rPr>
              <a:t> </a:t>
            </a:r>
            <a:r>
              <a:rPr sz="1800" dirty="0">
                <a:latin typeface="Arial"/>
                <a:cs typeface="Arial"/>
              </a:rPr>
              <a:t>c</a:t>
            </a:r>
            <a:r>
              <a:rPr sz="1800" spc="-10" dirty="0">
                <a:latin typeface="Arial"/>
                <a:cs typeface="Arial"/>
              </a:rPr>
              <a:t>o</a:t>
            </a:r>
            <a:r>
              <a:rPr sz="1800" dirty="0">
                <a:latin typeface="Arial"/>
                <a:cs typeface="Arial"/>
              </a:rPr>
              <a:t>m</a:t>
            </a:r>
            <a:r>
              <a:rPr sz="1800" spc="-10" dirty="0">
                <a:latin typeface="Arial"/>
                <a:cs typeface="Arial"/>
              </a:rPr>
              <a:t>pu</a:t>
            </a:r>
            <a:r>
              <a:rPr sz="1800" dirty="0">
                <a:latin typeface="Arial"/>
                <a:cs typeface="Arial"/>
              </a:rPr>
              <a:t>t</a:t>
            </a:r>
            <a:r>
              <a:rPr sz="1800" spc="-10" dirty="0">
                <a:latin typeface="Arial"/>
                <a:cs typeface="Arial"/>
              </a:rPr>
              <a:t>e</a:t>
            </a:r>
            <a:r>
              <a:rPr sz="1800" dirty="0">
                <a:latin typeface="Arial"/>
                <a:cs typeface="Arial"/>
              </a:rPr>
              <a:t>r</a:t>
            </a:r>
            <a:r>
              <a:rPr sz="1800" spc="15" dirty="0">
                <a:latin typeface="Arial"/>
                <a:cs typeface="Arial"/>
              </a:rPr>
              <a:t> </a:t>
            </a:r>
            <a:r>
              <a:rPr sz="1800" dirty="0">
                <a:latin typeface="Arial"/>
                <a:cs typeface="Arial"/>
              </a:rPr>
              <a:t>v</a:t>
            </a:r>
            <a:r>
              <a:rPr sz="1800" spc="-5" dirty="0">
                <a:latin typeface="Arial"/>
                <a:cs typeface="Arial"/>
              </a:rPr>
              <a:t>i</a:t>
            </a:r>
            <a:r>
              <a:rPr sz="1800" dirty="0">
                <a:latin typeface="Arial"/>
                <a:cs typeface="Arial"/>
              </a:rPr>
              <a:t>r</a:t>
            </a:r>
            <a:r>
              <a:rPr sz="1800" spc="-10" dirty="0">
                <a:latin typeface="Arial"/>
                <a:cs typeface="Arial"/>
              </a:rPr>
              <a:t>u</a:t>
            </a:r>
            <a:r>
              <a:rPr sz="1800" dirty="0">
                <a:latin typeface="Arial"/>
                <a:cs typeface="Arial"/>
              </a:rPr>
              <a:t>s.</a:t>
            </a:r>
          </a:p>
        </p:txBody>
      </p:sp>
      <p:sp>
        <p:nvSpPr>
          <p:cNvPr id="2" name="object 2"/>
          <p:cNvSpPr txBox="1">
            <a:spLocks noGrp="1"/>
          </p:cNvSpPr>
          <p:nvPr>
            <p:ph type="title"/>
          </p:nvPr>
        </p:nvSpPr>
        <p:spPr>
          <a:xfrm>
            <a:off x="421957" y="666890"/>
            <a:ext cx="9138919" cy="1077595"/>
          </a:xfrm>
          <a:prstGeom prst="rect">
            <a:avLst/>
          </a:prstGeom>
        </p:spPr>
        <p:txBody>
          <a:bodyPr vert="horz" wrap="square" lIns="0" tIns="45720" rIns="0" bIns="0" rtlCol="0">
            <a:spAutoFit/>
          </a:bodyPr>
          <a:lstStyle/>
          <a:p>
            <a:pPr marL="12700">
              <a:lnSpc>
                <a:spcPts val="2145"/>
              </a:lnSpc>
            </a:pPr>
            <a:r>
              <a:rPr sz="1800" spc="-5" dirty="0"/>
              <a:t>D</a:t>
            </a:r>
            <a:r>
              <a:rPr sz="1800" spc="-10" dirty="0"/>
              <a:t>a</a:t>
            </a:r>
            <a:r>
              <a:rPr sz="1800" dirty="0"/>
              <a:t>ta</a:t>
            </a:r>
            <a:r>
              <a:rPr sz="1800" spc="10" dirty="0"/>
              <a:t> </a:t>
            </a:r>
            <a:r>
              <a:rPr sz="1800" spc="-5" dirty="0"/>
              <a:t>Pr</a:t>
            </a:r>
            <a:r>
              <a:rPr sz="1800" dirty="0"/>
              <a:t>ot</a:t>
            </a:r>
            <a:r>
              <a:rPr sz="1800" spc="-10" dirty="0"/>
              <a:t>ec</a:t>
            </a:r>
            <a:r>
              <a:rPr sz="1800" dirty="0"/>
              <a:t>tion</a:t>
            </a:r>
          </a:p>
          <a:p>
            <a:pPr marL="12700">
              <a:lnSpc>
                <a:spcPts val="3315"/>
              </a:lnSpc>
            </a:pPr>
            <a:r>
              <a:rPr spc="-25" dirty="0"/>
              <a:t>P</a:t>
            </a:r>
            <a:r>
              <a:rPr spc="-10" dirty="0"/>
              <a:t>reve</a:t>
            </a:r>
            <a:r>
              <a:rPr spc="-25" dirty="0"/>
              <a:t>n</a:t>
            </a:r>
            <a:r>
              <a:rPr spc="-5" dirty="0"/>
              <a:t>t</a:t>
            </a:r>
            <a:r>
              <a:rPr spc="-10" dirty="0"/>
              <a:t>i</a:t>
            </a:r>
            <a:r>
              <a:rPr spc="-25" dirty="0"/>
              <a:t>n</a:t>
            </a:r>
            <a:r>
              <a:rPr spc="-20" dirty="0"/>
              <a:t>g</a:t>
            </a:r>
            <a:r>
              <a:rPr spc="20" dirty="0"/>
              <a:t> </a:t>
            </a:r>
            <a:r>
              <a:rPr spc="-30" dirty="0"/>
              <a:t>C</a:t>
            </a:r>
            <a:r>
              <a:rPr spc="-55" dirty="0"/>
              <a:t>y</a:t>
            </a:r>
            <a:r>
              <a:rPr spc="-25" dirty="0"/>
              <a:t>b</a:t>
            </a:r>
            <a:r>
              <a:rPr spc="-15" dirty="0"/>
              <a:t>er</a:t>
            </a:r>
            <a:r>
              <a:rPr spc="55" dirty="0"/>
              <a:t> </a:t>
            </a:r>
            <a:r>
              <a:rPr spc="-30" dirty="0"/>
              <a:t>A</a:t>
            </a:r>
            <a:r>
              <a:rPr spc="-10" dirty="0"/>
              <a:t>ttacks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28</a:t>
            </a:fld>
            <a:endParaRPr dirty="0"/>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ct val="100000"/>
              </a:lnSpc>
            </a:pPr>
            <a:r>
              <a:rPr spc="-10" dirty="0"/>
              <a:t>In</a:t>
            </a:r>
            <a:r>
              <a:rPr spc="0" dirty="0"/>
              <a:t>f</a:t>
            </a:r>
            <a:r>
              <a:rPr spc="-15" dirty="0"/>
              <a:t>o</a:t>
            </a:r>
            <a:r>
              <a:rPr spc="-5" dirty="0"/>
              <a:t>r</a:t>
            </a:r>
            <a:r>
              <a:rPr spc="5" dirty="0"/>
              <a:t>m</a:t>
            </a:r>
            <a:r>
              <a:rPr spc="-10" dirty="0"/>
              <a:t>at</a:t>
            </a:r>
            <a:r>
              <a:rPr spc="-15" dirty="0"/>
              <a:t>io</a:t>
            </a:r>
            <a:r>
              <a:rPr spc="-10" dirty="0"/>
              <a:t>n</a:t>
            </a:r>
            <a:r>
              <a:rPr spc="-40" dirty="0"/>
              <a:t> </a:t>
            </a:r>
            <a:r>
              <a:rPr spc="-15" dirty="0"/>
              <a:t>Se</a:t>
            </a:r>
            <a:r>
              <a:rPr dirty="0"/>
              <a:t>c</a:t>
            </a:r>
            <a:r>
              <a:rPr spc="-15" dirty="0"/>
              <a:t>u</a:t>
            </a:r>
            <a:r>
              <a:rPr spc="-5" dirty="0"/>
              <a:t>r</a:t>
            </a:r>
            <a:r>
              <a:rPr spc="-10" dirty="0"/>
              <a:t>it</a:t>
            </a:r>
            <a:r>
              <a:rPr spc="-5" dirty="0"/>
              <a:t>y</a:t>
            </a:r>
            <a:r>
              <a:rPr dirty="0"/>
              <a:t> </a:t>
            </a:r>
            <a:r>
              <a:rPr spc="0" dirty="0"/>
              <a:t>f</a:t>
            </a:r>
            <a:r>
              <a:rPr spc="-15" dirty="0"/>
              <a:t>o</a:t>
            </a:r>
            <a:r>
              <a:rPr spc="-5" dirty="0"/>
              <a:t>r</a:t>
            </a:r>
            <a:r>
              <a:rPr spc="-10" dirty="0"/>
              <a:t> </a:t>
            </a:r>
            <a:r>
              <a:rPr spc="-15" dirty="0"/>
              <a:t>E</a:t>
            </a:r>
            <a:r>
              <a:rPr dirty="0"/>
              <a:t>x</a:t>
            </a:r>
            <a:r>
              <a:rPr spc="-15" dirty="0"/>
              <a:t>e</a:t>
            </a:r>
            <a:r>
              <a:rPr dirty="0"/>
              <a:t>c</a:t>
            </a:r>
            <a:r>
              <a:rPr spc="-10" dirty="0"/>
              <a:t>uti</a:t>
            </a:r>
            <a:r>
              <a:rPr spc="-15" dirty="0"/>
              <a:t>ves</a:t>
            </a:r>
          </a:p>
        </p:txBody>
      </p:sp>
      <p:sp>
        <p:nvSpPr>
          <p:cNvPr id="3" name="object 3"/>
          <p:cNvSpPr txBox="1"/>
          <p:nvPr/>
        </p:nvSpPr>
        <p:spPr>
          <a:xfrm>
            <a:off x="459740" y="1835586"/>
            <a:ext cx="8275320" cy="3847207"/>
          </a:xfrm>
          <a:prstGeom prst="rect">
            <a:avLst/>
          </a:prstGeom>
        </p:spPr>
        <p:txBody>
          <a:bodyPr vert="horz" wrap="square" lIns="0" tIns="0" rIns="0" bIns="0" rtlCol="0">
            <a:spAutoFit/>
          </a:bodyPr>
          <a:lstStyle/>
          <a:p>
            <a:pPr marL="12700" marR="5080">
              <a:lnSpc>
                <a:spcPct val="100000"/>
              </a:lnSpc>
            </a:pPr>
            <a:r>
              <a:rPr sz="1800" spc="-5" dirty="0">
                <a:latin typeface="Arial"/>
                <a:cs typeface="Arial"/>
              </a:rPr>
              <a:t>C</a:t>
            </a:r>
            <a:r>
              <a:rPr sz="1800" spc="-25" dirty="0">
                <a:latin typeface="Arial"/>
                <a:cs typeface="Arial"/>
              </a:rPr>
              <a:t>y</a:t>
            </a:r>
            <a:r>
              <a:rPr sz="1800" spc="-10" dirty="0">
                <a:latin typeface="Arial"/>
                <a:cs typeface="Arial"/>
              </a:rPr>
              <a:t>be</a:t>
            </a:r>
            <a:r>
              <a:rPr sz="1800" dirty="0">
                <a:latin typeface="Arial"/>
                <a:cs typeface="Arial"/>
              </a:rPr>
              <a:t>r</a:t>
            </a:r>
            <a:r>
              <a:rPr sz="1800" spc="40" dirty="0">
                <a:latin typeface="Arial"/>
                <a:cs typeface="Arial"/>
              </a:rPr>
              <a:t> </a:t>
            </a:r>
            <a:r>
              <a:rPr sz="1800" spc="-10" dirty="0">
                <a:latin typeface="Arial"/>
                <a:cs typeface="Arial"/>
              </a:rPr>
              <a:t>a</a:t>
            </a:r>
            <a:r>
              <a:rPr sz="1800" dirty="0">
                <a:latin typeface="Arial"/>
                <a:cs typeface="Arial"/>
              </a:rPr>
              <a:t>tt</a:t>
            </a:r>
            <a:r>
              <a:rPr sz="1800" spc="-10" dirty="0">
                <a:latin typeface="Arial"/>
                <a:cs typeface="Arial"/>
              </a:rPr>
              <a:t>a</a:t>
            </a:r>
            <a:r>
              <a:rPr sz="1800" dirty="0">
                <a:latin typeface="Arial"/>
                <a:cs typeface="Arial"/>
              </a:rPr>
              <a:t>cks</a:t>
            </a:r>
            <a:r>
              <a:rPr sz="1800" spc="-10" dirty="0">
                <a:latin typeface="Arial"/>
                <a:cs typeface="Arial"/>
              </a:rPr>
              <a:t> a</a:t>
            </a:r>
            <a:r>
              <a:rPr sz="1800" dirty="0">
                <a:latin typeface="Arial"/>
                <a:cs typeface="Arial"/>
              </a:rPr>
              <a:t>re</a:t>
            </a:r>
            <a:r>
              <a:rPr sz="1800" spc="10" dirty="0">
                <a:latin typeface="Arial"/>
                <a:cs typeface="Arial"/>
              </a:rPr>
              <a:t> </a:t>
            </a:r>
            <a:r>
              <a:rPr sz="1800" dirty="0">
                <a:latin typeface="Arial"/>
                <a:cs typeface="Arial"/>
              </a:rPr>
              <a:t>a</a:t>
            </a:r>
            <a:r>
              <a:rPr sz="1800" spc="-5" dirty="0">
                <a:latin typeface="Arial"/>
                <a:cs typeface="Arial"/>
              </a:rPr>
              <a:t> </a:t>
            </a:r>
            <a:r>
              <a:rPr sz="1800" spc="-10" dirty="0">
                <a:latin typeface="Arial"/>
                <a:cs typeface="Arial"/>
              </a:rPr>
              <a:t>dange</a:t>
            </a:r>
            <a:r>
              <a:rPr sz="1800" dirty="0">
                <a:latin typeface="Arial"/>
                <a:cs typeface="Arial"/>
              </a:rPr>
              <a:t>r</a:t>
            </a:r>
            <a:r>
              <a:rPr sz="1800" spc="-10" dirty="0">
                <a:latin typeface="Arial"/>
                <a:cs typeface="Arial"/>
              </a:rPr>
              <a:t>ou</a:t>
            </a:r>
            <a:r>
              <a:rPr sz="1800" dirty="0">
                <a:latin typeface="Arial"/>
                <a:cs typeface="Arial"/>
              </a:rPr>
              <a:t>s</a:t>
            </a:r>
            <a:r>
              <a:rPr sz="1800" spc="25"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r</a:t>
            </a:r>
            <a:r>
              <a:rPr sz="1800" spc="-10" dirty="0">
                <a:latin typeface="Arial"/>
                <a:cs typeface="Arial"/>
              </a:rPr>
              <a:t>ea</a:t>
            </a:r>
            <a:r>
              <a:rPr sz="1800" dirty="0">
                <a:latin typeface="Arial"/>
                <a:cs typeface="Arial"/>
              </a:rPr>
              <a:t>t</a:t>
            </a:r>
            <a:r>
              <a:rPr sz="1800" spc="5" dirty="0">
                <a:latin typeface="Arial"/>
                <a:cs typeface="Arial"/>
              </a:rPr>
              <a:t> </a:t>
            </a:r>
            <a:r>
              <a:rPr sz="1800" dirty="0">
                <a:latin typeface="Arial"/>
                <a:cs typeface="Arial"/>
              </a:rPr>
              <a:t>to</a:t>
            </a:r>
            <a:r>
              <a:rPr sz="1800" spc="-15" dirty="0">
                <a:latin typeface="Arial"/>
                <a:cs typeface="Arial"/>
              </a:rPr>
              <a:t> </a:t>
            </a:r>
            <a:r>
              <a:rPr lang="en-US" sz="1800" spc="-5" dirty="0">
                <a:latin typeface="Arial"/>
                <a:cs typeface="Arial"/>
              </a:rPr>
              <a:t>FMCSA</a:t>
            </a:r>
            <a:r>
              <a:rPr sz="1800" spc="15" dirty="0">
                <a:latin typeface="Arial"/>
                <a:cs typeface="Arial"/>
              </a:rPr>
              <a:t> </a:t>
            </a:r>
            <a:r>
              <a:rPr sz="1800" spc="-10" dirty="0">
                <a:latin typeface="Arial"/>
                <a:cs typeface="Arial"/>
              </a:rPr>
              <a:t>ne</a:t>
            </a:r>
            <a:r>
              <a:rPr sz="1800" dirty="0">
                <a:latin typeface="Arial"/>
                <a:cs typeface="Arial"/>
              </a:rPr>
              <a:t>t</a:t>
            </a:r>
            <a:r>
              <a:rPr sz="1800" spc="-40" dirty="0">
                <a:latin typeface="Arial"/>
                <a:cs typeface="Arial"/>
              </a:rPr>
              <a:t>w</a:t>
            </a:r>
            <a:r>
              <a:rPr sz="1800" spc="-10" dirty="0">
                <a:latin typeface="Arial"/>
                <a:cs typeface="Arial"/>
              </a:rPr>
              <a:t>o</a:t>
            </a:r>
            <a:r>
              <a:rPr sz="1800" dirty="0">
                <a:latin typeface="Arial"/>
                <a:cs typeface="Arial"/>
              </a:rPr>
              <a:t>rks</a:t>
            </a:r>
            <a:r>
              <a:rPr sz="1800" spc="35" dirty="0">
                <a:latin typeface="Arial"/>
                <a:cs typeface="Arial"/>
              </a:rPr>
              <a:t> </a:t>
            </a:r>
            <a:r>
              <a:rPr sz="1800" spc="-10" dirty="0">
                <a:latin typeface="Arial"/>
                <a:cs typeface="Arial"/>
              </a:rPr>
              <a:t>an</a:t>
            </a:r>
            <a:r>
              <a:rPr sz="1800" dirty="0">
                <a:latin typeface="Arial"/>
                <a:cs typeface="Arial"/>
              </a:rPr>
              <a:t>d</a:t>
            </a:r>
            <a:r>
              <a:rPr sz="1800" spc="10" dirty="0">
                <a:latin typeface="Arial"/>
                <a:cs typeface="Arial"/>
              </a:rPr>
              <a:t> </a:t>
            </a:r>
            <a:r>
              <a:rPr sz="1800" spc="-10" dirty="0">
                <a:latin typeface="Arial"/>
                <a:cs typeface="Arial"/>
              </a:rPr>
              <a:t>da</a:t>
            </a:r>
            <a:r>
              <a:rPr sz="1800" dirty="0">
                <a:latin typeface="Arial"/>
                <a:cs typeface="Arial"/>
              </a:rPr>
              <a:t>t</a:t>
            </a:r>
            <a:r>
              <a:rPr sz="1800" spc="-10" dirty="0">
                <a:latin typeface="Arial"/>
                <a:cs typeface="Arial"/>
              </a:rPr>
              <a:t>a</a:t>
            </a:r>
            <a:r>
              <a:rPr sz="1800" dirty="0">
                <a:latin typeface="Arial"/>
                <a:cs typeface="Arial"/>
              </a:rPr>
              <a:t>,</a:t>
            </a:r>
            <a:r>
              <a:rPr sz="1800" spc="5" dirty="0">
                <a:latin typeface="Arial"/>
                <a:cs typeface="Arial"/>
              </a:rPr>
              <a:t> </a:t>
            </a:r>
            <a:r>
              <a:rPr sz="1800" spc="-10" dirty="0">
                <a:latin typeface="Arial"/>
                <a:cs typeface="Arial"/>
              </a:rPr>
              <a:t>ho</a:t>
            </a:r>
            <a:r>
              <a:rPr sz="1800" spc="-40" dirty="0">
                <a:latin typeface="Arial"/>
                <a:cs typeface="Arial"/>
              </a:rPr>
              <a:t>w</a:t>
            </a:r>
            <a:r>
              <a:rPr sz="1800" spc="-10" dirty="0">
                <a:latin typeface="Arial"/>
                <a:cs typeface="Arial"/>
              </a:rPr>
              <a:t>e</a:t>
            </a:r>
            <a:r>
              <a:rPr sz="1800" spc="-5" dirty="0">
                <a:latin typeface="Arial"/>
                <a:cs typeface="Arial"/>
              </a:rPr>
              <a:t>v</a:t>
            </a:r>
            <a:r>
              <a:rPr sz="1800" spc="-10" dirty="0">
                <a:latin typeface="Arial"/>
                <a:cs typeface="Arial"/>
              </a:rPr>
              <a:t>e</a:t>
            </a:r>
            <a:r>
              <a:rPr sz="1800" dirty="0">
                <a:latin typeface="Arial"/>
                <a:cs typeface="Arial"/>
              </a:rPr>
              <a:t>r</a:t>
            </a:r>
            <a:r>
              <a:rPr sz="1800" spc="50" dirty="0">
                <a:latin typeface="Arial"/>
                <a:cs typeface="Arial"/>
              </a:rPr>
              <a:t> </a:t>
            </a:r>
            <a:r>
              <a:rPr sz="1800" dirty="0">
                <a:latin typeface="Arial"/>
                <a:cs typeface="Arial"/>
              </a:rPr>
              <a:t>a</a:t>
            </a:r>
            <a:r>
              <a:rPr sz="1800" spc="-5" dirty="0">
                <a:latin typeface="Arial"/>
                <a:cs typeface="Arial"/>
              </a:rPr>
              <a:t> l</a:t>
            </a:r>
            <a:r>
              <a:rPr sz="1800" spc="-10" dirty="0">
                <a:latin typeface="Arial"/>
                <a:cs typeface="Arial"/>
              </a:rPr>
              <a:t>a</a:t>
            </a:r>
            <a:r>
              <a:rPr sz="1800" dirty="0">
                <a:latin typeface="Arial"/>
                <a:cs typeface="Arial"/>
              </a:rPr>
              <a:t>r</a:t>
            </a:r>
            <a:r>
              <a:rPr sz="1800" spc="-10" dirty="0">
                <a:latin typeface="Arial"/>
                <a:cs typeface="Arial"/>
              </a:rPr>
              <a:t>ge nu</a:t>
            </a:r>
            <a:r>
              <a:rPr sz="1800" dirty="0">
                <a:latin typeface="Arial"/>
                <a:cs typeface="Arial"/>
              </a:rPr>
              <a:t>m</a:t>
            </a:r>
            <a:r>
              <a:rPr sz="1800" spc="-10" dirty="0">
                <a:latin typeface="Arial"/>
                <a:cs typeface="Arial"/>
              </a:rPr>
              <a:t>be</a:t>
            </a:r>
            <a:r>
              <a:rPr sz="1800" dirty="0">
                <a:latin typeface="Arial"/>
                <a:cs typeface="Arial"/>
              </a:rPr>
              <a:t>r</a:t>
            </a:r>
            <a:r>
              <a:rPr sz="1800" spc="15"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a:t>
            </a:r>
            <a:r>
              <a:rPr sz="1800" spc="-10" dirty="0">
                <a:latin typeface="Arial"/>
                <a:cs typeface="Arial"/>
              </a:rPr>
              <a:t>b</a:t>
            </a:r>
            <a:r>
              <a:rPr sz="1800" dirty="0">
                <a:latin typeface="Arial"/>
                <a:cs typeface="Arial"/>
              </a:rPr>
              <a:t>r</a:t>
            </a:r>
            <a:r>
              <a:rPr sz="1800" spc="-10" dirty="0">
                <a:latin typeface="Arial"/>
                <a:cs typeface="Arial"/>
              </a:rPr>
              <a:t>ea</a:t>
            </a:r>
            <a:r>
              <a:rPr sz="1800" dirty="0">
                <a:latin typeface="Arial"/>
                <a:cs typeface="Arial"/>
              </a:rPr>
              <a:t>c</a:t>
            </a:r>
            <a:r>
              <a:rPr sz="1800" spc="-10" dirty="0">
                <a:latin typeface="Arial"/>
                <a:cs typeface="Arial"/>
              </a:rPr>
              <a:t>he</a:t>
            </a:r>
            <a:r>
              <a:rPr sz="1800" dirty="0">
                <a:latin typeface="Arial"/>
                <a:cs typeface="Arial"/>
              </a:rPr>
              <a:t>s</a:t>
            </a:r>
            <a:r>
              <a:rPr sz="1800" spc="15" dirty="0">
                <a:latin typeface="Arial"/>
                <a:cs typeface="Arial"/>
              </a:rPr>
              <a:t> </a:t>
            </a:r>
            <a:r>
              <a:rPr sz="1800" spc="-10" dirty="0">
                <a:latin typeface="Arial"/>
                <a:cs typeface="Arial"/>
              </a:rPr>
              <a:t>o</a:t>
            </a:r>
            <a:r>
              <a:rPr sz="1800" dirty="0">
                <a:latin typeface="Arial"/>
                <a:cs typeface="Arial"/>
              </a:rPr>
              <a:t>cc</a:t>
            </a:r>
            <a:r>
              <a:rPr sz="1800" spc="-10" dirty="0">
                <a:latin typeface="Arial"/>
                <a:cs typeface="Arial"/>
              </a:rPr>
              <a:t>u</a:t>
            </a:r>
            <a:r>
              <a:rPr sz="1800" dirty="0">
                <a:latin typeface="Arial"/>
                <a:cs typeface="Arial"/>
              </a:rPr>
              <a:t>r </a:t>
            </a:r>
            <a:r>
              <a:rPr sz="1800" spc="-10" dirty="0">
                <a:latin typeface="Arial"/>
                <a:cs typeface="Arial"/>
              </a:rPr>
              <a:t>be</a:t>
            </a:r>
            <a:r>
              <a:rPr sz="1800" dirty="0">
                <a:latin typeface="Arial"/>
                <a:cs typeface="Arial"/>
              </a:rPr>
              <a:t>c</a:t>
            </a:r>
            <a:r>
              <a:rPr sz="1800" spc="-10" dirty="0">
                <a:latin typeface="Arial"/>
                <a:cs typeface="Arial"/>
              </a:rPr>
              <a:t>au</a:t>
            </a:r>
            <a:r>
              <a:rPr sz="1800" dirty="0">
                <a:latin typeface="Arial"/>
                <a:cs typeface="Arial"/>
              </a:rPr>
              <a:t>se</a:t>
            </a:r>
            <a:r>
              <a:rPr sz="1800" spc="20"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l</a:t>
            </a:r>
            <a:r>
              <a:rPr sz="1800" spc="-10" dirty="0">
                <a:latin typeface="Arial"/>
                <a:cs typeface="Arial"/>
              </a:rPr>
              <a:t>o</a:t>
            </a:r>
            <a:r>
              <a:rPr sz="1800" dirty="0">
                <a:latin typeface="Arial"/>
                <a:cs typeface="Arial"/>
              </a:rPr>
              <a:t>ss</a:t>
            </a:r>
            <a:r>
              <a:rPr sz="1800" spc="15" dirty="0">
                <a:latin typeface="Arial"/>
                <a:cs typeface="Arial"/>
              </a:rPr>
              <a:t> </a:t>
            </a:r>
            <a:r>
              <a:rPr sz="1800" spc="-10" dirty="0">
                <a:latin typeface="Arial"/>
                <a:cs typeface="Arial"/>
              </a:rPr>
              <a:t>o</a:t>
            </a:r>
            <a:r>
              <a:rPr sz="1800" dirty="0">
                <a:latin typeface="Arial"/>
                <a:cs typeface="Arial"/>
              </a:rPr>
              <a:t>r t</a:t>
            </a:r>
            <a:r>
              <a:rPr sz="1800" spc="-10" dirty="0">
                <a:latin typeface="Arial"/>
                <a:cs typeface="Arial"/>
              </a:rPr>
              <a:t>he</a:t>
            </a:r>
            <a:r>
              <a:rPr sz="1800" dirty="0">
                <a:latin typeface="Arial"/>
                <a:cs typeface="Arial"/>
              </a:rPr>
              <a:t>ft</a:t>
            </a:r>
            <a:r>
              <a:rPr sz="1800" spc="-5"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a:t>
            </a:r>
            <a:r>
              <a:rPr sz="1800" dirty="0">
                <a:latin typeface="Arial"/>
                <a:cs typeface="Arial"/>
              </a:rPr>
              <a:t>m</a:t>
            </a:r>
            <a:r>
              <a:rPr sz="1800" spc="-10" dirty="0">
                <a:latin typeface="Arial"/>
                <a:cs typeface="Arial"/>
              </a:rPr>
              <a:t>ob</a:t>
            </a:r>
            <a:r>
              <a:rPr sz="1800" spc="-5" dirty="0">
                <a:latin typeface="Arial"/>
                <a:cs typeface="Arial"/>
              </a:rPr>
              <a:t>il</a:t>
            </a:r>
            <a:r>
              <a:rPr sz="1800" dirty="0">
                <a:latin typeface="Arial"/>
                <a:cs typeface="Arial"/>
              </a:rPr>
              <a:t>e</a:t>
            </a:r>
            <a:r>
              <a:rPr sz="1800" spc="10" dirty="0">
                <a:latin typeface="Arial"/>
                <a:cs typeface="Arial"/>
              </a:rPr>
              <a:t> </a:t>
            </a:r>
            <a:r>
              <a:rPr sz="1800" spc="-10" dirty="0">
                <a:latin typeface="Arial"/>
                <a:cs typeface="Arial"/>
              </a:rPr>
              <a:t>de</a:t>
            </a:r>
            <a:r>
              <a:rPr sz="1800" dirty="0">
                <a:latin typeface="Arial"/>
                <a:cs typeface="Arial"/>
              </a:rPr>
              <a:t>v</a:t>
            </a:r>
            <a:r>
              <a:rPr sz="1800" spc="-5" dirty="0">
                <a:latin typeface="Arial"/>
                <a:cs typeface="Arial"/>
              </a:rPr>
              <a:t>i</a:t>
            </a:r>
            <a:r>
              <a:rPr sz="1800" dirty="0">
                <a:latin typeface="Arial"/>
                <a:cs typeface="Arial"/>
              </a:rPr>
              <a:t>c</a:t>
            </a:r>
            <a:r>
              <a:rPr sz="1800" spc="-10" dirty="0">
                <a:latin typeface="Arial"/>
                <a:cs typeface="Arial"/>
              </a:rPr>
              <a:t>e</a:t>
            </a:r>
            <a:r>
              <a:rPr sz="1800" dirty="0">
                <a:latin typeface="Arial"/>
                <a:cs typeface="Arial"/>
              </a:rPr>
              <a:t>s.</a:t>
            </a:r>
          </a:p>
          <a:p>
            <a:pPr>
              <a:lnSpc>
                <a:spcPct val="100000"/>
              </a:lnSpc>
              <a:spcBef>
                <a:spcPts val="12"/>
              </a:spcBef>
            </a:pPr>
            <a:endParaRPr sz="1450" dirty="0">
              <a:latin typeface="Times New Roman"/>
              <a:cs typeface="Times New Roman"/>
            </a:endParaRPr>
          </a:p>
          <a:p>
            <a:pPr marL="241300">
              <a:lnSpc>
                <a:spcPct val="100000"/>
              </a:lnSpc>
            </a:pPr>
            <a:r>
              <a:rPr sz="1800" b="1" u="heavy" spc="-5" dirty="0">
                <a:latin typeface="Arial"/>
                <a:cs typeface="Arial"/>
              </a:rPr>
              <a:t>H</a:t>
            </a:r>
            <a:r>
              <a:rPr sz="1800" b="1" u="heavy" dirty="0">
                <a:latin typeface="Arial"/>
                <a:cs typeface="Arial"/>
              </a:rPr>
              <a:t>ow</a:t>
            </a:r>
            <a:r>
              <a:rPr sz="1800" b="1" u="heavy" spc="-5" dirty="0">
                <a:latin typeface="Arial"/>
                <a:cs typeface="Arial"/>
              </a:rPr>
              <a:t> </a:t>
            </a:r>
            <a:r>
              <a:rPr sz="1800" b="1" u="heavy" dirty="0">
                <a:latin typeface="Arial"/>
                <a:cs typeface="Arial"/>
              </a:rPr>
              <a:t>to</a:t>
            </a:r>
            <a:r>
              <a:rPr sz="1800" b="1" u="heavy" spc="5" dirty="0">
                <a:latin typeface="Arial"/>
                <a:cs typeface="Arial"/>
              </a:rPr>
              <a:t> </a:t>
            </a:r>
            <a:r>
              <a:rPr sz="1800" b="1" u="heavy" spc="-5" dirty="0">
                <a:latin typeface="Arial"/>
                <a:cs typeface="Arial"/>
              </a:rPr>
              <a:t>c</a:t>
            </a:r>
            <a:r>
              <a:rPr sz="1800" b="1" u="heavy" dirty="0">
                <a:latin typeface="Arial"/>
                <a:cs typeface="Arial"/>
              </a:rPr>
              <a:t>o</a:t>
            </a:r>
            <a:r>
              <a:rPr sz="1800" b="1" u="heavy" spc="-5" dirty="0">
                <a:latin typeface="Arial"/>
                <a:cs typeface="Arial"/>
              </a:rPr>
              <a:t>m</a:t>
            </a:r>
            <a:r>
              <a:rPr sz="1800" b="1" u="heavy" dirty="0">
                <a:latin typeface="Arial"/>
                <a:cs typeface="Arial"/>
              </a:rPr>
              <a:t>b</a:t>
            </a:r>
            <a:r>
              <a:rPr sz="1800" b="1" u="heavy" spc="-5" dirty="0">
                <a:latin typeface="Arial"/>
                <a:cs typeface="Arial"/>
              </a:rPr>
              <a:t>a</a:t>
            </a:r>
            <a:r>
              <a:rPr sz="1800" b="1" u="heavy" dirty="0">
                <a:latin typeface="Arial"/>
                <a:cs typeface="Arial"/>
              </a:rPr>
              <a:t>t </a:t>
            </a:r>
            <a:r>
              <a:rPr sz="1800" b="1" u="heavy" spc="-5" dirty="0">
                <a:latin typeface="Arial"/>
                <a:cs typeface="Arial"/>
              </a:rPr>
              <a:t>m</a:t>
            </a:r>
            <a:r>
              <a:rPr sz="1800" b="1" u="heavy" dirty="0">
                <a:latin typeface="Arial"/>
                <a:cs typeface="Arial"/>
              </a:rPr>
              <a:t>obile</a:t>
            </a:r>
            <a:r>
              <a:rPr sz="1800" b="1" u="heavy" spc="-15" dirty="0">
                <a:latin typeface="Arial"/>
                <a:cs typeface="Arial"/>
              </a:rPr>
              <a:t> </a:t>
            </a:r>
            <a:r>
              <a:rPr sz="1800" b="1" u="heavy" dirty="0">
                <a:latin typeface="Arial"/>
                <a:cs typeface="Arial"/>
              </a:rPr>
              <a:t>d</a:t>
            </a:r>
            <a:r>
              <a:rPr sz="1800" b="1" u="heavy" spc="-10" dirty="0">
                <a:latin typeface="Arial"/>
                <a:cs typeface="Arial"/>
              </a:rPr>
              <a:t>e</a:t>
            </a:r>
            <a:r>
              <a:rPr sz="1800" b="1" u="heavy" spc="-45" dirty="0">
                <a:latin typeface="Arial"/>
                <a:cs typeface="Arial"/>
              </a:rPr>
              <a:t>v</a:t>
            </a:r>
            <a:r>
              <a:rPr sz="1800" b="1" u="heavy" dirty="0">
                <a:latin typeface="Arial"/>
                <a:cs typeface="Arial"/>
              </a:rPr>
              <a:t>i</a:t>
            </a:r>
            <a:r>
              <a:rPr sz="1800" b="1" u="heavy" spc="-10" dirty="0">
                <a:latin typeface="Arial"/>
                <a:cs typeface="Arial"/>
              </a:rPr>
              <a:t>ce</a:t>
            </a:r>
            <a:r>
              <a:rPr sz="1800" b="1" u="heavy" spc="35" dirty="0">
                <a:latin typeface="Arial"/>
                <a:cs typeface="Arial"/>
              </a:rPr>
              <a:t> </a:t>
            </a:r>
            <a:r>
              <a:rPr sz="1800" b="1" u="heavy" dirty="0">
                <a:latin typeface="Arial"/>
                <a:cs typeface="Arial"/>
              </a:rPr>
              <a:t>lo</a:t>
            </a:r>
            <a:r>
              <a:rPr sz="1800" b="1" u="heavy" spc="-10" dirty="0">
                <a:latin typeface="Arial"/>
                <a:cs typeface="Arial"/>
              </a:rPr>
              <a:t>ss</a:t>
            </a:r>
            <a:r>
              <a:rPr sz="1800" b="1" u="heavy" dirty="0">
                <a:latin typeface="Arial"/>
                <a:cs typeface="Arial"/>
              </a:rPr>
              <a:t> </a:t>
            </a:r>
            <a:r>
              <a:rPr sz="1800" b="1" u="heavy" spc="-10" dirty="0">
                <a:latin typeface="Arial"/>
                <a:cs typeface="Arial"/>
              </a:rPr>
              <a:t>a</a:t>
            </a:r>
            <a:r>
              <a:rPr sz="1800" b="1" u="heavy" dirty="0">
                <a:latin typeface="Arial"/>
                <a:cs typeface="Arial"/>
              </a:rPr>
              <a:t>nd</a:t>
            </a:r>
            <a:r>
              <a:rPr sz="1800" b="1" u="heavy" spc="-5" dirty="0">
                <a:latin typeface="Arial"/>
                <a:cs typeface="Arial"/>
              </a:rPr>
              <a:t> </a:t>
            </a:r>
            <a:r>
              <a:rPr sz="1800" b="1" u="heavy" dirty="0">
                <a:latin typeface="Arial"/>
                <a:cs typeface="Arial"/>
              </a:rPr>
              <a:t>th</a:t>
            </a:r>
            <a:r>
              <a:rPr sz="1800" b="1" u="heavy" spc="-10" dirty="0">
                <a:latin typeface="Arial"/>
                <a:cs typeface="Arial"/>
              </a:rPr>
              <a:t>e</a:t>
            </a:r>
            <a:r>
              <a:rPr sz="1800" b="1" u="heavy" dirty="0">
                <a:latin typeface="Arial"/>
                <a:cs typeface="Arial"/>
              </a:rPr>
              <a:t>ft:</a:t>
            </a:r>
            <a:endParaRPr sz="1800" dirty="0">
              <a:latin typeface="Arial"/>
              <a:cs typeface="Arial"/>
            </a:endParaRPr>
          </a:p>
          <a:p>
            <a:pPr marL="469900" marR="2847975" indent="-228600">
              <a:lnSpc>
                <a:spcPct val="100000"/>
              </a:lnSpc>
              <a:spcBef>
                <a:spcPts val="860"/>
              </a:spcBef>
            </a:pPr>
            <a:r>
              <a:rPr sz="1800" dirty="0">
                <a:latin typeface="Webdings"/>
                <a:cs typeface="Webdings"/>
              </a:rPr>
              <a:t></a:t>
            </a:r>
            <a:r>
              <a:rPr sz="1800" spc="-5" dirty="0">
                <a:latin typeface="Arial"/>
                <a:cs typeface="Arial"/>
              </a:rPr>
              <a:t>N</a:t>
            </a:r>
            <a:r>
              <a:rPr sz="1800" spc="-10" dirty="0">
                <a:latin typeface="Arial"/>
                <a:cs typeface="Arial"/>
              </a:rPr>
              <a:t>e</a:t>
            </a:r>
            <a:r>
              <a:rPr sz="1800" dirty="0">
                <a:latin typeface="Arial"/>
                <a:cs typeface="Arial"/>
              </a:rPr>
              <a:t>v</a:t>
            </a:r>
            <a:r>
              <a:rPr sz="1800" spc="-10" dirty="0">
                <a:latin typeface="Arial"/>
                <a:cs typeface="Arial"/>
              </a:rPr>
              <a:t>e</a:t>
            </a:r>
            <a:r>
              <a:rPr sz="1800" dirty="0">
                <a:latin typeface="Arial"/>
                <a:cs typeface="Arial"/>
              </a:rPr>
              <a:t>r</a:t>
            </a:r>
            <a:r>
              <a:rPr sz="1800" spc="15" dirty="0">
                <a:latin typeface="Arial"/>
                <a:cs typeface="Arial"/>
              </a:rPr>
              <a:t> </a:t>
            </a:r>
            <a:r>
              <a:rPr sz="1800" spc="-5" dirty="0">
                <a:latin typeface="Arial"/>
                <a:cs typeface="Arial"/>
              </a:rPr>
              <a:t>l</a:t>
            </a:r>
            <a:r>
              <a:rPr sz="1800" spc="-10" dirty="0">
                <a:latin typeface="Arial"/>
                <a:cs typeface="Arial"/>
              </a:rPr>
              <a:t>ea</a:t>
            </a:r>
            <a:r>
              <a:rPr sz="1800" dirty="0">
                <a:latin typeface="Arial"/>
                <a:cs typeface="Arial"/>
              </a:rPr>
              <a:t>ve</a:t>
            </a:r>
            <a:r>
              <a:rPr sz="1800" spc="10" dirty="0">
                <a:latin typeface="Arial"/>
                <a:cs typeface="Arial"/>
              </a:rPr>
              <a:t> </a:t>
            </a:r>
            <a:r>
              <a:rPr sz="1800" spc="-5" dirty="0">
                <a:latin typeface="Arial"/>
                <a:cs typeface="Arial"/>
              </a:rPr>
              <a:t>l</a:t>
            </a:r>
            <a:r>
              <a:rPr sz="1800" spc="-10" dirty="0">
                <a:latin typeface="Arial"/>
                <a:cs typeface="Arial"/>
              </a:rPr>
              <a:t>ap</a:t>
            </a:r>
            <a:r>
              <a:rPr sz="1800" dirty="0">
                <a:latin typeface="Arial"/>
                <a:cs typeface="Arial"/>
              </a:rPr>
              <a:t>t</a:t>
            </a:r>
            <a:r>
              <a:rPr sz="1800" spc="-10" dirty="0">
                <a:latin typeface="Arial"/>
                <a:cs typeface="Arial"/>
              </a:rPr>
              <a:t>op</a:t>
            </a:r>
            <a:r>
              <a:rPr sz="1800" dirty="0">
                <a:latin typeface="Arial"/>
                <a:cs typeface="Arial"/>
              </a:rPr>
              <a:t>s,</a:t>
            </a:r>
            <a:r>
              <a:rPr sz="1800" spc="5" dirty="0">
                <a:latin typeface="Arial"/>
                <a:cs typeface="Arial"/>
              </a:rPr>
              <a:t> </a:t>
            </a:r>
            <a:r>
              <a:rPr sz="1800" dirty="0">
                <a:latin typeface="Arial"/>
                <a:cs typeface="Arial"/>
              </a:rPr>
              <a:t>c</a:t>
            </a:r>
            <a:r>
              <a:rPr sz="1800" spc="-10" dirty="0">
                <a:latin typeface="Arial"/>
                <a:cs typeface="Arial"/>
              </a:rPr>
              <a:t>e</a:t>
            </a:r>
            <a:r>
              <a:rPr sz="1800" spc="-5" dirty="0">
                <a:latin typeface="Arial"/>
                <a:cs typeface="Arial"/>
              </a:rPr>
              <a:t>l</a:t>
            </a:r>
            <a:r>
              <a:rPr sz="1800" dirty="0">
                <a:latin typeface="Arial"/>
                <a:cs typeface="Arial"/>
              </a:rPr>
              <a:t>l</a:t>
            </a:r>
            <a:r>
              <a:rPr sz="1800" spc="10" dirty="0">
                <a:latin typeface="Arial"/>
                <a:cs typeface="Arial"/>
              </a:rPr>
              <a:t> </a:t>
            </a:r>
            <a:r>
              <a:rPr sz="1800" spc="-10" dirty="0">
                <a:latin typeface="Arial"/>
                <a:cs typeface="Arial"/>
              </a:rPr>
              <a:t>phone</a:t>
            </a:r>
            <a:r>
              <a:rPr sz="1800" dirty="0">
                <a:latin typeface="Arial"/>
                <a:cs typeface="Arial"/>
              </a:rPr>
              <a:t>s,</a:t>
            </a:r>
            <a:r>
              <a:rPr sz="1800" spc="15" dirty="0">
                <a:latin typeface="Arial"/>
                <a:cs typeface="Arial"/>
              </a:rPr>
              <a:t> </a:t>
            </a:r>
            <a:r>
              <a:rPr sz="1800" spc="-10" dirty="0">
                <a:latin typeface="Arial"/>
                <a:cs typeface="Arial"/>
              </a:rPr>
              <a:t>o</a:t>
            </a:r>
            <a:r>
              <a:rPr sz="1800" dirty="0">
                <a:latin typeface="Arial"/>
                <a:cs typeface="Arial"/>
              </a:rPr>
              <a:t>r </a:t>
            </a:r>
            <a:r>
              <a:rPr sz="1800" spc="-10" dirty="0">
                <a:latin typeface="Arial"/>
                <a:cs typeface="Arial"/>
              </a:rPr>
              <a:t>o</a:t>
            </a:r>
            <a:r>
              <a:rPr sz="1800" dirty="0">
                <a:latin typeface="Arial"/>
                <a:cs typeface="Arial"/>
              </a:rPr>
              <a:t>t</a:t>
            </a:r>
            <a:r>
              <a:rPr sz="1800" spc="-10" dirty="0">
                <a:latin typeface="Arial"/>
                <a:cs typeface="Arial"/>
              </a:rPr>
              <a:t>he</a:t>
            </a:r>
            <a:r>
              <a:rPr sz="1800" dirty="0">
                <a:latin typeface="Arial"/>
                <a:cs typeface="Arial"/>
              </a:rPr>
              <a:t>r m</a:t>
            </a:r>
            <a:r>
              <a:rPr sz="1800" spc="-10" dirty="0">
                <a:latin typeface="Arial"/>
                <a:cs typeface="Arial"/>
              </a:rPr>
              <a:t>ob</a:t>
            </a:r>
            <a:r>
              <a:rPr sz="1800" spc="-5" dirty="0">
                <a:latin typeface="Arial"/>
                <a:cs typeface="Arial"/>
              </a:rPr>
              <a:t>il</a:t>
            </a:r>
            <a:r>
              <a:rPr sz="1800" dirty="0">
                <a:latin typeface="Arial"/>
                <a:cs typeface="Arial"/>
              </a:rPr>
              <a:t>e </a:t>
            </a:r>
            <a:r>
              <a:rPr sz="1800" spc="-10" dirty="0">
                <a:latin typeface="Arial"/>
                <a:cs typeface="Arial"/>
              </a:rPr>
              <a:t>de</a:t>
            </a:r>
            <a:r>
              <a:rPr sz="1800" dirty="0">
                <a:latin typeface="Arial"/>
                <a:cs typeface="Arial"/>
              </a:rPr>
              <a:t>v</a:t>
            </a:r>
            <a:r>
              <a:rPr sz="1800" spc="-5" dirty="0">
                <a:latin typeface="Arial"/>
                <a:cs typeface="Arial"/>
              </a:rPr>
              <a:t>i</a:t>
            </a:r>
            <a:r>
              <a:rPr sz="1800" dirty="0">
                <a:latin typeface="Arial"/>
                <a:cs typeface="Arial"/>
              </a:rPr>
              <a:t>c</a:t>
            </a:r>
            <a:r>
              <a:rPr sz="1800" spc="-10" dirty="0">
                <a:latin typeface="Arial"/>
                <a:cs typeface="Arial"/>
              </a:rPr>
              <a:t>e</a:t>
            </a:r>
            <a:r>
              <a:rPr sz="1800" dirty="0">
                <a:latin typeface="Arial"/>
                <a:cs typeface="Arial"/>
              </a:rPr>
              <a:t>s</a:t>
            </a:r>
            <a:r>
              <a:rPr sz="1800" spc="15" dirty="0">
                <a:latin typeface="Arial"/>
                <a:cs typeface="Arial"/>
              </a:rPr>
              <a:t> </a:t>
            </a:r>
            <a:r>
              <a:rPr sz="1800" spc="-10" dirty="0">
                <a:latin typeface="Arial"/>
                <a:cs typeface="Arial"/>
              </a:rPr>
              <a:t>una</a:t>
            </a:r>
            <a:r>
              <a:rPr sz="1800" dirty="0">
                <a:latin typeface="Arial"/>
                <a:cs typeface="Arial"/>
              </a:rPr>
              <a:t>tt</a:t>
            </a:r>
            <a:r>
              <a:rPr sz="1800" spc="-10" dirty="0">
                <a:latin typeface="Arial"/>
                <a:cs typeface="Arial"/>
              </a:rPr>
              <a:t>ende</a:t>
            </a:r>
            <a:r>
              <a:rPr sz="1800" dirty="0">
                <a:latin typeface="Arial"/>
                <a:cs typeface="Arial"/>
              </a:rPr>
              <a:t>d</a:t>
            </a:r>
            <a:r>
              <a:rPr sz="1800" spc="25" dirty="0">
                <a:latin typeface="Arial"/>
                <a:cs typeface="Arial"/>
              </a:rPr>
              <a:t> </a:t>
            </a:r>
            <a:r>
              <a:rPr sz="1800" dirty="0">
                <a:latin typeface="Arial"/>
                <a:cs typeface="Arial"/>
              </a:rPr>
              <a:t>–</a:t>
            </a:r>
            <a:r>
              <a:rPr sz="1800" spc="-5" dirty="0">
                <a:latin typeface="Arial"/>
                <a:cs typeface="Arial"/>
              </a:rPr>
              <a:t> </a:t>
            </a:r>
            <a:r>
              <a:rPr sz="1800" spc="-10" dirty="0">
                <a:latin typeface="Arial"/>
                <a:cs typeface="Arial"/>
              </a:rPr>
              <a:t>e</a:t>
            </a:r>
            <a:r>
              <a:rPr sz="1800" dirty="0">
                <a:latin typeface="Arial"/>
                <a:cs typeface="Arial"/>
              </a:rPr>
              <a:t>s</a:t>
            </a:r>
            <a:r>
              <a:rPr sz="1800" spc="-10" dirty="0">
                <a:latin typeface="Arial"/>
                <a:cs typeface="Arial"/>
              </a:rPr>
              <a:t>pe</a:t>
            </a:r>
            <a:r>
              <a:rPr sz="1800" dirty="0">
                <a:latin typeface="Arial"/>
                <a:cs typeface="Arial"/>
              </a:rPr>
              <a:t>c</a:t>
            </a:r>
            <a:r>
              <a:rPr sz="1800" spc="-5" dirty="0">
                <a:latin typeface="Arial"/>
                <a:cs typeface="Arial"/>
              </a:rPr>
              <a:t>i</a:t>
            </a:r>
            <a:r>
              <a:rPr sz="1800" spc="-10" dirty="0">
                <a:latin typeface="Arial"/>
                <a:cs typeface="Arial"/>
              </a:rPr>
              <a:t>a</a:t>
            </a:r>
            <a:r>
              <a:rPr sz="1800" spc="-5" dirty="0">
                <a:latin typeface="Arial"/>
                <a:cs typeface="Arial"/>
              </a:rPr>
              <a:t>ll</a:t>
            </a:r>
            <a:r>
              <a:rPr sz="1800" dirty="0">
                <a:latin typeface="Arial"/>
                <a:cs typeface="Arial"/>
              </a:rPr>
              <a:t>y</a:t>
            </a:r>
            <a:r>
              <a:rPr sz="1800" spc="25" dirty="0">
                <a:latin typeface="Arial"/>
                <a:cs typeface="Arial"/>
              </a:rPr>
              <a:t> </a:t>
            </a:r>
            <a:r>
              <a:rPr sz="1800" spc="-40" dirty="0">
                <a:latin typeface="Arial"/>
                <a:cs typeface="Arial"/>
              </a:rPr>
              <a:t>w</a:t>
            </a:r>
            <a:r>
              <a:rPr sz="1800" spc="-10" dirty="0">
                <a:latin typeface="Arial"/>
                <a:cs typeface="Arial"/>
              </a:rPr>
              <a:t>he</a:t>
            </a:r>
            <a:r>
              <a:rPr sz="1800" dirty="0">
                <a:latin typeface="Arial"/>
                <a:cs typeface="Arial"/>
              </a:rPr>
              <a:t>n</a:t>
            </a:r>
            <a:r>
              <a:rPr sz="1800" spc="45" dirty="0">
                <a:latin typeface="Arial"/>
                <a:cs typeface="Arial"/>
              </a:rPr>
              <a:t> </a:t>
            </a:r>
            <a:r>
              <a:rPr sz="1800" dirty="0">
                <a:latin typeface="Arial"/>
                <a:cs typeface="Arial"/>
              </a:rPr>
              <a:t>tr</a:t>
            </a:r>
            <a:r>
              <a:rPr sz="1800" spc="-10" dirty="0">
                <a:latin typeface="Arial"/>
                <a:cs typeface="Arial"/>
              </a:rPr>
              <a:t>a</a:t>
            </a:r>
            <a:r>
              <a:rPr sz="1800" dirty="0">
                <a:latin typeface="Arial"/>
                <a:cs typeface="Arial"/>
              </a:rPr>
              <a:t>v</a:t>
            </a:r>
            <a:r>
              <a:rPr sz="1800" spc="-10" dirty="0">
                <a:latin typeface="Arial"/>
                <a:cs typeface="Arial"/>
              </a:rPr>
              <a:t>e</a:t>
            </a:r>
            <a:r>
              <a:rPr sz="1800" spc="-5" dirty="0">
                <a:latin typeface="Arial"/>
                <a:cs typeface="Arial"/>
              </a:rPr>
              <a:t>lli</a:t>
            </a:r>
            <a:r>
              <a:rPr sz="1800" spc="-10" dirty="0">
                <a:latin typeface="Arial"/>
                <a:cs typeface="Arial"/>
              </a:rPr>
              <a:t>ng.</a:t>
            </a:r>
            <a:endParaRPr sz="1800" dirty="0">
              <a:latin typeface="Arial"/>
              <a:cs typeface="Arial"/>
            </a:endParaRPr>
          </a:p>
          <a:p>
            <a:pPr marL="469900" marR="2529205" indent="-228600">
              <a:lnSpc>
                <a:spcPct val="100000"/>
              </a:lnSpc>
              <a:spcBef>
                <a:spcPts val="865"/>
              </a:spcBef>
            </a:pPr>
            <a:r>
              <a:rPr sz="1800" dirty="0">
                <a:latin typeface="Webdings"/>
                <a:cs typeface="Webdings"/>
              </a:rPr>
              <a:t></a:t>
            </a:r>
            <a:r>
              <a:rPr sz="1800" dirty="0">
                <a:latin typeface="Arial"/>
                <a:cs typeface="Arial"/>
              </a:rPr>
              <a:t>W</a:t>
            </a:r>
            <a:r>
              <a:rPr sz="1800" spc="-10" dirty="0">
                <a:latin typeface="Arial"/>
                <a:cs typeface="Arial"/>
              </a:rPr>
              <a:t>he</a:t>
            </a:r>
            <a:r>
              <a:rPr sz="1800" dirty="0">
                <a:latin typeface="Arial"/>
                <a:cs typeface="Arial"/>
              </a:rPr>
              <a:t>n</a:t>
            </a:r>
            <a:r>
              <a:rPr sz="1800" spc="-5" dirty="0">
                <a:latin typeface="Arial"/>
                <a:cs typeface="Arial"/>
              </a:rPr>
              <a:t> </a:t>
            </a:r>
            <a:r>
              <a:rPr sz="1800" spc="-10" dirty="0">
                <a:latin typeface="Arial"/>
                <a:cs typeface="Arial"/>
              </a:rPr>
              <a:t>a</a:t>
            </a:r>
            <a:r>
              <a:rPr sz="1800" spc="-40" dirty="0">
                <a:latin typeface="Arial"/>
                <a:cs typeface="Arial"/>
              </a:rPr>
              <a:t>w</a:t>
            </a:r>
            <a:r>
              <a:rPr sz="1800" spc="5" dirty="0">
                <a:latin typeface="Arial"/>
                <a:cs typeface="Arial"/>
              </a:rPr>
              <a:t>a</a:t>
            </a:r>
            <a:r>
              <a:rPr sz="1800" dirty="0">
                <a:latin typeface="Arial"/>
                <a:cs typeface="Arial"/>
              </a:rPr>
              <a:t>y</a:t>
            </a:r>
            <a:r>
              <a:rPr sz="1800" spc="35" dirty="0">
                <a:latin typeface="Arial"/>
                <a:cs typeface="Arial"/>
              </a:rPr>
              <a:t> </a:t>
            </a:r>
            <a:r>
              <a:rPr sz="1800" dirty="0">
                <a:latin typeface="Arial"/>
                <a:cs typeface="Arial"/>
              </a:rPr>
              <a:t>fr</a:t>
            </a:r>
            <a:r>
              <a:rPr sz="1800" spc="-10" dirty="0">
                <a:latin typeface="Arial"/>
                <a:cs typeface="Arial"/>
              </a:rPr>
              <a:t>o</a:t>
            </a:r>
            <a:r>
              <a:rPr sz="1800" dirty="0">
                <a:latin typeface="Arial"/>
                <a:cs typeface="Arial"/>
              </a:rPr>
              <a:t>m </a:t>
            </a:r>
            <a:r>
              <a:rPr sz="1800" spc="-25" dirty="0">
                <a:latin typeface="Arial"/>
                <a:cs typeface="Arial"/>
              </a:rPr>
              <a:t>y</a:t>
            </a:r>
            <a:r>
              <a:rPr sz="1800" spc="-10" dirty="0">
                <a:latin typeface="Arial"/>
                <a:cs typeface="Arial"/>
              </a:rPr>
              <a:t>ou</a:t>
            </a:r>
            <a:r>
              <a:rPr sz="1800" dirty="0">
                <a:latin typeface="Arial"/>
                <a:cs typeface="Arial"/>
              </a:rPr>
              <a:t>r</a:t>
            </a:r>
            <a:r>
              <a:rPr sz="1800" spc="25" dirty="0">
                <a:latin typeface="Arial"/>
                <a:cs typeface="Arial"/>
              </a:rPr>
              <a:t> </a:t>
            </a:r>
            <a:r>
              <a:rPr sz="1800" spc="-10" dirty="0">
                <a:latin typeface="Arial"/>
                <a:cs typeface="Arial"/>
              </a:rPr>
              <a:t>de</a:t>
            </a:r>
            <a:r>
              <a:rPr sz="1800" dirty="0">
                <a:latin typeface="Arial"/>
                <a:cs typeface="Arial"/>
              </a:rPr>
              <a:t>sk,</a:t>
            </a:r>
            <a:r>
              <a:rPr sz="1800" spc="5" dirty="0">
                <a:latin typeface="Arial"/>
                <a:cs typeface="Arial"/>
              </a:rPr>
              <a:t> </a:t>
            </a:r>
            <a:r>
              <a:rPr sz="1800" spc="-10" dirty="0">
                <a:latin typeface="Arial"/>
                <a:cs typeface="Arial"/>
              </a:rPr>
              <a:t>u</a:t>
            </a:r>
            <a:r>
              <a:rPr sz="1800" dirty="0">
                <a:latin typeface="Arial"/>
                <a:cs typeface="Arial"/>
              </a:rPr>
              <a:t>se</a:t>
            </a:r>
            <a:r>
              <a:rPr sz="1800" spc="-5" dirty="0">
                <a:latin typeface="Arial"/>
                <a:cs typeface="Arial"/>
              </a:rPr>
              <a:t> </a:t>
            </a:r>
            <a:r>
              <a:rPr sz="1800" dirty="0">
                <a:latin typeface="Arial"/>
                <a:cs typeface="Arial"/>
              </a:rPr>
              <a:t>a</a:t>
            </a:r>
            <a:r>
              <a:rPr sz="1800" spc="-5" dirty="0">
                <a:latin typeface="Arial"/>
                <a:cs typeface="Arial"/>
              </a:rPr>
              <a:t> </a:t>
            </a:r>
            <a:r>
              <a:rPr sz="1800" dirty="0">
                <a:latin typeface="Arial"/>
                <a:cs typeface="Arial"/>
              </a:rPr>
              <a:t>c</a:t>
            </a:r>
            <a:r>
              <a:rPr sz="1800" spc="-10" dirty="0">
                <a:latin typeface="Arial"/>
                <a:cs typeface="Arial"/>
              </a:rPr>
              <a:t>o</a:t>
            </a:r>
            <a:r>
              <a:rPr sz="1800" dirty="0">
                <a:latin typeface="Arial"/>
                <a:cs typeface="Arial"/>
              </a:rPr>
              <a:t>m</a:t>
            </a:r>
            <a:r>
              <a:rPr sz="1800" spc="-10" dirty="0">
                <a:latin typeface="Arial"/>
                <a:cs typeface="Arial"/>
              </a:rPr>
              <a:t>pu</a:t>
            </a:r>
            <a:r>
              <a:rPr sz="1800" dirty="0">
                <a:latin typeface="Arial"/>
                <a:cs typeface="Arial"/>
              </a:rPr>
              <a:t>t</a:t>
            </a:r>
            <a:r>
              <a:rPr sz="1800" spc="-10" dirty="0">
                <a:latin typeface="Arial"/>
                <a:cs typeface="Arial"/>
              </a:rPr>
              <a:t>e</a:t>
            </a:r>
            <a:r>
              <a:rPr sz="1800" dirty="0">
                <a:latin typeface="Arial"/>
                <a:cs typeface="Arial"/>
              </a:rPr>
              <a:t>r</a:t>
            </a:r>
            <a:r>
              <a:rPr sz="1800" spc="15" dirty="0">
                <a:latin typeface="Arial"/>
                <a:cs typeface="Arial"/>
              </a:rPr>
              <a:t> </a:t>
            </a:r>
            <a:r>
              <a:rPr sz="1800" spc="-5" dirty="0">
                <a:latin typeface="Arial"/>
                <a:cs typeface="Arial"/>
              </a:rPr>
              <a:t>l</a:t>
            </a:r>
            <a:r>
              <a:rPr sz="1800" spc="-10" dirty="0">
                <a:latin typeface="Arial"/>
                <a:cs typeface="Arial"/>
              </a:rPr>
              <a:t>o</a:t>
            </a:r>
            <a:r>
              <a:rPr sz="1800" dirty="0">
                <a:latin typeface="Arial"/>
                <a:cs typeface="Arial"/>
              </a:rPr>
              <a:t>ck f</a:t>
            </a:r>
            <a:r>
              <a:rPr sz="1800" spc="-10" dirty="0">
                <a:latin typeface="Arial"/>
                <a:cs typeface="Arial"/>
              </a:rPr>
              <a:t>or </a:t>
            </a:r>
            <a:r>
              <a:rPr sz="1800" spc="-25" dirty="0">
                <a:latin typeface="Arial"/>
                <a:cs typeface="Arial"/>
              </a:rPr>
              <a:t>y</a:t>
            </a:r>
            <a:r>
              <a:rPr sz="1800" spc="-10" dirty="0">
                <a:latin typeface="Arial"/>
                <a:cs typeface="Arial"/>
              </a:rPr>
              <a:t>ou</a:t>
            </a:r>
            <a:r>
              <a:rPr sz="1800" dirty="0">
                <a:latin typeface="Arial"/>
                <a:cs typeface="Arial"/>
              </a:rPr>
              <a:t>r</a:t>
            </a:r>
            <a:r>
              <a:rPr sz="1800" spc="25" dirty="0">
                <a:latin typeface="Arial"/>
                <a:cs typeface="Arial"/>
              </a:rPr>
              <a:t> </a:t>
            </a:r>
            <a:r>
              <a:rPr sz="1800" spc="-5" dirty="0">
                <a:latin typeface="Arial"/>
                <a:cs typeface="Arial"/>
              </a:rPr>
              <a:t>l</a:t>
            </a:r>
            <a:r>
              <a:rPr sz="1800" spc="-10" dirty="0">
                <a:latin typeface="Arial"/>
                <a:cs typeface="Arial"/>
              </a:rPr>
              <a:t>ap</a:t>
            </a:r>
            <a:r>
              <a:rPr sz="1800" dirty="0">
                <a:latin typeface="Arial"/>
                <a:cs typeface="Arial"/>
              </a:rPr>
              <a:t>t</a:t>
            </a:r>
            <a:r>
              <a:rPr sz="1800" spc="-10" dirty="0">
                <a:latin typeface="Arial"/>
                <a:cs typeface="Arial"/>
              </a:rPr>
              <a:t>o</a:t>
            </a:r>
            <a:r>
              <a:rPr sz="1800" dirty="0">
                <a:latin typeface="Arial"/>
                <a:cs typeface="Arial"/>
              </a:rPr>
              <a:t>p</a:t>
            </a:r>
            <a:r>
              <a:rPr sz="1800" spc="10" dirty="0">
                <a:latin typeface="Arial"/>
                <a:cs typeface="Arial"/>
              </a:rPr>
              <a:t> </a:t>
            </a:r>
            <a:r>
              <a:rPr sz="1800" spc="-10" dirty="0">
                <a:latin typeface="Arial"/>
                <a:cs typeface="Arial"/>
              </a:rPr>
              <a:t>o</a:t>
            </a:r>
            <a:r>
              <a:rPr sz="1800" dirty="0">
                <a:latin typeface="Arial"/>
                <a:cs typeface="Arial"/>
              </a:rPr>
              <a:t>r </a:t>
            </a:r>
            <a:r>
              <a:rPr sz="1800" spc="-10" dirty="0">
                <a:latin typeface="Arial"/>
                <a:cs typeface="Arial"/>
              </a:rPr>
              <a:t>p</a:t>
            </a:r>
            <a:r>
              <a:rPr sz="1800" spc="-5" dirty="0">
                <a:latin typeface="Arial"/>
                <a:cs typeface="Arial"/>
              </a:rPr>
              <a:t>l</a:t>
            </a:r>
            <a:r>
              <a:rPr sz="1800" spc="-10" dirty="0">
                <a:latin typeface="Arial"/>
                <a:cs typeface="Arial"/>
              </a:rPr>
              <a:t>a</a:t>
            </a:r>
            <a:r>
              <a:rPr sz="1800" dirty="0">
                <a:latin typeface="Arial"/>
                <a:cs typeface="Arial"/>
              </a:rPr>
              <a:t>ce</a:t>
            </a:r>
            <a:r>
              <a:rPr sz="1800" spc="10" dirty="0">
                <a:latin typeface="Arial"/>
                <a:cs typeface="Arial"/>
              </a:rPr>
              <a:t> </a:t>
            </a:r>
            <a:r>
              <a:rPr sz="1800" spc="-5" dirty="0">
                <a:latin typeface="Arial"/>
                <a:cs typeface="Arial"/>
              </a:rPr>
              <a:t>i</a:t>
            </a:r>
            <a:r>
              <a:rPr sz="1800" dirty="0">
                <a:latin typeface="Arial"/>
                <a:cs typeface="Arial"/>
              </a:rPr>
              <a:t>t</a:t>
            </a:r>
            <a:r>
              <a:rPr sz="1800" spc="5" dirty="0">
                <a:latin typeface="Arial"/>
                <a:cs typeface="Arial"/>
              </a:rPr>
              <a:t> </a:t>
            </a:r>
            <a:r>
              <a:rPr sz="1800" spc="-5" dirty="0">
                <a:latin typeface="Arial"/>
                <a:cs typeface="Arial"/>
              </a:rPr>
              <a:t>i</a:t>
            </a:r>
            <a:r>
              <a:rPr sz="1800" dirty="0">
                <a:latin typeface="Arial"/>
                <a:cs typeface="Arial"/>
              </a:rPr>
              <a:t>n</a:t>
            </a:r>
            <a:r>
              <a:rPr sz="1800" spc="-5" dirty="0">
                <a:latin typeface="Arial"/>
                <a:cs typeface="Arial"/>
              </a:rPr>
              <a:t> </a:t>
            </a:r>
            <a:r>
              <a:rPr sz="1800" dirty="0">
                <a:latin typeface="Arial"/>
                <a:cs typeface="Arial"/>
              </a:rPr>
              <a:t>a</a:t>
            </a:r>
            <a:r>
              <a:rPr sz="1800" spc="-5" dirty="0">
                <a:latin typeface="Arial"/>
                <a:cs typeface="Arial"/>
              </a:rPr>
              <a:t> l</a:t>
            </a:r>
            <a:r>
              <a:rPr sz="1800" spc="-10" dirty="0">
                <a:latin typeface="Arial"/>
                <a:cs typeface="Arial"/>
              </a:rPr>
              <a:t>o</a:t>
            </a:r>
            <a:r>
              <a:rPr sz="1800" dirty="0">
                <a:latin typeface="Arial"/>
                <a:cs typeface="Arial"/>
              </a:rPr>
              <a:t>ck</a:t>
            </a:r>
            <a:r>
              <a:rPr sz="1800" spc="-10" dirty="0">
                <a:latin typeface="Arial"/>
                <a:cs typeface="Arial"/>
              </a:rPr>
              <a:t>e</a:t>
            </a:r>
            <a:r>
              <a:rPr sz="1800" dirty="0">
                <a:latin typeface="Arial"/>
                <a:cs typeface="Arial"/>
              </a:rPr>
              <a:t>d</a:t>
            </a:r>
            <a:r>
              <a:rPr sz="1800" spc="10" dirty="0">
                <a:latin typeface="Arial"/>
                <a:cs typeface="Arial"/>
              </a:rPr>
              <a:t> </a:t>
            </a:r>
            <a:r>
              <a:rPr sz="1800" dirty="0">
                <a:latin typeface="Arial"/>
                <a:cs typeface="Arial"/>
              </a:rPr>
              <a:t>c</a:t>
            </a:r>
            <a:r>
              <a:rPr sz="1800" spc="-10" dirty="0">
                <a:latin typeface="Arial"/>
                <a:cs typeface="Arial"/>
              </a:rPr>
              <a:t>ab</a:t>
            </a:r>
            <a:r>
              <a:rPr sz="1800" spc="-5" dirty="0">
                <a:latin typeface="Arial"/>
                <a:cs typeface="Arial"/>
              </a:rPr>
              <a:t>i</a:t>
            </a:r>
            <a:r>
              <a:rPr sz="1800" spc="-10" dirty="0">
                <a:latin typeface="Arial"/>
                <a:cs typeface="Arial"/>
              </a:rPr>
              <a:t>ne</a:t>
            </a:r>
            <a:r>
              <a:rPr sz="1800" dirty="0">
                <a:latin typeface="Arial"/>
                <a:cs typeface="Arial"/>
              </a:rPr>
              <a:t>t.</a:t>
            </a:r>
          </a:p>
          <a:p>
            <a:pPr marL="241300">
              <a:lnSpc>
                <a:spcPct val="100000"/>
              </a:lnSpc>
              <a:spcBef>
                <a:spcPts val="860"/>
              </a:spcBef>
            </a:pPr>
            <a:r>
              <a:rPr sz="1800" dirty="0">
                <a:latin typeface="Webdings"/>
                <a:cs typeface="Webdings"/>
              </a:rPr>
              <a:t></a:t>
            </a:r>
            <a:r>
              <a:rPr sz="1800" dirty="0">
                <a:latin typeface="Arial"/>
                <a:cs typeface="Arial"/>
              </a:rPr>
              <a:t>M</a:t>
            </a:r>
            <a:r>
              <a:rPr sz="1800" spc="-10" dirty="0">
                <a:latin typeface="Arial"/>
                <a:cs typeface="Arial"/>
              </a:rPr>
              <a:t>ob</a:t>
            </a:r>
            <a:r>
              <a:rPr sz="1800" spc="-5" dirty="0">
                <a:latin typeface="Arial"/>
                <a:cs typeface="Arial"/>
              </a:rPr>
              <a:t>il</a:t>
            </a:r>
            <a:r>
              <a:rPr sz="1800" dirty="0">
                <a:latin typeface="Arial"/>
                <a:cs typeface="Arial"/>
              </a:rPr>
              <a:t>e</a:t>
            </a:r>
            <a:r>
              <a:rPr sz="1800" spc="10" dirty="0">
                <a:latin typeface="Arial"/>
                <a:cs typeface="Arial"/>
              </a:rPr>
              <a:t> </a:t>
            </a:r>
            <a:r>
              <a:rPr sz="1800" spc="-10" dirty="0">
                <a:latin typeface="Arial"/>
                <a:cs typeface="Arial"/>
              </a:rPr>
              <a:t>de</a:t>
            </a:r>
            <a:r>
              <a:rPr sz="1800" dirty="0">
                <a:latin typeface="Arial"/>
                <a:cs typeface="Arial"/>
              </a:rPr>
              <a:t>v</a:t>
            </a:r>
            <a:r>
              <a:rPr sz="1800" spc="-5" dirty="0">
                <a:latin typeface="Arial"/>
                <a:cs typeface="Arial"/>
              </a:rPr>
              <a:t>i</a:t>
            </a:r>
            <a:r>
              <a:rPr sz="1800" dirty="0">
                <a:latin typeface="Arial"/>
                <a:cs typeface="Arial"/>
              </a:rPr>
              <a:t>c</a:t>
            </a:r>
            <a:r>
              <a:rPr sz="1800" spc="-10" dirty="0">
                <a:latin typeface="Arial"/>
                <a:cs typeface="Arial"/>
              </a:rPr>
              <a:t>e</a:t>
            </a:r>
            <a:r>
              <a:rPr sz="1800" dirty="0">
                <a:latin typeface="Arial"/>
                <a:cs typeface="Arial"/>
              </a:rPr>
              <a:t>s</a:t>
            </a:r>
            <a:r>
              <a:rPr sz="1800" spc="15" dirty="0">
                <a:latin typeface="Arial"/>
                <a:cs typeface="Arial"/>
              </a:rPr>
              <a:t> </a:t>
            </a:r>
            <a:r>
              <a:rPr sz="1800" dirty="0">
                <a:latin typeface="Arial"/>
                <a:cs typeface="Arial"/>
              </a:rPr>
              <a:t>t</a:t>
            </a:r>
            <a:r>
              <a:rPr sz="1800" spc="-10" dirty="0">
                <a:latin typeface="Arial"/>
                <a:cs typeface="Arial"/>
              </a:rPr>
              <a:t>ha</a:t>
            </a:r>
            <a:r>
              <a:rPr sz="1800" dirty="0">
                <a:latin typeface="Arial"/>
                <a:cs typeface="Arial"/>
              </a:rPr>
              <a:t>t</a:t>
            </a:r>
            <a:r>
              <a:rPr sz="1800" spc="5" dirty="0">
                <a:latin typeface="Arial"/>
                <a:cs typeface="Arial"/>
              </a:rPr>
              <a:t> </a:t>
            </a:r>
            <a:r>
              <a:rPr sz="1800" dirty="0">
                <a:latin typeface="Arial"/>
                <a:cs typeface="Arial"/>
              </a:rPr>
              <a:t>c</a:t>
            </a:r>
            <a:r>
              <a:rPr sz="1800" spc="-10" dirty="0">
                <a:latin typeface="Arial"/>
                <a:cs typeface="Arial"/>
              </a:rPr>
              <a:t>on</a:t>
            </a:r>
            <a:r>
              <a:rPr sz="1800" dirty="0">
                <a:latin typeface="Arial"/>
                <a:cs typeface="Arial"/>
              </a:rPr>
              <a:t>t</a:t>
            </a:r>
            <a:r>
              <a:rPr sz="1800" spc="-10" dirty="0">
                <a:latin typeface="Arial"/>
                <a:cs typeface="Arial"/>
              </a:rPr>
              <a:t>a</a:t>
            </a:r>
            <a:r>
              <a:rPr sz="1800" spc="-5" dirty="0">
                <a:latin typeface="Arial"/>
                <a:cs typeface="Arial"/>
              </a:rPr>
              <a:t>i</a:t>
            </a:r>
            <a:r>
              <a:rPr sz="1800" dirty="0">
                <a:latin typeface="Arial"/>
                <a:cs typeface="Arial"/>
              </a:rPr>
              <a:t>n</a:t>
            </a:r>
            <a:r>
              <a:rPr sz="1800" spc="10" dirty="0">
                <a:latin typeface="Arial"/>
                <a:cs typeface="Arial"/>
              </a:rPr>
              <a:t> </a:t>
            </a:r>
            <a:r>
              <a:rPr sz="1800" spc="-5" dirty="0">
                <a:latin typeface="Arial"/>
                <a:cs typeface="Arial"/>
              </a:rPr>
              <a:t>P</a:t>
            </a:r>
            <a:r>
              <a:rPr sz="1800" dirty="0">
                <a:latin typeface="Arial"/>
                <a:cs typeface="Arial"/>
              </a:rPr>
              <a:t>II</a:t>
            </a:r>
            <a:r>
              <a:rPr sz="1800" spc="-5" dirty="0">
                <a:latin typeface="Arial"/>
                <a:cs typeface="Arial"/>
              </a:rPr>
              <a:t> </a:t>
            </a:r>
            <a:r>
              <a:rPr sz="1800" dirty="0">
                <a:latin typeface="Arial"/>
                <a:cs typeface="Arial"/>
              </a:rPr>
              <a:t>m</a:t>
            </a:r>
            <a:r>
              <a:rPr sz="1800" spc="-10" dirty="0">
                <a:latin typeface="Arial"/>
                <a:cs typeface="Arial"/>
              </a:rPr>
              <a:t>u</a:t>
            </a:r>
            <a:r>
              <a:rPr sz="1800" dirty="0">
                <a:latin typeface="Arial"/>
                <a:cs typeface="Arial"/>
              </a:rPr>
              <a:t>st</a:t>
            </a:r>
            <a:r>
              <a:rPr sz="1800" spc="5" dirty="0">
                <a:latin typeface="Arial"/>
                <a:cs typeface="Arial"/>
              </a:rPr>
              <a:t> </a:t>
            </a:r>
            <a:r>
              <a:rPr sz="1800" spc="-10" dirty="0">
                <a:latin typeface="Arial"/>
                <a:cs typeface="Arial"/>
              </a:rPr>
              <a:t>b</a:t>
            </a:r>
            <a:r>
              <a:rPr sz="1800" dirty="0">
                <a:latin typeface="Arial"/>
                <a:cs typeface="Arial"/>
              </a:rPr>
              <a:t>e</a:t>
            </a:r>
            <a:r>
              <a:rPr sz="1800" spc="-5" dirty="0">
                <a:latin typeface="Arial"/>
                <a:cs typeface="Arial"/>
              </a:rPr>
              <a:t> </a:t>
            </a:r>
            <a:r>
              <a:rPr sz="1800" spc="-10" dirty="0">
                <a:latin typeface="Arial"/>
                <a:cs typeface="Arial"/>
              </a:rPr>
              <a:t>en</a:t>
            </a:r>
            <a:r>
              <a:rPr sz="1800" dirty="0">
                <a:latin typeface="Arial"/>
                <a:cs typeface="Arial"/>
              </a:rPr>
              <a:t>cr</a:t>
            </a:r>
            <a:r>
              <a:rPr sz="1800" spc="-25" dirty="0">
                <a:latin typeface="Arial"/>
                <a:cs typeface="Arial"/>
              </a:rPr>
              <a:t>y</a:t>
            </a:r>
            <a:r>
              <a:rPr sz="1800" spc="-10" dirty="0">
                <a:latin typeface="Arial"/>
                <a:cs typeface="Arial"/>
              </a:rPr>
              <a:t>p</a:t>
            </a:r>
            <a:r>
              <a:rPr sz="1800" dirty="0">
                <a:latin typeface="Arial"/>
                <a:cs typeface="Arial"/>
              </a:rPr>
              <a:t>t</a:t>
            </a:r>
            <a:r>
              <a:rPr sz="1800" spc="-10" dirty="0">
                <a:latin typeface="Arial"/>
                <a:cs typeface="Arial"/>
              </a:rPr>
              <a:t>ed.</a:t>
            </a:r>
            <a:endParaRPr sz="1800" dirty="0">
              <a:latin typeface="Arial"/>
              <a:cs typeface="Arial"/>
            </a:endParaRPr>
          </a:p>
          <a:p>
            <a:pPr marL="469900" marR="2590165" indent="-228600">
              <a:lnSpc>
                <a:spcPct val="100000"/>
              </a:lnSpc>
              <a:spcBef>
                <a:spcPts val="865"/>
              </a:spcBef>
            </a:pPr>
            <a:r>
              <a:rPr sz="1800" dirty="0">
                <a:latin typeface="Webdings"/>
                <a:cs typeface="Webdings"/>
              </a:rPr>
              <a:t></a:t>
            </a:r>
            <a:r>
              <a:rPr sz="1800" spc="-5" dirty="0">
                <a:latin typeface="Arial"/>
                <a:cs typeface="Arial"/>
              </a:rPr>
              <a:t>C</a:t>
            </a:r>
            <a:r>
              <a:rPr sz="1800" spc="-10" dirty="0">
                <a:latin typeface="Arial"/>
                <a:cs typeface="Arial"/>
              </a:rPr>
              <a:t>o</a:t>
            </a:r>
            <a:r>
              <a:rPr sz="1800" dirty="0">
                <a:latin typeface="Arial"/>
                <a:cs typeface="Arial"/>
              </a:rPr>
              <a:t>m</a:t>
            </a:r>
            <a:r>
              <a:rPr sz="1800" spc="-10" dirty="0">
                <a:latin typeface="Arial"/>
                <a:cs typeface="Arial"/>
              </a:rPr>
              <a:t>p</a:t>
            </a:r>
            <a:r>
              <a:rPr sz="1800" spc="-5" dirty="0">
                <a:latin typeface="Arial"/>
                <a:cs typeface="Arial"/>
              </a:rPr>
              <a:t>l</a:t>
            </a:r>
            <a:r>
              <a:rPr sz="1800" spc="-10" dirty="0">
                <a:latin typeface="Arial"/>
                <a:cs typeface="Arial"/>
              </a:rPr>
              <a:t>e</a:t>
            </a:r>
            <a:r>
              <a:rPr sz="1800" dirty="0">
                <a:latin typeface="Arial"/>
                <a:cs typeface="Arial"/>
              </a:rPr>
              <a:t>t</a:t>
            </a:r>
            <a:r>
              <a:rPr sz="1800" spc="-10" dirty="0">
                <a:latin typeface="Arial"/>
                <a:cs typeface="Arial"/>
              </a:rPr>
              <a:t>e</a:t>
            </a:r>
            <a:r>
              <a:rPr sz="1800" spc="-5" dirty="0">
                <a:latin typeface="Arial"/>
                <a:cs typeface="Arial"/>
              </a:rPr>
              <a:t>l</a:t>
            </a:r>
            <a:r>
              <a:rPr sz="1800" dirty="0">
                <a:latin typeface="Arial"/>
                <a:cs typeface="Arial"/>
              </a:rPr>
              <a:t>y</a:t>
            </a:r>
            <a:r>
              <a:rPr sz="1800" spc="25" dirty="0">
                <a:latin typeface="Arial"/>
                <a:cs typeface="Arial"/>
              </a:rPr>
              <a:t> </a:t>
            </a:r>
            <a:r>
              <a:rPr sz="1800" dirty="0">
                <a:latin typeface="Arial"/>
                <a:cs typeface="Arial"/>
              </a:rPr>
              <a:t>s</a:t>
            </a:r>
            <a:r>
              <a:rPr sz="1800" spc="-10" dirty="0">
                <a:latin typeface="Arial"/>
                <a:cs typeface="Arial"/>
              </a:rPr>
              <a:t>hu</a:t>
            </a:r>
            <a:r>
              <a:rPr sz="1800" dirty="0">
                <a:latin typeface="Arial"/>
                <a:cs typeface="Arial"/>
              </a:rPr>
              <a:t>t</a:t>
            </a:r>
            <a:r>
              <a:rPr sz="1800" spc="5" dirty="0">
                <a:latin typeface="Arial"/>
                <a:cs typeface="Arial"/>
              </a:rPr>
              <a:t> </a:t>
            </a:r>
            <a:r>
              <a:rPr sz="1800" spc="-10" dirty="0">
                <a:latin typeface="Arial"/>
                <a:cs typeface="Arial"/>
              </a:rPr>
              <a:t>do</a:t>
            </a:r>
            <a:r>
              <a:rPr sz="1800" spc="-40" dirty="0">
                <a:latin typeface="Arial"/>
                <a:cs typeface="Arial"/>
              </a:rPr>
              <a:t>w</a:t>
            </a:r>
            <a:r>
              <a:rPr sz="1800" dirty="0">
                <a:latin typeface="Arial"/>
                <a:cs typeface="Arial"/>
              </a:rPr>
              <a:t>n</a:t>
            </a:r>
            <a:r>
              <a:rPr sz="1800" spc="45" dirty="0">
                <a:latin typeface="Arial"/>
                <a:cs typeface="Arial"/>
              </a:rPr>
              <a:t> </a:t>
            </a:r>
            <a:r>
              <a:rPr sz="1800" spc="-25" dirty="0">
                <a:latin typeface="Arial"/>
                <a:cs typeface="Arial"/>
              </a:rPr>
              <a:t>y</a:t>
            </a:r>
            <a:r>
              <a:rPr sz="1800" spc="-10" dirty="0">
                <a:latin typeface="Arial"/>
                <a:cs typeface="Arial"/>
              </a:rPr>
              <a:t>ou</a:t>
            </a:r>
            <a:r>
              <a:rPr sz="1800" dirty="0">
                <a:latin typeface="Arial"/>
                <a:cs typeface="Arial"/>
              </a:rPr>
              <a:t>r</a:t>
            </a:r>
            <a:r>
              <a:rPr sz="1800" spc="25" dirty="0">
                <a:latin typeface="Arial"/>
                <a:cs typeface="Arial"/>
              </a:rPr>
              <a:t> </a:t>
            </a:r>
            <a:r>
              <a:rPr sz="1800" spc="-5" dirty="0">
                <a:latin typeface="Arial"/>
                <a:cs typeface="Arial"/>
              </a:rPr>
              <a:t>l</a:t>
            </a:r>
            <a:r>
              <a:rPr sz="1800" spc="-10" dirty="0">
                <a:latin typeface="Arial"/>
                <a:cs typeface="Arial"/>
              </a:rPr>
              <a:t>ap</a:t>
            </a:r>
            <a:r>
              <a:rPr sz="1800" dirty="0">
                <a:latin typeface="Arial"/>
                <a:cs typeface="Arial"/>
              </a:rPr>
              <a:t>t</a:t>
            </a:r>
            <a:r>
              <a:rPr sz="1800" spc="-10" dirty="0">
                <a:latin typeface="Arial"/>
                <a:cs typeface="Arial"/>
              </a:rPr>
              <a:t>o</a:t>
            </a:r>
            <a:r>
              <a:rPr sz="1800" dirty="0">
                <a:latin typeface="Arial"/>
                <a:cs typeface="Arial"/>
              </a:rPr>
              <a:t>p</a:t>
            </a:r>
            <a:r>
              <a:rPr sz="1800" spc="10" dirty="0">
                <a:latin typeface="Arial"/>
                <a:cs typeface="Arial"/>
              </a:rPr>
              <a:t> </a:t>
            </a:r>
            <a:r>
              <a:rPr sz="1800" spc="-40" dirty="0">
                <a:latin typeface="Arial"/>
                <a:cs typeface="Arial"/>
              </a:rPr>
              <a:t>w</a:t>
            </a:r>
            <a:r>
              <a:rPr sz="1800" spc="-10" dirty="0">
                <a:latin typeface="Arial"/>
                <a:cs typeface="Arial"/>
              </a:rPr>
              <a:t>h</a:t>
            </a:r>
            <a:r>
              <a:rPr sz="1800" spc="-5" dirty="0">
                <a:latin typeface="Arial"/>
                <a:cs typeface="Arial"/>
              </a:rPr>
              <a:t>il</a:t>
            </a:r>
            <a:r>
              <a:rPr sz="1800" dirty="0">
                <a:latin typeface="Arial"/>
                <a:cs typeface="Arial"/>
              </a:rPr>
              <a:t>e</a:t>
            </a:r>
            <a:r>
              <a:rPr sz="1800" spc="45" dirty="0">
                <a:latin typeface="Arial"/>
                <a:cs typeface="Arial"/>
              </a:rPr>
              <a:t> </a:t>
            </a:r>
            <a:r>
              <a:rPr sz="1800" spc="-5" dirty="0">
                <a:latin typeface="Arial"/>
                <a:cs typeface="Arial"/>
              </a:rPr>
              <a:t>i</a:t>
            </a:r>
            <a:r>
              <a:rPr sz="1800" dirty="0">
                <a:latin typeface="Arial"/>
                <a:cs typeface="Arial"/>
              </a:rPr>
              <a:t>n</a:t>
            </a:r>
            <a:r>
              <a:rPr sz="1800" spc="10" dirty="0">
                <a:latin typeface="Arial"/>
                <a:cs typeface="Arial"/>
              </a:rPr>
              <a:t> </a:t>
            </a:r>
            <a:r>
              <a:rPr sz="1800" dirty="0">
                <a:latin typeface="Arial"/>
                <a:cs typeface="Arial"/>
              </a:rPr>
              <a:t>tr</a:t>
            </a:r>
            <a:r>
              <a:rPr sz="1800" spc="-10" dirty="0">
                <a:latin typeface="Arial"/>
                <a:cs typeface="Arial"/>
              </a:rPr>
              <a:t>an</a:t>
            </a:r>
            <a:r>
              <a:rPr sz="1800" dirty="0">
                <a:latin typeface="Arial"/>
                <a:cs typeface="Arial"/>
              </a:rPr>
              <a:t>s</a:t>
            </a:r>
            <a:r>
              <a:rPr sz="1800" spc="-5" dirty="0">
                <a:latin typeface="Arial"/>
                <a:cs typeface="Arial"/>
              </a:rPr>
              <a:t>i</a:t>
            </a:r>
            <a:r>
              <a:rPr sz="1800" dirty="0">
                <a:latin typeface="Arial"/>
                <a:cs typeface="Arial"/>
              </a:rPr>
              <a:t>t</a:t>
            </a:r>
            <a:r>
              <a:rPr sz="1800" spc="5" dirty="0">
                <a:latin typeface="Arial"/>
                <a:cs typeface="Arial"/>
              </a:rPr>
              <a:t> </a:t>
            </a:r>
            <a:r>
              <a:rPr sz="1800" dirty="0">
                <a:latin typeface="Arial"/>
                <a:cs typeface="Arial"/>
              </a:rPr>
              <a:t>to </a:t>
            </a:r>
            <a:r>
              <a:rPr sz="1800" spc="-10" dirty="0">
                <a:latin typeface="Arial"/>
                <a:cs typeface="Arial"/>
              </a:rPr>
              <a:t>enab</a:t>
            </a:r>
            <a:r>
              <a:rPr sz="1800" spc="-5" dirty="0">
                <a:latin typeface="Arial"/>
                <a:cs typeface="Arial"/>
              </a:rPr>
              <a:t>l</a:t>
            </a:r>
            <a:r>
              <a:rPr sz="1800" dirty="0">
                <a:latin typeface="Arial"/>
                <a:cs typeface="Arial"/>
              </a:rPr>
              <a:t>e</a:t>
            </a:r>
            <a:r>
              <a:rPr sz="1800" spc="20" dirty="0">
                <a:latin typeface="Arial"/>
                <a:cs typeface="Arial"/>
              </a:rPr>
              <a:t> </a:t>
            </a:r>
            <a:r>
              <a:rPr sz="1800" spc="-10" dirty="0">
                <a:latin typeface="Arial"/>
                <a:cs typeface="Arial"/>
              </a:rPr>
              <a:t>en</a:t>
            </a:r>
            <a:r>
              <a:rPr sz="1800" dirty="0">
                <a:latin typeface="Arial"/>
                <a:cs typeface="Arial"/>
              </a:rPr>
              <a:t>cr</a:t>
            </a:r>
            <a:r>
              <a:rPr sz="1800" spc="-25" dirty="0">
                <a:latin typeface="Arial"/>
                <a:cs typeface="Arial"/>
              </a:rPr>
              <a:t>y</a:t>
            </a:r>
            <a:r>
              <a:rPr sz="1800" spc="-10" dirty="0">
                <a:latin typeface="Arial"/>
                <a:cs typeface="Arial"/>
              </a:rPr>
              <a:t>p</a:t>
            </a:r>
            <a:r>
              <a:rPr sz="1800" dirty="0">
                <a:latin typeface="Arial"/>
                <a:cs typeface="Arial"/>
              </a:rPr>
              <a:t>t</a:t>
            </a:r>
            <a:r>
              <a:rPr sz="1800" spc="-5" dirty="0">
                <a:latin typeface="Arial"/>
                <a:cs typeface="Arial"/>
              </a:rPr>
              <a:t>i</a:t>
            </a:r>
            <a:r>
              <a:rPr sz="1800" spc="-10" dirty="0">
                <a:latin typeface="Arial"/>
                <a:cs typeface="Arial"/>
              </a:rPr>
              <a:t>on.</a:t>
            </a:r>
            <a:endParaRPr sz="1800" dirty="0">
              <a:latin typeface="Arial"/>
              <a:cs typeface="Arial"/>
            </a:endParaRPr>
          </a:p>
          <a:p>
            <a:pPr marL="241300">
              <a:lnSpc>
                <a:spcPct val="100000"/>
              </a:lnSpc>
              <a:spcBef>
                <a:spcPts val="860"/>
              </a:spcBef>
            </a:pPr>
            <a:r>
              <a:rPr sz="1800" dirty="0">
                <a:latin typeface="Webdings"/>
                <a:cs typeface="Webdings"/>
              </a:rPr>
              <a:t></a:t>
            </a:r>
            <a:r>
              <a:rPr sz="1800" spc="-5" dirty="0">
                <a:latin typeface="Arial"/>
                <a:cs typeface="Arial"/>
              </a:rPr>
              <a:t>R</a:t>
            </a:r>
            <a:r>
              <a:rPr sz="1800" spc="-10" dirty="0">
                <a:latin typeface="Arial"/>
                <a:cs typeface="Arial"/>
              </a:rPr>
              <a:t>epo</a:t>
            </a:r>
            <a:r>
              <a:rPr sz="1800" dirty="0">
                <a:latin typeface="Arial"/>
                <a:cs typeface="Arial"/>
              </a:rPr>
              <a:t>rt</a:t>
            </a:r>
            <a:r>
              <a:rPr sz="1800" spc="20" dirty="0">
                <a:latin typeface="Arial"/>
                <a:cs typeface="Arial"/>
              </a:rPr>
              <a:t> </a:t>
            </a:r>
            <a:r>
              <a:rPr sz="1800" spc="-5" dirty="0">
                <a:latin typeface="Arial"/>
                <a:cs typeface="Arial"/>
              </a:rPr>
              <a:t>l</a:t>
            </a:r>
            <a:r>
              <a:rPr sz="1800" spc="-10" dirty="0">
                <a:latin typeface="Arial"/>
                <a:cs typeface="Arial"/>
              </a:rPr>
              <a:t>o</a:t>
            </a:r>
            <a:r>
              <a:rPr sz="1800" dirty="0">
                <a:latin typeface="Arial"/>
                <a:cs typeface="Arial"/>
              </a:rPr>
              <a:t>st</a:t>
            </a:r>
            <a:r>
              <a:rPr sz="1800" spc="5" dirty="0">
                <a:latin typeface="Arial"/>
                <a:cs typeface="Arial"/>
              </a:rPr>
              <a:t> </a:t>
            </a:r>
            <a:r>
              <a:rPr sz="1800" spc="-10" dirty="0">
                <a:latin typeface="Arial"/>
                <a:cs typeface="Arial"/>
              </a:rPr>
              <a:t>o</a:t>
            </a:r>
            <a:r>
              <a:rPr sz="1800" dirty="0">
                <a:latin typeface="Arial"/>
                <a:cs typeface="Arial"/>
              </a:rPr>
              <a:t>r st</a:t>
            </a:r>
            <a:r>
              <a:rPr sz="1800" spc="-10" dirty="0">
                <a:latin typeface="Arial"/>
                <a:cs typeface="Arial"/>
              </a:rPr>
              <a:t>o</a:t>
            </a:r>
            <a:r>
              <a:rPr sz="1800" spc="-5" dirty="0">
                <a:latin typeface="Arial"/>
                <a:cs typeface="Arial"/>
              </a:rPr>
              <a:t>l</a:t>
            </a:r>
            <a:r>
              <a:rPr sz="1800" spc="-10" dirty="0">
                <a:latin typeface="Arial"/>
                <a:cs typeface="Arial"/>
              </a:rPr>
              <a:t>e</a:t>
            </a:r>
            <a:r>
              <a:rPr sz="1800" dirty="0">
                <a:latin typeface="Arial"/>
                <a:cs typeface="Arial"/>
              </a:rPr>
              <a:t>n</a:t>
            </a:r>
            <a:r>
              <a:rPr sz="1800" spc="-5" dirty="0">
                <a:latin typeface="Arial"/>
                <a:cs typeface="Arial"/>
              </a:rPr>
              <a:t> </a:t>
            </a:r>
            <a:r>
              <a:rPr sz="1800" spc="-10" dirty="0">
                <a:latin typeface="Arial"/>
                <a:cs typeface="Arial"/>
              </a:rPr>
              <a:t>de</a:t>
            </a:r>
            <a:r>
              <a:rPr sz="1800" dirty="0">
                <a:latin typeface="Arial"/>
                <a:cs typeface="Arial"/>
              </a:rPr>
              <a:t>v</a:t>
            </a:r>
            <a:r>
              <a:rPr sz="1800" spc="-5" dirty="0">
                <a:latin typeface="Arial"/>
                <a:cs typeface="Arial"/>
              </a:rPr>
              <a:t>i</a:t>
            </a:r>
            <a:r>
              <a:rPr sz="1800" dirty="0">
                <a:latin typeface="Arial"/>
                <a:cs typeface="Arial"/>
              </a:rPr>
              <a:t>c</a:t>
            </a:r>
            <a:r>
              <a:rPr sz="1800" spc="-10" dirty="0">
                <a:latin typeface="Arial"/>
                <a:cs typeface="Arial"/>
              </a:rPr>
              <a:t>e</a:t>
            </a:r>
            <a:r>
              <a:rPr sz="1800" dirty="0">
                <a:latin typeface="Arial"/>
                <a:cs typeface="Arial"/>
              </a:rPr>
              <a:t>s</a:t>
            </a:r>
            <a:r>
              <a:rPr sz="1800" spc="20" dirty="0">
                <a:latin typeface="Arial"/>
                <a:cs typeface="Arial"/>
              </a:rPr>
              <a:t> </a:t>
            </a:r>
            <a:r>
              <a:rPr sz="1800" i="1" spc="-5" dirty="0">
                <a:latin typeface="Arial"/>
                <a:cs typeface="Arial"/>
              </a:rPr>
              <a:t>i</a:t>
            </a:r>
            <a:r>
              <a:rPr sz="1800" i="1" spc="-15" dirty="0">
                <a:latin typeface="Arial"/>
                <a:cs typeface="Arial"/>
              </a:rPr>
              <a:t>mm</a:t>
            </a:r>
            <a:r>
              <a:rPr sz="1800" i="1" spc="-10" dirty="0">
                <a:latin typeface="Arial"/>
                <a:cs typeface="Arial"/>
              </a:rPr>
              <a:t>ed</a:t>
            </a:r>
            <a:r>
              <a:rPr sz="1800" i="1" spc="-5" dirty="0">
                <a:latin typeface="Arial"/>
                <a:cs typeface="Arial"/>
              </a:rPr>
              <a:t>i</a:t>
            </a:r>
            <a:r>
              <a:rPr sz="1800" i="1" spc="-10" dirty="0">
                <a:latin typeface="Arial"/>
                <a:cs typeface="Arial"/>
              </a:rPr>
              <a:t>a</a:t>
            </a:r>
            <a:r>
              <a:rPr sz="1800" i="1" dirty="0">
                <a:latin typeface="Arial"/>
                <a:cs typeface="Arial"/>
              </a:rPr>
              <a:t>t</a:t>
            </a:r>
            <a:r>
              <a:rPr sz="1800" i="1" spc="-10" dirty="0">
                <a:latin typeface="Arial"/>
                <a:cs typeface="Arial"/>
              </a:rPr>
              <a:t>e</a:t>
            </a:r>
            <a:r>
              <a:rPr sz="1800" i="1" spc="-5" dirty="0">
                <a:latin typeface="Arial"/>
                <a:cs typeface="Arial"/>
              </a:rPr>
              <a:t>l</a:t>
            </a:r>
            <a:r>
              <a:rPr sz="1800" i="1" dirty="0">
                <a:latin typeface="Arial"/>
                <a:cs typeface="Arial"/>
              </a:rPr>
              <a:t>y</a:t>
            </a:r>
            <a:r>
              <a:rPr sz="1800" dirty="0">
                <a:latin typeface="Arial"/>
                <a:cs typeface="Arial"/>
              </a:rPr>
              <a:t>.</a:t>
            </a:r>
          </a:p>
        </p:txBody>
      </p:sp>
      <p:sp>
        <p:nvSpPr>
          <p:cNvPr id="2" name="object 2"/>
          <p:cNvSpPr txBox="1">
            <a:spLocks noGrp="1"/>
          </p:cNvSpPr>
          <p:nvPr>
            <p:ph type="title"/>
          </p:nvPr>
        </p:nvSpPr>
        <p:spPr>
          <a:prstGeom prst="rect">
            <a:avLst/>
          </a:prstGeom>
        </p:spPr>
        <p:txBody>
          <a:bodyPr vert="horz" wrap="square" lIns="0" tIns="45720" rIns="0" bIns="0" rtlCol="0">
            <a:spAutoFit/>
          </a:bodyPr>
          <a:lstStyle/>
          <a:p>
            <a:pPr marL="12700">
              <a:lnSpc>
                <a:spcPts val="2145"/>
              </a:lnSpc>
            </a:pPr>
            <a:r>
              <a:rPr sz="1800" spc="-5" dirty="0"/>
              <a:t>D</a:t>
            </a:r>
            <a:r>
              <a:rPr sz="1800" spc="-10" dirty="0"/>
              <a:t>a</a:t>
            </a:r>
            <a:r>
              <a:rPr sz="1800" dirty="0"/>
              <a:t>ta</a:t>
            </a:r>
            <a:r>
              <a:rPr sz="1800" spc="10" dirty="0"/>
              <a:t> </a:t>
            </a:r>
            <a:r>
              <a:rPr sz="1800" spc="-5" dirty="0"/>
              <a:t>Pr</a:t>
            </a:r>
            <a:r>
              <a:rPr sz="1800" dirty="0"/>
              <a:t>ot</a:t>
            </a:r>
            <a:r>
              <a:rPr sz="1800" spc="-10" dirty="0"/>
              <a:t>ec</a:t>
            </a:r>
            <a:r>
              <a:rPr sz="1800" dirty="0"/>
              <a:t>tion</a:t>
            </a:r>
            <a:endParaRPr sz="1800"/>
          </a:p>
          <a:p>
            <a:pPr marL="12700">
              <a:lnSpc>
                <a:spcPts val="3315"/>
              </a:lnSpc>
            </a:pPr>
            <a:r>
              <a:rPr spc="-25" dirty="0"/>
              <a:t>Mob</a:t>
            </a:r>
            <a:r>
              <a:rPr spc="-15" dirty="0"/>
              <a:t>ile</a:t>
            </a:r>
            <a:r>
              <a:rPr spc="15" dirty="0"/>
              <a:t> </a:t>
            </a:r>
            <a:r>
              <a:rPr spc="-30" dirty="0"/>
              <a:t>D</a:t>
            </a:r>
            <a:r>
              <a:rPr spc="-15" dirty="0"/>
              <a:t>ev</a:t>
            </a:r>
            <a:r>
              <a:rPr spc="-10" dirty="0"/>
              <a:t>i</a:t>
            </a:r>
            <a:r>
              <a:rPr spc="-15" dirty="0"/>
              <a:t>c</a:t>
            </a:r>
            <a:r>
              <a:rPr spc="-20" dirty="0"/>
              <a:t>e</a:t>
            </a:r>
            <a:r>
              <a:rPr spc="15" dirty="0"/>
              <a:t> </a:t>
            </a:r>
            <a:r>
              <a:rPr spc="-25" dirty="0"/>
              <a:t>Lo</a:t>
            </a:r>
            <a:r>
              <a:rPr spc="-15" dirty="0"/>
              <a:t>s</a:t>
            </a:r>
            <a:r>
              <a:rPr spc="-20" dirty="0"/>
              <a:t>s</a:t>
            </a:r>
            <a:r>
              <a:rPr spc="15" dirty="0"/>
              <a:t> </a:t>
            </a:r>
            <a:r>
              <a:rPr spc="-15" dirty="0"/>
              <a:t>a</a:t>
            </a:r>
            <a:r>
              <a:rPr spc="-25" dirty="0"/>
              <a:t>n</a:t>
            </a:r>
            <a:r>
              <a:rPr spc="-20" dirty="0"/>
              <a:t>d</a:t>
            </a:r>
            <a:r>
              <a:rPr spc="20" dirty="0"/>
              <a:t> </a:t>
            </a:r>
            <a:r>
              <a:rPr spc="-25" dirty="0"/>
              <a:t>Th</a:t>
            </a:r>
            <a:r>
              <a:rPr spc="-10" dirty="0"/>
              <a:t>eft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45720" rIns="0" bIns="0" rtlCol="0">
            <a:spAutoFit/>
          </a:bodyPr>
          <a:lstStyle/>
          <a:p>
            <a:pPr marL="12700">
              <a:lnSpc>
                <a:spcPts val="2145"/>
              </a:lnSpc>
            </a:pPr>
            <a:r>
              <a:rPr sz="1800" spc="-5" dirty="0"/>
              <a:t>D</a:t>
            </a:r>
            <a:r>
              <a:rPr sz="1800" spc="-10" dirty="0"/>
              <a:t>a</a:t>
            </a:r>
            <a:r>
              <a:rPr sz="1800" dirty="0"/>
              <a:t>ta</a:t>
            </a:r>
            <a:r>
              <a:rPr sz="1800" spc="10" dirty="0"/>
              <a:t> </a:t>
            </a:r>
            <a:r>
              <a:rPr sz="1800" spc="-5" dirty="0"/>
              <a:t>Pr</a:t>
            </a:r>
            <a:r>
              <a:rPr sz="1800" dirty="0"/>
              <a:t>ot</a:t>
            </a:r>
            <a:r>
              <a:rPr sz="1800" spc="-10" dirty="0"/>
              <a:t>ec</a:t>
            </a:r>
            <a:r>
              <a:rPr sz="1800" dirty="0"/>
              <a:t>tion</a:t>
            </a:r>
            <a:endParaRPr sz="1800"/>
          </a:p>
          <a:p>
            <a:pPr marL="12700">
              <a:lnSpc>
                <a:spcPts val="3315"/>
              </a:lnSpc>
            </a:pPr>
            <a:r>
              <a:rPr spc="-25" dirty="0"/>
              <a:t>So</a:t>
            </a:r>
            <a:r>
              <a:rPr spc="-15" dirty="0"/>
              <a:t>c</a:t>
            </a:r>
            <a:r>
              <a:rPr spc="-10" dirty="0"/>
              <a:t>i</a:t>
            </a:r>
            <a:r>
              <a:rPr spc="-15" dirty="0"/>
              <a:t>a</a:t>
            </a:r>
            <a:r>
              <a:rPr spc="-10" dirty="0"/>
              <a:t>l</a:t>
            </a:r>
            <a:r>
              <a:rPr dirty="0"/>
              <a:t> </a:t>
            </a:r>
            <a:r>
              <a:rPr spc="-25" dirty="0"/>
              <a:t>Eng</a:t>
            </a:r>
            <a:r>
              <a:rPr spc="-10" dirty="0"/>
              <a:t>i</a:t>
            </a:r>
            <a:r>
              <a:rPr spc="-25" dirty="0"/>
              <a:t>n</a:t>
            </a:r>
            <a:r>
              <a:rPr spc="-15" dirty="0"/>
              <a:t>ee</a:t>
            </a:r>
            <a:r>
              <a:rPr spc="-10" dirty="0"/>
              <a:t>ri</a:t>
            </a:r>
            <a:r>
              <a:rPr spc="-25" dirty="0"/>
              <a:t>n</a:t>
            </a:r>
            <a:r>
              <a:rPr spc="-20" dirty="0"/>
              <a:t>g</a:t>
            </a:r>
          </a:p>
        </p:txBody>
      </p:sp>
      <p:sp>
        <p:nvSpPr>
          <p:cNvPr id="3" name="object 3"/>
          <p:cNvSpPr txBox="1">
            <a:spLocks noGrp="1"/>
          </p:cNvSpPr>
          <p:nvPr>
            <p:ph type="body" idx="1"/>
          </p:nvPr>
        </p:nvSpPr>
        <p:spPr>
          <a:prstGeom prst="rect">
            <a:avLst/>
          </a:prstGeom>
        </p:spPr>
        <p:txBody>
          <a:bodyPr vert="horz" wrap="square" lIns="0" tIns="76200" rIns="0" bIns="0" rtlCol="0">
            <a:spAutoFit/>
          </a:bodyPr>
          <a:lstStyle/>
          <a:p>
            <a:pPr marL="241300" marR="6350" indent="-228600">
              <a:lnSpc>
                <a:spcPct val="100000"/>
              </a:lnSpc>
            </a:pPr>
            <a:r>
              <a:rPr dirty="0">
                <a:latin typeface="Webdings"/>
                <a:cs typeface="Webdings"/>
              </a:rPr>
              <a:t></a:t>
            </a:r>
            <a:r>
              <a:rPr b="1" spc="-5" dirty="0">
                <a:latin typeface="Arial"/>
                <a:cs typeface="Arial"/>
              </a:rPr>
              <a:t>S</a:t>
            </a:r>
            <a:r>
              <a:rPr b="1" dirty="0">
                <a:latin typeface="Arial"/>
                <a:cs typeface="Arial"/>
              </a:rPr>
              <a:t>o</a:t>
            </a:r>
            <a:r>
              <a:rPr b="1" spc="-5" dirty="0">
                <a:latin typeface="Arial"/>
                <a:cs typeface="Arial"/>
              </a:rPr>
              <a:t>c</a:t>
            </a:r>
            <a:r>
              <a:rPr b="1" dirty="0">
                <a:latin typeface="Arial"/>
                <a:cs typeface="Arial"/>
              </a:rPr>
              <a:t>i</a:t>
            </a:r>
            <a:r>
              <a:rPr b="1" spc="-5" dirty="0">
                <a:latin typeface="Arial"/>
                <a:cs typeface="Arial"/>
              </a:rPr>
              <a:t>a</a:t>
            </a:r>
            <a:r>
              <a:rPr b="1" dirty="0">
                <a:latin typeface="Arial"/>
                <a:cs typeface="Arial"/>
              </a:rPr>
              <a:t>l</a:t>
            </a:r>
            <a:r>
              <a:rPr b="1" spc="-5" dirty="0">
                <a:latin typeface="Arial"/>
                <a:cs typeface="Arial"/>
              </a:rPr>
              <a:t> e</a:t>
            </a:r>
            <a:r>
              <a:rPr b="1" dirty="0">
                <a:latin typeface="Arial"/>
                <a:cs typeface="Arial"/>
              </a:rPr>
              <a:t>ngin</a:t>
            </a:r>
            <a:r>
              <a:rPr b="1" spc="-5" dirty="0">
                <a:latin typeface="Arial"/>
                <a:cs typeface="Arial"/>
              </a:rPr>
              <a:t>eer</a:t>
            </a:r>
            <a:r>
              <a:rPr b="1" dirty="0">
                <a:latin typeface="Arial"/>
                <a:cs typeface="Arial"/>
              </a:rPr>
              <a:t>ing</a:t>
            </a:r>
            <a:r>
              <a:rPr b="1" spc="-5" dirty="0">
                <a:latin typeface="Arial"/>
                <a:cs typeface="Arial"/>
              </a:rPr>
              <a:t> </a:t>
            </a:r>
            <a:r>
              <a:rPr spc="-5" dirty="0"/>
              <a:t>i</a:t>
            </a:r>
            <a:r>
              <a:rPr dirty="0"/>
              <a:t>s c</a:t>
            </a:r>
            <a:r>
              <a:rPr spc="-5" dirty="0"/>
              <a:t>l</a:t>
            </a:r>
            <a:r>
              <a:rPr spc="-10" dirty="0"/>
              <a:t>a</a:t>
            </a:r>
            <a:r>
              <a:rPr dirty="0"/>
              <a:t>ss</a:t>
            </a:r>
            <a:r>
              <a:rPr spc="-5" dirty="0"/>
              <a:t>i</a:t>
            </a:r>
            <a:r>
              <a:rPr dirty="0"/>
              <a:t>c</a:t>
            </a:r>
            <a:r>
              <a:rPr spc="-10" dirty="0"/>
              <a:t>a</a:t>
            </a:r>
            <a:r>
              <a:rPr spc="-5" dirty="0"/>
              <a:t>ll</a:t>
            </a:r>
            <a:r>
              <a:rPr dirty="0"/>
              <a:t>y</a:t>
            </a:r>
            <a:r>
              <a:rPr spc="25" dirty="0"/>
              <a:t> </a:t>
            </a:r>
            <a:r>
              <a:rPr spc="-10" dirty="0"/>
              <a:t>de</a:t>
            </a:r>
            <a:r>
              <a:rPr dirty="0"/>
              <a:t>f</a:t>
            </a:r>
            <a:r>
              <a:rPr spc="-5" dirty="0"/>
              <a:t>i</a:t>
            </a:r>
            <a:r>
              <a:rPr spc="-10" dirty="0"/>
              <a:t>ne</a:t>
            </a:r>
            <a:r>
              <a:rPr dirty="0"/>
              <a:t>d</a:t>
            </a:r>
            <a:r>
              <a:rPr spc="10" dirty="0"/>
              <a:t> </a:t>
            </a:r>
            <a:r>
              <a:rPr spc="-10" dirty="0"/>
              <a:t>a</a:t>
            </a:r>
            <a:r>
              <a:rPr dirty="0"/>
              <a:t>s t</a:t>
            </a:r>
            <a:r>
              <a:rPr spc="-10" dirty="0"/>
              <a:t>h</a:t>
            </a:r>
            <a:r>
              <a:rPr dirty="0"/>
              <a:t>e</a:t>
            </a:r>
            <a:r>
              <a:rPr spc="-5" dirty="0"/>
              <a:t> </a:t>
            </a:r>
            <a:r>
              <a:rPr spc="-10" dirty="0"/>
              <a:t>a</a:t>
            </a:r>
            <a:r>
              <a:rPr dirty="0"/>
              <a:t>rt</a:t>
            </a:r>
            <a:r>
              <a:rPr spc="5" dirty="0"/>
              <a:t> </a:t>
            </a:r>
            <a:r>
              <a:rPr spc="-10" dirty="0"/>
              <a:t>o</a:t>
            </a:r>
            <a:r>
              <a:rPr dirty="0"/>
              <a:t>f</a:t>
            </a:r>
            <a:r>
              <a:rPr spc="-5" dirty="0"/>
              <a:t> </a:t>
            </a:r>
            <a:r>
              <a:rPr dirty="0"/>
              <a:t>m</a:t>
            </a:r>
            <a:r>
              <a:rPr spc="-10" dirty="0"/>
              <a:t>an</a:t>
            </a:r>
            <a:r>
              <a:rPr spc="-5" dirty="0"/>
              <a:t>i</a:t>
            </a:r>
            <a:r>
              <a:rPr spc="-10" dirty="0"/>
              <a:t>pu</a:t>
            </a:r>
            <a:r>
              <a:rPr spc="-5" dirty="0"/>
              <a:t>l</a:t>
            </a:r>
            <a:r>
              <a:rPr spc="-10" dirty="0"/>
              <a:t>a</a:t>
            </a:r>
            <a:r>
              <a:rPr dirty="0"/>
              <a:t>t</a:t>
            </a:r>
            <a:r>
              <a:rPr spc="-5" dirty="0"/>
              <a:t>i</a:t>
            </a:r>
            <a:r>
              <a:rPr spc="-10" dirty="0"/>
              <a:t>n</a:t>
            </a:r>
            <a:r>
              <a:rPr dirty="0"/>
              <a:t>g</a:t>
            </a:r>
            <a:r>
              <a:rPr spc="30" dirty="0"/>
              <a:t> </a:t>
            </a:r>
            <a:r>
              <a:rPr spc="-10" dirty="0"/>
              <a:t>an</a:t>
            </a:r>
            <a:r>
              <a:rPr dirty="0"/>
              <a:t>d</a:t>
            </a:r>
            <a:r>
              <a:rPr spc="10" dirty="0"/>
              <a:t> </a:t>
            </a:r>
            <a:r>
              <a:rPr spc="-10" dirty="0"/>
              <a:t>e</a:t>
            </a:r>
            <a:r>
              <a:rPr spc="-15" dirty="0"/>
              <a:t>x</a:t>
            </a:r>
            <a:r>
              <a:rPr spc="-10" dirty="0"/>
              <a:t>p</a:t>
            </a:r>
            <a:r>
              <a:rPr spc="-5" dirty="0"/>
              <a:t>l</a:t>
            </a:r>
            <a:r>
              <a:rPr spc="-10" dirty="0"/>
              <a:t>o</a:t>
            </a:r>
            <a:r>
              <a:rPr spc="-5" dirty="0"/>
              <a:t>i</a:t>
            </a:r>
            <a:r>
              <a:rPr dirty="0"/>
              <a:t>t</a:t>
            </a:r>
            <a:r>
              <a:rPr spc="-5" dirty="0"/>
              <a:t>i</a:t>
            </a:r>
            <a:r>
              <a:rPr spc="-10" dirty="0"/>
              <a:t>ng hu</a:t>
            </a:r>
            <a:r>
              <a:rPr dirty="0"/>
              <a:t>m</a:t>
            </a:r>
            <a:r>
              <a:rPr spc="-10" dirty="0"/>
              <a:t>a</a:t>
            </a:r>
            <a:r>
              <a:rPr dirty="0"/>
              <a:t>n</a:t>
            </a:r>
            <a:r>
              <a:rPr spc="10" dirty="0"/>
              <a:t> </a:t>
            </a:r>
            <a:r>
              <a:rPr spc="-10" dirty="0"/>
              <a:t>beha</a:t>
            </a:r>
            <a:r>
              <a:rPr dirty="0"/>
              <a:t>v</a:t>
            </a:r>
            <a:r>
              <a:rPr spc="-5" dirty="0"/>
              <a:t>i</a:t>
            </a:r>
            <a:r>
              <a:rPr spc="-10" dirty="0"/>
              <a:t>o</a:t>
            </a:r>
            <a:r>
              <a:rPr dirty="0"/>
              <a:t>r</a:t>
            </a:r>
            <a:r>
              <a:rPr spc="25" dirty="0"/>
              <a:t> </a:t>
            </a:r>
            <a:r>
              <a:rPr dirty="0"/>
              <a:t>to</a:t>
            </a:r>
            <a:r>
              <a:rPr spc="-15" dirty="0"/>
              <a:t> </a:t>
            </a:r>
            <a:r>
              <a:rPr spc="-10" dirty="0"/>
              <a:t>ga</a:t>
            </a:r>
            <a:r>
              <a:rPr spc="-5" dirty="0"/>
              <a:t>i</a:t>
            </a:r>
            <a:r>
              <a:rPr dirty="0"/>
              <a:t>n</a:t>
            </a:r>
            <a:r>
              <a:rPr spc="10" dirty="0"/>
              <a:t> </a:t>
            </a:r>
            <a:r>
              <a:rPr spc="-10" dirty="0"/>
              <a:t>unau</a:t>
            </a:r>
            <a:r>
              <a:rPr dirty="0"/>
              <a:t>t</a:t>
            </a:r>
            <a:r>
              <a:rPr spc="-10" dirty="0"/>
              <a:t>ho</a:t>
            </a:r>
            <a:r>
              <a:rPr dirty="0"/>
              <a:t>r</a:t>
            </a:r>
            <a:r>
              <a:rPr spc="-5" dirty="0"/>
              <a:t>i</a:t>
            </a:r>
            <a:r>
              <a:rPr dirty="0"/>
              <a:t>z</a:t>
            </a:r>
            <a:r>
              <a:rPr spc="-10" dirty="0"/>
              <a:t>e</a:t>
            </a:r>
            <a:r>
              <a:rPr dirty="0"/>
              <a:t>d</a:t>
            </a:r>
            <a:r>
              <a:rPr spc="30" dirty="0"/>
              <a:t> </a:t>
            </a:r>
            <a:r>
              <a:rPr spc="-10" dirty="0"/>
              <a:t>a</a:t>
            </a:r>
            <a:r>
              <a:rPr dirty="0"/>
              <a:t>cc</a:t>
            </a:r>
            <a:r>
              <a:rPr spc="-10" dirty="0"/>
              <a:t>e</a:t>
            </a:r>
            <a:r>
              <a:rPr dirty="0"/>
              <a:t>ss to</a:t>
            </a:r>
            <a:r>
              <a:rPr spc="-5" dirty="0"/>
              <a:t> </a:t>
            </a:r>
            <a:r>
              <a:rPr dirty="0"/>
              <a:t>s</a:t>
            </a:r>
            <a:r>
              <a:rPr spc="-25" dirty="0"/>
              <a:t>y</a:t>
            </a:r>
            <a:r>
              <a:rPr dirty="0"/>
              <a:t>st</a:t>
            </a:r>
            <a:r>
              <a:rPr spc="-10" dirty="0"/>
              <a:t>e</a:t>
            </a:r>
            <a:r>
              <a:rPr dirty="0"/>
              <a:t>ms</a:t>
            </a:r>
            <a:r>
              <a:rPr spc="15" dirty="0"/>
              <a:t> </a:t>
            </a:r>
            <a:r>
              <a:rPr spc="-10" dirty="0"/>
              <a:t>an</a:t>
            </a:r>
            <a:r>
              <a:rPr dirty="0"/>
              <a:t>d</a:t>
            </a:r>
            <a:r>
              <a:rPr spc="10" dirty="0"/>
              <a:t> </a:t>
            </a:r>
            <a:r>
              <a:rPr spc="-5" dirty="0"/>
              <a:t>i</a:t>
            </a:r>
            <a:r>
              <a:rPr spc="-10" dirty="0"/>
              <a:t>n</a:t>
            </a:r>
            <a:r>
              <a:rPr dirty="0"/>
              <a:t>f</a:t>
            </a:r>
            <a:r>
              <a:rPr spc="-10" dirty="0"/>
              <a:t>o</a:t>
            </a:r>
            <a:r>
              <a:rPr dirty="0"/>
              <a:t>rm</a:t>
            </a:r>
            <a:r>
              <a:rPr spc="-10" dirty="0"/>
              <a:t>a</a:t>
            </a:r>
            <a:r>
              <a:rPr dirty="0"/>
              <a:t>t</a:t>
            </a:r>
            <a:r>
              <a:rPr spc="-5" dirty="0"/>
              <a:t>i</a:t>
            </a:r>
            <a:r>
              <a:rPr spc="-10" dirty="0"/>
              <a:t>o</a:t>
            </a:r>
            <a:r>
              <a:rPr dirty="0"/>
              <a:t>n</a:t>
            </a:r>
            <a:r>
              <a:rPr spc="10" dirty="0"/>
              <a:t> </a:t>
            </a:r>
            <a:r>
              <a:rPr dirty="0"/>
              <a:t>f</a:t>
            </a:r>
            <a:r>
              <a:rPr spc="-10" dirty="0"/>
              <a:t>or </a:t>
            </a:r>
            <a:r>
              <a:rPr dirty="0"/>
              <a:t>fr</a:t>
            </a:r>
            <a:r>
              <a:rPr spc="-10" dirty="0"/>
              <a:t>audu</a:t>
            </a:r>
            <a:r>
              <a:rPr spc="-5" dirty="0"/>
              <a:t>l</a:t>
            </a:r>
            <a:r>
              <a:rPr spc="-10" dirty="0"/>
              <a:t>en</a:t>
            </a:r>
            <a:r>
              <a:rPr dirty="0"/>
              <a:t>t</a:t>
            </a:r>
            <a:r>
              <a:rPr spc="15" dirty="0"/>
              <a:t> </a:t>
            </a:r>
            <a:r>
              <a:rPr spc="-10" dirty="0"/>
              <a:t>o</a:t>
            </a:r>
            <a:r>
              <a:rPr dirty="0"/>
              <a:t>r cr</a:t>
            </a:r>
            <a:r>
              <a:rPr spc="-5" dirty="0"/>
              <a:t>i</a:t>
            </a:r>
            <a:r>
              <a:rPr dirty="0"/>
              <a:t>m</a:t>
            </a:r>
            <a:r>
              <a:rPr spc="-5" dirty="0"/>
              <a:t>i</a:t>
            </a:r>
            <a:r>
              <a:rPr spc="-10" dirty="0"/>
              <a:t>na</a:t>
            </a:r>
            <a:r>
              <a:rPr dirty="0"/>
              <a:t>l</a:t>
            </a:r>
            <a:r>
              <a:rPr spc="20" dirty="0"/>
              <a:t> </a:t>
            </a:r>
            <a:r>
              <a:rPr spc="-10" dirty="0"/>
              <a:t>pu</a:t>
            </a:r>
            <a:r>
              <a:rPr dirty="0"/>
              <a:t>r</a:t>
            </a:r>
            <a:r>
              <a:rPr spc="-10" dirty="0"/>
              <a:t>po</a:t>
            </a:r>
            <a:r>
              <a:rPr dirty="0"/>
              <a:t>s</a:t>
            </a:r>
            <a:r>
              <a:rPr spc="-10" dirty="0"/>
              <a:t>e</a:t>
            </a:r>
            <a:r>
              <a:rPr dirty="0"/>
              <a:t>s.</a:t>
            </a:r>
          </a:p>
          <a:p>
            <a:pPr marL="241300" marR="5080" indent="-228600">
              <a:lnSpc>
                <a:spcPct val="100000"/>
              </a:lnSpc>
              <a:spcBef>
                <a:spcPts val="860"/>
              </a:spcBef>
            </a:pPr>
            <a:r>
              <a:rPr dirty="0">
                <a:latin typeface="Webdings"/>
                <a:cs typeface="Webdings"/>
              </a:rPr>
              <a:t></a:t>
            </a:r>
            <a:r>
              <a:rPr spc="-5" dirty="0"/>
              <a:t>S</a:t>
            </a:r>
            <a:r>
              <a:rPr spc="-10" dirty="0"/>
              <a:t>o</a:t>
            </a:r>
            <a:r>
              <a:rPr dirty="0"/>
              <a:t>c</a:t>
            </a:r>
            <a:r>
              <a:rPr spc="-5" dirty="0"/>
              <a:t>i</a:t>
            </a:r>
            <a:r>
              <a:rPr spc="-10" dirty="0"/>
              <a:t>a</a:t>
            </a:r>
            <a:r>
              <a:rPr dirty="0"/>
              <a:t>l</a:t>
            </a:r>
            <a:r>
              <a:rPr spc="10" dirty="0"/>
              <a:t> </a:t>
            </a:r>
            <a:r>
              <a:rPr spc="-10" dirty="0"/>
              <a:t>eng</a:t>
            </a:r>
            <a:r>
              <a:rPr spc="-5" dirty="0"/>
              <a:t>i</a:t>
            </a:r>
            <a:r>
              <a:rPr spc="-10" dirty="0"/>
              <a:t>nee</a:t>
            </a:r>
            <a:r>
              <a:rPr dirty="0"/>
              <a:t>r</a:t>
            </a:r>
            <a:r>
              <a:rPr spc="-5" dirty="0"/>
              <a:t>i</a:t>
            </a:r>
            <a:r>
              <a:rPr spc="-10" dirty="0"/>
              <a:t>n</a:t>
            </a:r>
            <a:r>
              <a:rPr dirty="0"/>
              <a:t>g</a:t>
            </a:r>
            <a:r>
              <a:rPr spc="30" dirty="0"/>
              <a:t> </a:t>
            </a:r>
            <a:r>
              <a:rPr spc="-10" dirty="0"/>
              <a:t>a</a:t>
            </a:r>
            <a:r>
              <a:rPr dirty="0"/>
              <a:t>tt</a:t>
            </a:r>
            <a:r>
              <a:rPr spc="-10" dirty="0"/>
              <a:t>a</a:t>
            </a:r>
            <a:r>
              <a:rPr dirty="0"/>
              <a:t>cks </a:t>
            </a:r>
            <a:r>
              <a:rPr spc="-10" dirty="0"/>
              <a:t>a</a:t>
            </a:r>
            <a:r>
              <a:rPr dirty="0"/>
              <a:t>re</a:t>
            </a:r>
            <a:r>
              <a:rPr spc="-5" dirty="0"/>
              <a:t> </a:t>
            </a:r>
            <a:r>
              <a:rPr dirty="0"/>
              <a:t>m</a:t>
            </a:r>
            <a:r>
              <a:rPr spc="-10" dirty="0"/>
              <a:t>o</a:t>
            </a:r>
            <a:r>
              <a:rPr dirty="0"/>
              <a:t>re</a:t>
            </a:r>
            <a:r>
              <a:rPr spc="-5" dirty="0"/>
              <a:t> </a:t>
            </a:r>
            <a:r>
              <a:rPr dirty="0"/>
              <a:t>c</a:t>
            </a:r>
            <a:r>
              <a:rPr spc="-10" dirty="0"/>
              <a:t>o</a:t>
            </a:r>
            <a:r>
              <a:rPr dirty="0"/>
              <a:t>mm</a:t>
            </a:r>
            <a:r>
              <a:rPr spc="-10" dirty="0"/>
              <a:t>o</a:t>
            </a:r>
            <a:r>
              <a:rPr dirty="0"/>
              <a:t>n</a:t>
            </a:r>
            <a:r>
              <a:rPr spc="10" dirty="0"/>
              <a:t> </a:t>
            </a:r>
            <a:r>
              <a:rPr spc="-10" dirty="0"/>
              <a:t>an</a:t>
            </a:r>
            <a:r>
              <a:rPr dirty="0"/>
              <a:t>d</a:t>
            </a:r>
            <a:r>
              <a:rPr spc="10" dirty="0"/>
              <a:t> </a:t>
            </a:r>
            <a:r>
              <a:rPr dirty="0"/>
              <a:t>m</a:t>
            </a:r>
            <a:r>
              <a:rPr spc="-10" dirty="0"/>
              <a:t>o</a:t>
            </a:r>
            <a:r>
              <a:rPr dirty="0"/>
              <a:t>re</a:t>
            </a:r>
            <a:r>
              <a:rPr spc="-5" dirty="0"/>
              <a:t> </a:t>
            </a:r>
            <a:r>
              <a:rPr dirty="0"/>
              <a:t>s</a:t>
            </a:r>
            <a:r>
              <a:rPr spc="-10" dirty="0"/>
              <a:t>u</a:t>
            </a:r>
            <a:r>
              <a:rPr dirty="0"/>
              <a:t>cc</a:t>
            </a:r>
            <a:r>
              <a:rPr spc="-10" dirty="0"/>
              <a:t>e</a:t>
            </a:r>
            <a:r>
              <a:rPr dirty="0"/>
              <a:t>ssf</a:t>
            </a:r>
            <a:r>
              <a:rPr spc="-10" dirty="0"/>
              <a:t>u</a:t>
            </a:r>
            <a:r>
              <a:rPr dirty="0"/>
              <a:t>l</a:t>
            </a:r>
            <a:r>
              <a:rPr spc="10" dirty="0"/>
              <a:t> </a:t>
            </a:r>
            <a:r>
              <a:rPr dirty="0"/>
              <a:t>t</a:t>
            </a:r>
            <a:r>
              <a:rPr spc="-10" dirty="0"/>
              <a:t>ha</a:t>
            </a:r>
            <a:r>
              <a:rPr dirty="0"/>
              <a:t>n</a:t>
            </a:r>
            <a:r>
              <a:rPr spc="-5" dirty="0"/>
              <a:t> </a:t>
            </a:r>
            <a:r>
              <a:rPr dirty="0"/>
              <a:t>c</a:t>
            </a:r>
            <a:r>
              <a:rPr spc="-10" dirty="0"/>
              <a:t>o</a:t>
            </a:r>
            <a:r>
              <a:rPr dirty="0"/>
              <a:t>m</a:t>
            </a:r>
            <a:r>
              <a:rPr spc="-10" dirty="0"/>
              <a:t>pu</a:t>
            </a:r>
            <a:r>
              <a:rPr dirty="0"/>
              <a:t>t</a:t>
            </a:r>
            <a:r>
              <a:rPr spc="-10" dirty="0"/>
              <a:t>er ha</a:t>
            </a:r>
            <a:r>
              <a:rPr dirty="0"/>
              <a:t>ck</a:t>
            </a:r>
            <a:r>
              <a:rPr spc="-5" dirty="0"/>
              <a:t>i</a:t>
            </a:r>
            <a:r>
              <a:rPr spc="-10" dirty="0"/>
              <a:t>n</a:t>
            </a:r>
            <a:r>
              <a:rPr dirty="0"/>
              <a:t>g</a:t>
            </a:r>
            <a:r>
              <a:rPr spc="10" dirty="0"/>
              <a:t> </a:t>
            </a:r>
            <a:r>
              <a:rPr spc="-10" dirty="0"/>
              <a:t>a</a:t>
            </a:r>
            <a:r>
              <a:rPr dirty="0"/>
              <a:t>tt</a:t>
            </a:r>
            <a:r>
              <a:rPr spc="-10" dirty="0"/>
              <a:t>a</a:t>
            </a:r>
            <a:r>
              <a:rPr dirty="0"/>
              <a:t>cks </a:t>
            </a:r>
            <a:r>
              <a:rPr spc="-10" dirty="0"/>
              <a:t>aga</a:t>
            </a:r>
            <a:r>
              <a:rPr spc="-5" dirty="0"/>
              <a:t>i</a:t>
            </a:r>
            <a:r>
              <a:rPr spc="-10" dirty="0"/>
              <a:t>n</a:t>
            </a:r>
            <a:r>
              <a:rPr dirty="0"/>
              <a:t>st</a:t>
            </a:r>
            <a:r>
              <a:rPr spc="15" dirty="0"/>
              <a:t> </a:t>
            </a:r>
            <a:r>
              <a:rPr dirty="0"/>
              <a:t>t</a:t>
            </a:r>
            <a:r>
              <a:rPr spc="-10" dirty="0"/>
              <a:t>h</a:t>
            </a:r>
            <a:r>
              <a:rPr dirty="0"/>
              <a:t>e</a:t>
            </a:r>
            <a:r>
              <a:rPr spc="-5" dirty="0"/>
              <a:t> </a:t>
            </a:r>
            <a:r>
              <a:rPr spc="-10" dirty="0"/>
              <a:t>ne</a:t>
            </a:r>
            <a:r>
              <a:rPr dirty="0"/>
              <a:t>t</a:t>
            </a:r>
            <a:r>
              <a:rPr spc="-40" dirty="0"/>
              <a:t>w</a:t>
            </a:r>
            <a:r>
              <a:rPr spc="-10" dirty="0"/>
              <a:t>o</a:t>
            </a:r>
            <a:r>
              <a:rPr dirty="0"/>
              <a:t>rk.</a:t>
            </a: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29</a:t>
            </a:fld>
            <a:endParaRPr dirty="0"/>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ct val="100000"/>
              </a:lnSpc>
            </a:pPr>
            <a:r>
              <a:rPr spc="-10" dirty="0"/>
              <a:t>In</a:t>
            </a:r>
            <a:r>
              <a:rPr spc="0" dirty="0"/>
              <a:t>f</a:t>
            </a:r>
            <a:r>
              <a:rPr spc="-15" dirty="0"/>
              <a:t>o</a:t>
            </a:r>
            <a:r>
              <a:rPr spc="-5" dirty="0"/>
              <a:t>r</a:t>
            </a:r>
            <a:r>
              <a:rPr spc="5" dirty="0"/>
              <a:t>m</a:t>
            </a:r>
            <a:r>
              <a:rPr spc="-10" dirty="0"/>
              <a:t>at</a:t>
            </a:r>
            <a:r>
              <a:rPr spc="-15" dirty="0"/>
              <a:t>io</a:t>
            </a:r>
            <a:r>
              <a:rPr spc="-10" dirty="0"/>
              <a:t>n</a:t>
            </a:r>
            <a:r>
              <a:rPr spc="-40" dirty="0"/>
              <a:t> </a:t>
            </a:r>
            <a:r>
              <a:rPr spc="-15" dirty="0"/>
              <a:t>Se</a:t>
            </a:r>
            <a:r>
              <a:rPr dirty="0"/>
              <a:t>c</a:t>
            </a:r>
            <a:r>
              <a:rPr spc="-15" dirty="0"/>
              <a:t>u</a:t>
            </a:r>
            <a:r>
              <a:rPr spc="-5" dirty="0"/>
              <a:t>r</a:t>
            </a:r>
            <a:r>
              <a:rPr spc="-10" dirty="0"/>
              <a:t>it</a:t>
            </a:r>
            <a:r>
              <a:rPr spc="-5" dirty="0"/>
              <a:t>y</a:t>
            </a:r>
            <a:r>
              <a:rPr dirty="0"/>
              <a:t> </a:t>
            </a:r>
            <a:r>
              <a:rPr spc="0" dirty="0"/>
              <a:t>f</a:t>
            </a:r>
            <a:r>
              <a:rPr spc="-15" dirty="0"/>
              <a:t>o</a:t>
            </a:r>
            <a:r>
              <a:rPr spc="-5" dirty="0"/>
              <a:t>r</a:t>
            </a:r>
            <a:r>
              <a:rPr spc="-10" dirty="0"/>
              <a:t> </a:t>
            </a:r>
            <a:r>
              <a:rPr spc="-15" dirty="0"/>
              <a:t>E</a:t>
            </a:r>
            <a:r>
              <a:rPr dirty="0"/>
              <a:t>x</a:t>
            </a:r>
            <a:r>
              <a:rPr spc="-15" dirty="0"/>
              <a:t>e</a:t>
            </a:r>
            <a:r>
              <a:rPr dirty="0"/>
              <a:t>c</a:t>
            </a:r>
            <a:r>
              <a:rPr spc="-10" dirty="0"/>
              <a:t>uti</a:t>
            </a:r>
            <a:r>
              <a:rPr spc="-15" dirty="0"/>
              <a:t>ves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45720" rIns="0" bIns="0" rtlCol="0">
            <a:spAutoFit/>
          </a:bodyPr>
          <a:lstStyle/>
          <a:p>
            <a:pPr marL="12700">
              <a:lnSpc>
                <a:spcPts val="2145"/>
              </a:lnSpc>
            </a:pPr>
            <a:r>
              <a:rPr sz="1800" dirty="0"/>
              <a:t>Int</a:t>
            </a:r>
            <a:r>
              <a:rPr sz="1800" spc="-5" dirty="0"/>
              <a:t>r</a:t>
            </a:r>
            <a:r>
              <a:rPr sz="1800" dirty="0"/>
              <a:t>odu</a:t>
            </a:r>
            <a:r>
              <a:rPr sz="1800" spc="-5" dirty="0"/>
              <a:t>c</a:t>
            </a:r>
            <a:r>
              <a:rPr sz="1800" dirty="0"/>
              <a:t>tion</a:t>
            </a:r>
            <a:endParaRPr sz="1800"/>
          </a:p>
          <a:p>
            <a:pPr marL="12700">
              <a:lnSpc>
                <a:spcPts val="3315"/>
              </a:lnSpc>
            </a:pPr>
            <a:r>
              <a:rPr spc="-30" dirty="0"/>
              <a:t>W</a:t>
            </a:r>
            <a:r>
              <a:rPr spc="-25" dirty="0"/>
              <a:t>h</a:t>
            </a:r>
            <a:r>
              <a:rPr spc="-15" dirty="0"/>
              <a:t>a</a:t>
            </a:r>
            <a:r>
              <a:rPr spc="-10" dirty="0"/>
              <a:t>t</a:t>
            </a:r>
            <a:r>
              <a:rPr spc="5" dirty="0"/>
              <a:t> </a:t>
            </a:r>
            <a:r>
              <a:rPr spc="-25" dirty="0"/>
              <a:t>h</a:t>
            </a:r>
            <a:r>
              <a:rPr spc="-15" dirty="0"/>
              <a:t>a</a:t>
            </a:r>
            <a:r>
              <a:rPr spc="-25" dirty="0"/>
              <a:t>pp</a:t>
            </a:r>
            <a:r>
              <a:rPr spc="-15" dirty="0"/>
              <a:t>e</a:t>
            </a:r>
            <a:r>
              <a:rPr spc="-25" dirty="0"/>
              <a:t>n</a:t>
            </a:r>
            <a:r>
              <a:rPr spc="-20" dirty="0"/>
              <a:t>s</a:t>
            </a:r>
            <a:r>
              <a:rPr spc="40" dirty="0"/>
              <a:t> </a:t>
            </a:r>
            <a:r>
              <a:rPr spc="-10" dirty="0"/>
              <a:t>i</a:t>
            </a:r>
            <a:r>
              <a:rPr spc="-5" dirty="0"/>
              <a:t>f</a:t>
            </a:r>
            <a:r>
              <a:rPr spc="-20" dirty="0"/>
              <a:t>….</a:t>
            </a:r>
          </a:p>
        </p:txBody>
      </p:sp>
      <p:sp>
        <p:nvSpPr>
          <p:cNvPr id="3" name="object 3"/>
          <p:cNvSpPr txBox="1">
            <a:spLocks noGrp="1"/>
          </p:cNvSpPr>
          <p:nvPr>
            <p:ph type="body" idx="1"/>
          </p:nvPr>
        </p:nvSpPr>
        <p:spPr>
          <a:xfrm>
            <a:off x="535940" y="1835586"/>
            <a:ext cx="8834119" cy="1969770"/>
          </a:xfrm>
          <a:prstGeom prst="rect">
            <a:avLst/>
          </a:prstGeom>
        </p:spPr>
        <p:txBody>
          <a:bodyPr vert="horz" wrap="square" lIns="0" tIns="76200" rIns="0" bIns="0" rtlCol="0">
            <a:spAutoFit/>
          </a:bodyPr>
          <a:lstStyle/>
          <a:p>
            <a:pPr marL="249554" marR="320675" indent="-228600">
              <a:lnSpc>
                <a:spcPct val="100000"/>
              </a:lnSpc>
            </a:pPr>
            <a:r>
              <a:rPr dirty="0">
                <a:latin typeface="Webdings"/>
                <a:cs typeface="Webdings"/>
              </a:rPr>
              <a:t></a:t>
            </a:r>
            <a:r>
              <a:rPr dirty="0"/>
              <a:t>A st</a:t>
            </a:r>
            <a:r>
              <a:rPr spc="-10" dirty="0"/>
              <a:t>o</a:t>
            </a:r>
            <a:r>
              <a:rPr dirty="0"/>
              <a:t>ry</a:t>
            </a:r>
            <a:r>
              <a:rPr spc="-10" dirty="0"/>
              <a:t> appea</a:t>
            </a:r>
            <a:r>
              <a:rPr dirty="0"/>
              <a:t>rs</a:t>
            </a:r>
            <a:r>
              <a:rPr spc="25" dirty="0"/>
              <a:t> </a:t>
            </a:r>
            <a:r>
              <a:rPr spc="-5" dirty="0"/>
              <a:t>i</a:t>
            </a:r>
            <a:r>
              <a:rPr dirty="0"/>
              <a:t>n</a:t>
            </a:r>
            <a:r>
              <a:rPr spc="-5" dirty="0"/>
              <a:t> </a:t>
            </a:r>
            <a:r>
              <a:rPr dirty="0"/>
              <a:t>t</a:t>
            </a:r>
            <a:r>
              <a:rPr spc="-10" dirty="0"/>
              <a:t>h</a:t>
            </a:r>
            <a:r>
              <a:rPr dirty="0"/>
              <a:t>e</a:t>
            </a:r>
            <a:r>
              <a:rPr spc="-5" dirty="0"/>
              <a:t> </a:t>
            </a:r>
            <a:r>
              <a:rPr spc="-10" dirty="0"/>
              <a:t>na</a:t>
            </a:r>
            <a:r>
              <a:rPr dirty="0"/>
              <a:t>t</a:t>
            </a:r>
            <a:r>
              <a:rPr spc="-5" dirty="0"/>
              <a:t>i</a:t>
            </a:r>
            <a:r>
              <a:rPr spc="-10" dirty="0"/>
              <a:t>ona</a:t>
            </a:r>
            <a:r>
              <a:rPr dirty="0"/>
              <a:t>l</a:t>
            </a:r>
            <a:r>
              <a:rPr spc="20" dirty="0"/>
              <a:t> </a:t>
            </a:r>
            <a:r>
              <a:rPr spc="-10" dirty="0"/>
              <a:t>ne</a:t>
            </a:r>
            <a:r>
              <a:rPr spc="-40" dirty="0"/>
              <a:t>w</a:t>
            </a:r>
            <a:r>
              <a:rPr dirty="0"/>
              <a:t>s</a:t>
            </a:r>
            <a:r>
              <a:rPr spc="35" dirty="0"/>
              <a:t> </a:t>
            </a:r>
            <a:r>
              <a:rPr spc="-10" dirty="0"/>
              <a:t>abou</a:t>
            </a:r>
            <a:r>
              <a:rPr dirty="0"/>
              <a:t>t</a:t>
            </a:r>
            <a:r>
              <a:rPr spc="15" dirty="0"/>
              <a:t> </a:t>
            </a:r>
            <a:r>
              <a:rPr lang="en-US" spc="-5" dirty="0"/>
              <a:t>FMCSA</a:t>
            </a:r>
            <a:r>
              <a:rPr dirty="0"/>
              <a:t> </a:t>
            </a:r>
            <a:r>
              <a:rPr spc="-10" dirty="0"/>
              <a:t>da</a:t>
            </a:r>
            <a:r>
              <a:rPr dirty="0"/>
              <a:t>ta</a:t>
            </a:r>
            <a:r>
              <a:rPr spc="10" dirty="0"/>
              <a:t> </a:t>
            </a:r>
            <a:r>
              <a:rPr spc="-10" dirty="0"/>
              <a:t>be</a:t>
            </a:r>
            <a:r>
              <a:rPr spc="-5" dirty="0"/>
              <a:t>i</a:t>
            </a:r>
            <a:r>
              <a:rPr spc="-10" dirty="0"/>
              <a:t>n</a:t>
            </a:r>
            <a:r>
              <a:rPr dirty="0"/>
              <a:t>g</a:t>
            </a:r>
            <a:r>
              <a:rPr spc="10" dirty="0"/>
              <a:t> </a:t>
            </a:r>
            <a:r>
              <a:rPr dirty="0"/>
              <a:t>st</a:t>
            </a:r>
            <a:r>
              <a:rPr spc="-10" dirty="0"/>
              <a:t>o</a:t>
            </a:r>
            <a:r>
              <a:rPr spc="-5" dirty="0"/>
              <a:t>l</a:t>
            </a:r>
            <a:r>
              <a:rPr spc="-10" dirty="0"/>
              <a:t>e</a:t>
            </a:r>
            <a:r>
              <a:rPr dirty="0"/>
              <a:t>n</a:t>
            </a:r>
            <a:r>
              <a:rPr spc="10" dirty="0"/>
              <a:t> </a:t>
            </a:r>
            <a:r>
              <a:rPr spc="-10" dirty="0"/>
              <a:t>o</a:t>
            </a:r>
            <a:r>
              <a:rPr dirty="0"/>
              <a:t>r </a:t>
            </a:r>
            <a:r>
              <a:rPr spc="-10" dirty="0"/>
              <a:t>d</a:t>
            </a:r>
            <a:r>
              <a:rPr spc="-5" dirty="0"/>
              <a:t>i</a:t>
            </a:r>
            <a:r>
              <a:rPr dirty="0"/>
              <a:t>sc</a:t>
            </a:r>
            <a:r>
              <a:rPr spc="-5" dirty="0"/>
              <a:t>l</a:t>
            </a:r>
            <a:r>
              <a:rPr spc="-10" dirty="0"/>
              <a:t>o</a:t>
            </a:r>
            <a:r>
              <a:rPr dirty="0"/>
              <a:t>s</a:t>
            </a:r>
            <a:r>
              <a:rPr spc="-10" dirty="0"/>
              <a:t>e</a:t>
            </a:r>
            <a:r>
              <a:rPr dirty="0"/>
              <a:t>d</a:t>
            </a:r>
            <a:r>
              <a:rPr spc="10" dirty="0"/>
              <a:t> </a:t>
            </a:r>
            <a:r>
              <a:rPr dirty="0"/>
              <a:t>to </a:t>
            </a:r>
            <a:r>
              <a:rPr spc="-10" dirty="0"/>
              <a:t>unau</a:t>
            </a:r>
            <a:r>
              <a:rPr dirty="0"/>
              <a:t>t</a:t>
            </a:r>
            <a:r>
              <a:rPr spc="-10" dirty="0"/>
              <a:t>ho</a:t>
            </a:r>
            <a:r>
              <a:rPr dirty="0"/>
              <a:t>r</a:t>
            </a:r>
            <a:r>
              <a:rPr spc="-5" dirty="0"/>
              <a:t>i</a:t>
            </a:r>
            <a:r>
              <a:rPr dirty="0"/>
              <a:t>z</a:t>
            </a:r>
            <a:r>
              <a:rPr spc="-10" dirty="0"/>
              <a:t>e</a:t>
            </a:r>
            <a:r>
              <a:rPr dirty="0"/>
              <a:t>d</a:t>
            </a:r>
            <a:r>
              <a:rPr spc="20" dirty="0"/>
              <a:t> </a:t>
            </a:r>
            <a:r>
              <a:rPr spc="-10" dirty="0"/>
              <a:t>pe</a:t>
            </a:r>
            <a:r>
              <a:rPr dirty="0"/>
              <a:t>rs</a:t>
            </a:r>
            <a:r>
              <a:rPr spc="-10" dirty="0"/>
              <a:t>onne</a:t>
            </a:r>
            <a:r>
              <a:rPr spc="-5" dirty="0"/>
              <a:t>l</a:t>
            </a:r>
            <a:r>
              <a:rPr dirty="0"/>
              <a:t>?</a:t>
            </a:r>
          </a:p>
          <a:p>
            <a:pPr marL="249554" marR="45085" indent="-228600">
              <a:lnSpc>
                <a:spcPct val="100000"/>
              </a:lnSpc>
              <a:spcBef>
                <a:spcPts val="860"/>
              </a:spcBef>
            </a:pPr>
            <a:r>
              <a:rPr dirty="0">
                <a:latin typeface="Webdings"/>
                <a:cs typeface="Webdings"/>
              </a:rPr>
              <a:t></a:t>
            </a:r>
            <a:r>
              <a:rPr spc="15" dirty="0"/>
              <a:t>T</a:t>
            </a:r>
            <a:r>
              <a:rPr spc="-10" dirty="0"/>
              <a:t>h</a:t>
            </a:r>
            <a:r>
              <a:rPr dirty="0"/>
              <a:t>e</a:t>
            </a:r>
            <a:r>
              <a:rPr spc="-15" dirty="0"/>
              <a:t> </a:t>
            </a:r>
            <a:r>
              <a:rPr spc="-10" dirty="0"/>
              <a:t>pub</a:t>
            </a:r>
            <a:r>
              <a:rPr spc="-5" dirty="0"/>
              <a:t>li</a:t>
            </a:r>
            <a:r>
              <a:rPr dirty="0"/>
              <a:t>c</a:t>
            </a:r>
            <a:r>
              <a:rPr spc="15" dirty="0"/>
              <a:t> </a:t>
            </a:r>
            <a:r>
              <a:rPr spc="-5" dirty="0"/>
              <a:t>l</a:t>
            </a:r>
            <a:r>
              <a:rPr spc="-10" dirty="0"/>
              <a:t>o</a:t>
            </a:r>
            <a:r>
              <a:rPr dirty="0"/>
              <a:t>s</a:t>
            </a:r>
            <a:r>
              <a:rPr spc="-10" dirty="0"/>
              <a:t>e</a:t>
            </a:r>
            <a:r>
              <a:rPr dirty="0"/>
              <a:t>s</a:t>
            </a:r>
            <a:r>
              <a:rPr spc="15" dirty="0"/>
              <a:t> </a:t>
            </a:r>
            <a:r>
              <a:rPr dirty="0"/>
              <a:t>c</a:t>
            </a:r>
            <a:r>
              <a:rPr spc="-10" dirty="0"/>
              <a:t>on</a:t>
            </a:r>
            <a:r>
              <a:rPr dirty="0"/>
              <a:t>f</a:t>
            </a:r>
            <a:r>
              <a:rPr spc="-5" dirty="0"/>
              <a:t>i</a:t>
            </a:r>
            <a:r>
              <a:rPr spc="-10" dirty="0"/>
              <a:t>den</a:t>
            </a:r>
            <a:r>
              <a:rPr dirty="0"/>
              <a:t>ce</a:t>
            </a:r>
            <a:r>
              <a:rPr spc="20" dirty="0"/>
              <a:t> </a:t>
            </a:r>
            <a:r>
              <a:rPr spc="-5" dirty="0"/>
              <a:t>i</a:t>
            </a:r>
            <a:r>
              <a:rPr dirty="0"/>
              <a:t>n</a:t>
            </a:r>
            <a:r>
              <a:rPr spc="-5" dirty="0"/>
              <a:t> </a:t>
            </a:r>
            <a:r>
              <a:rPr lang="en-US" spc="-5" dirty="0"/>
              <a:t>FMCSA</a:t>
            </a:r>
            <a:r>
              <a:rPr dirty="0"/>
              <a:t> </a:t>
            </a:r>
            <a:r>
              <a:rPr spc="-10" dirty="0"/>
              <a:t>be</a:t>
            </a:r>
            <a:r>
              <a:rPr dirty="0"/>
              <a:t>c</a:t>
            </a:r>
            <a:r>
              <a:rPr spc="-10" dirty="0"/>
              <a:t>au</a:t>
            </a:r>
            <a:r>
              <a:rPr dirty="0"/>
              <a:t>se</a:t>
            </a:r>
            <a:r>
              <a:rPr spc="20" dirty="0"/>
              <a:t> </a:t>
            </a:r>
            <a:r>
              <a:rPr spc="-10" dirty="0"/>
              <a:t>o</a:t>
            </a:r>
            <a:r>
              <a:rPr dirty="0"/>
              <a:t>f</a:t>
            </a:r>
            <a:r>
              <a:rPr spc="-5" dirty="0"/>
              <a:t> </a:t>
            </a:r>
            <a:r>
              <a:rPr dirty="0"/>
              <a:t>a</a:t>
            </a:r>
            <a:r>
              <a:rPr spc="-5" dirty="0"/>
              <a:t> </a:t>
            </a:r>
            <a:r>
              <a:rPr dirty="0"/>
              <a:t>s</a:t>
            </a:r>
            <a:r>
              <a:rPr spc="-10" dirty="0"/>
              <a:t>e</a:t>
            </a:r>
            <a:r>
              <a:rPr dirty="0"/>
              <a:t>c</a:t>
            </a:r>
            <a:r>
              <a:rPr spc="-10" dirty="0"/>
              <a:t>u</a:t>
            </a:r>
            <a:r>
              <a:rPr dirty="0"/>
              <a:t>r</a:t>
            </a:r>
            <a:r>
              <a:rPr spc="-5" dirty="0"/>
              <a:t>i</a:t>
            </a:r>
            <a:r>
              <a:rPr dirty="0"/>
              <a:t>ty</a:t>
            </a:r>
            <a:r>
              <a:rPr spc="15" dirty="0"/>
              <a:t> </a:t>
            </a:r>
            <a:r>
              <a:rPr spc="-10" dirty="0"/>
              <a:t>b</a:t>
            </a:r>
            <a:r>
              <a:rPr dirty="0"/>
              <a:t>r</a:t>
            </a:r>
            <a:r>
              <a:rPr spc="-10" dirty="0"/>
              <a:t>ea</a:t>
            </a:r>
            <a:r>
              <a:rPr dirty="0"/>
              <a:t>ch</a:t>
            </a:r>
            <a:r>
              <a:rPr spc="10" dirty="0"/>
              <a:t> </a:t>
            </a:r>
            <a:r>
              <a:rPr spc="-5" dirty="0"/>
              <a:t>i</a:t>
            </a:r>
            <a:r>
              <a:rPr spc="-10" dirty="0"/>
              <a:t>n</a:t>
            </a:r>
            <a:r>
              <a:rPr dirty="0"/>
              <a:t>v</a:t>
            </a:r>
            <a:r>
              <a:rPr spc="-10" dirty="0"/>
              <a:t>o</a:t>
            </a:r>
            <a:r>
              <a:rPr spc="-5" dirty="0"/>
              <a:t>l</a:t>
            </a:r>
            <a:r>
              <a:rPr dirty="0"/>
              <a:t>v</a:t>
            </a:r>
            <a:r>
              <a:rPr spc="-5" dirty="0"/>
              <a:t>i</a:t>
            </a:r>
            <a:r>
              <a:rPr spc="-10" dirty="0"/>
              <a:t>n</a:t>
            </a:r>
            <a:r>
              <a:rPr dirty="0"/>
              <a:t>g</a:t>
            </a:r>
            <a:r>
              <a:rPr spc="20" dirty="0"/>
              <a:t> </a:t>
            </a:r>
            <a:r>
              <a:rPr spc="-10" dirty="0"/>
              <a:t>pe</a:t>
            </a:r>
            <a:r>
              <a:rPr dirty="0"/>
              <a:t>rs</a:t>
            </a:r>
            <a:r>
              <a:rPr spc="-10" dirty="0"/>
              <a:t>onal da</a:t>
            </a:r>
            <a:r>
              <a:rPr dirty="0"/>
              <a:t>t</a:t>
            </a:r>
            <a:r>
              <a:rPr spc="-10" dirty="0"/>
              <a:t>a?</a:t>
            </a:r>
          </a:p>
          <a:p>
            <a:pPr marL="249554" marR="5080" indent="-228600">
              <a:lnSpc>
                <a:spcPct val="100000"/>
              </a:lnSpc>
              <a:spcBef>
                <a:spcPts val="860"/>
              </a:spcBef>
            </a:pPr>
            <a:r>
              <a:rPr dirty="0">
                <a:latin typeface="Webdings"/>
                <a:cs typeface="Webdings"/>
              </a:rPr>
              <a:t></a:t>
            </a:r>
            <a:r>
              <a:rPr spc="-5" dirty="0"/>
              <a:t>C</a:t>
            </a:r>
            <a:r>
              <a:rPr dirty="0"/>
              <a:t>r</a:t>
            </a:r>
            <a:r>
              <a:rPr spc="-5" dirty="0"/>
              <a:t>i</a:t>
            </a:r>
            <a:r>
              <a:rPr dirty="0"/>
              <a:t>m</a:t>
            </a:r>
            <a:r>
              <a:rPr spc="-5" dirty="0"/>
              <a:t>i</a:t>
            </a:r>
            <a:r>
              <a:rPr spc="-10" dirty="0"/>
              <a:t>na</a:t>
            </a:r>
            <a:r>
              <a:rPr spc="-5" dirty="0"/>
              <a:t>l</a:t>
            </a:r>
            <a:r>
              <a:rPr dirty="0"/>
              <a:t>s</a:t>
            </a:r>
            <a:r>
              <a:rPr spc="25" dirty="0"/>
              <a:t> </a:t>
            </a:r>
            <a:r>
              <a:rPr spc="-10" dirty="0"/>
              <a:t>ha</a:t>
            </a:r>
            <a:r>
              <a:rPr dirty="0"/>
              <a:t>ck </a:t>
            </a:r>
            <a:r>
              <a:rPr spc="-5" dirty="0"/>
              <a:t>i</a:t>
            </a:r>
            <a:r>
              <a:rPr spc="-10" dirty="0"/>
              <a:t>n</a:t>
            </a:r>
            <a:r>
              <a:rPr dirty="0"/>
              <a:t>to</a:t>
            </a:r>
            <a:r>
              <a:rPr spc="-5" dirty="0"/>
              <a:t> </a:t>
            </a:r>
            <a:r>
              <a:rPr lang="en-US" spc="-5" dirty="0"/>
              <a:t>FMCSA</a:t>
            </a:r>
            <a:r>
              <a:rPr spc="15" dirty="0"/>
              <a:t> </a:t>
            </a:r>
            <a:r>
              <a:rPr spc="-10" dirty="0"/>
              <a:t>ne</a:t>
            </a:r>
            <a:r>
              <a:rPr dirty="0"/>
              <a:t>t</a:t>
            </a:r>
            <a:r>
              <a:rPr spc="-40" dirty="0"/>
              <a:t>w</a:t>
            </a:r>
            <a:r>
              <a:rPr spc="-10" dirty="0"/>
              <a:t>o</a:t>
            </a:r>
            <a:r>
              <a:rPr dirty="0"/>
              <a:t>rks</a:t>
            </a:r>
            <a:r>
              <a:rPr spc="35" dirty="0"/>
              <a:t> </a:t>
            </a:r>
            <a:r>
              <a:rPr spc="-10" dirty="0"/>
              <a:t>an</a:t>
            </a:r>
            <a:r>
              <a:rPr dirty="0"/>
              <a:t>d</a:t>
            </a:r>
            <a:r>
              <a:rPr spc="10" dirty="0"/>
              <a:t> </a:t>
            </a:r>
            <a:r>
              <a:rPr dirty="0"/>
              <a:t>st</a:t>
            </a:r>
            <a:r>
              <a:rPr spc="-10" dirty="0"/>
              <a:t>ea</a:t>
            </a:r>
            <a:r>
              <a:rPr dirty="0"/>
              <a:t>l </a:t>
            </a:r>
            <a:r>
              <a:rPr spc="-5" dirty="0"/>
              <a:t>i</a:t>
            </a:r>
            <a:r>
              <a:rPr spc="-10" dirty="0"/>
              <a:t>n</a:t>
            </a:r>
            <a:r>
              <a:rPr dirty="0"/>
              <a:t>f</a:t>
            </a:r>
            <a:r>
              <a:rPr spc="-10" dirty="0"/>
              <a:t>o</a:t>
            </a:r>
            <a:r>
              <a:rPr dirty="0"/>
              <a:t>rm</a:t>
            </a:r>
            <a:r>
              <a:rPr spc="-10" dirty="0"/>
              <a:t>a</a:t>
            </a:r>
            <a:r>
              <a:rPr dirty="0"/>
              <a:t>t</a:t>
            </a:r>
            <a:r>
              <a:rPr spc="-5" dirty="0"/>
              <a:t>i</a:t>
            </a:r>
            <a:r>
              <a:rPr spc="-10" dirty="0"/>
              <a:t>on</a:t>
            </a:r>
            <a:r>
              <a:rPr dirty="0"/>
              <a:t>,</a:t>
            </a:r>
            <a:r>
              <a:rPr spc="15" dirty="0"/>
              <a:t> </a:t>
            </a:r>
            <a:r>
              <a:rPr dirty="0"/>
              <a:t>t</a:t>
            </a:r>
            <a:r>
              <a:rPr spc="-10" dirty="0"/>
              <a:t>h</a:t>
            </a:r>
            <a:r>
              <a:rPr dirty="0"/>
              <a:t>r</a:t>
            </a:r>
            <a:r>
              <a:rPr spc="-10" dirty="0"/>
              <a:t>ea</a:t>
            </a:r>
            <a:r>
              <a:rPr dirty="0"/>
              <a:t>t</a:t>
            </a:r>
            <a:r>
              <a:rPr spc="-10" dirty="0"/>
              <a:t>en</a:t>
            </a:r>
            <a:r>
              <a:rPr spc="-5" dirty="0"/>
              <a:t>i</a:t>
            </a:r>
            <a:r>
              <a:rPr spc="-10" dirty="0"/>
              <a:t>n</a:t>
            </a:r>
            <a:r>
              <a:rPr dirty="0"/>
              <a:t>g</a:t>
            </a:r>
            <a:r>
              <a:rPr spc="20" dirty="0"/>
              <a:t> </a:t>
            </a:r>
            <a:r>
              <a:rPr dirty="0"/>
              <a:t>t</a:t>
            </a:r>
            <a:r>
              <a:rPr spc="-10" dirty="0"/>
              <a:t>h</a:t>
            </a:r>
            <a:r>
              <a:rPr dirty="0"/>
              <a:t>e</a:t>
            </a:r>
            <a:r>
              <a:rPr spc="-5" dirty="0"/>
              <a:t> </a:t>
            </a:r>
            <a:r>
              <a:rPr spc="-10" dirty="0"/>
              <a:t>p</a:t>
            </a:r>
            <a:r>
              <a:rPr dirty="0"/>
              <a:t>r</a:t>
            </a:r>
            <a:r>
              <a:rPr spc="-5" dirty="0"/>
              <a:t>i</a:t>
            </a:r>
            <a:r>
              <a:rPr dirty="0"/>
              <a:t>v</a:t>
            </a:r>
            <a:r>
              <a:rPr spc="-10" dirty="0"/>
              <a:t>a</a:t>
            </a:r>
            <a:r>
              <a:rPr dirty="0"/>
              <a:t>cy</a:t>
            </a:r>
            <a:r>
              <a:rPr spc="15" dirty="0"/>
              <a:t> </a:t>
            </a:r>
            <a:r>
              <a:rPr spc="-10" dirty="0"/>
              <a:t>and </a:t>
            </a:r>
            <a:r>
              <a:rPr dirty="0"/>
              <a:t>f</a:t>
            </a:r>
            <a:r>
              <a:rPr spc="-5" dirty="0"/>
              <a:t>i</a:t>
            </a:r>
            <a:r>
              <a:rPr spc="-10" dirty="0"/>
              <a:t>nan</a:t>
            </a:r>
            <a:r>
              <a:rPr dirty="0"/>
              <a:t>c</a:t>
            </a:r>
            <a:r>
              <a:rPr spc="-5" dirty="0"/>
              <a:t>i</a:t>
            </a:r>
            <a:r>
              <a:rPr spc="-10" dirty="0"/>
              <a:t>a</a:t>
            </a:r>
            <a:r>
              <a:rPr dirty="0"/>
              <a:t>l</a:t>
            </a:r>
            <a:r>
              <a:rPr spc="20" dirty="0"/>
              <a:t> </a:t>
            </a:r>
            <a:r>
              <a:rPr dirty="0"/>
              <a:t>s</a:t>
            </a:r>
            <a:r>
              <a:rPr spc="-10" dirty="0"/>
              <a:t>e</a:t>
            </a:r>
            <a:r>
              <a:rPr dirty="0"/>
              <a:t>c</a:t>
            </a:r>
            <a:r>
              <a:rPr spc="-10" dirty="0"/>
              <a:t>u</a:t>
            </a:r>
            <a:r>
              <a:rPr dirty="0"/>
              <a:t>r</a:t>
            </a:r>
            <a:r>
              <a:rPr spc="-5" dirty="0"/>
              <a:t>i</a:t>
            </a:r>
            <a:r>
              <a:rPr dirty="0"/>
              <a:t>ty f</a:t>
            </a:r>
            <a:r>
              <a:rPr spc="-10" dirty="0"/>
              <a:t>o</a:t>
            </a:r>
            <a:r>
              <a:rPr dirty="0"/>
              <a:t>r m</a:t>
            </a:r>
            <a:r>
              <a:rPr spc="-5" dirty="0"/>
              <a:t>illi</a:t>
            </a:r>
            <a:r>
              <a:rPr spc="-10" dirty="0"/>
              <a:t>on</a:t>
            </a:r>
            <a:r>
              <a:rPr dirty="0"/>
              <a:t>s</a:t>
            </a:r>
            <a:r>
              <a:rPr spc="15" dirty="0"/>
              <a:t> </a:t>
            </a:r>
            <a:r>
              <a:rPr spc="-10" dirty="0"/>
              <a:t>o</a:t>
            </a:r>
            <a:r>
              <a:rPr dirty="0"/>
              <a:t>f</a:t>
            </a:r>
            <a:r>
              <a:rPr spc="5" dirty="0"/>
              <a:t> </a:t>
            </a:r>
            <a:r>
              <a:rPr spc="-10" dirty="0"/>
              <a:t>peop</a:t>
            </a:r>
            <a:r>
              <a:rPr spc="-5" dirty="0"/>
              <a:t>l</a:t>
            </a:r>
            <a:r>
              <a:rPr spc="-10" dirty="0"/>
              <a:t>e?</a:t>
            </a:r>
          </a:p>
        </p:txBody>
      </p:sp>
      <p:sp>
        <p:nvSpPr>
          <p:cNvPr id="13" name="object 13"/>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3</a:t>
            </a:fld>
            <a:endParaRPr dirty="0"/>
          </a:p>
        </p:txBody>
      </p:sp>
      <p:sp>
        <p:nvSpPr>
          <p:cNvPr id="14" name="object 14"/>
          <p:cNvSpPr txBox="1">
            <a:spLocks noGrp="1"/>
          </p:cNvSpPr>
          <p:nvPr>
            <p:ph type="ftr" sz="quarter" idx="5"/>
          </p:nvPr>
        </p:nvSpPr>
        <p:spPr>
          <a:prstGeom prst="rect">
            <a:avLst/>
          </a:prstGeom>
        </p:spPr>
        <p:txBody>
          <a:bodyPr vert="horz" wrap="square" lIns="0" tIns="0" rIns="0" bIns="0" rtlCol="0">
            <a:spAutoFit/>
          </a:bodyPr>
          <a:lstStyle/>
          <a:p>
            <a:pPr marL="12700">
              <a:lnSpc>
                <a:spcPct val="100000"/>
              </a:lnSpc>
            </a:pPr>
            <a:r>
              <a:rPr spc="-10" dirty="0"/>
              <a:t>In</a:t>
            </a:r>
            <a:r>
              <a:rPr spc="0" dirty="0"/>
              <a:t>f</a:t>
            </a:r>
            <a:r>
              <a:rPr spc="-15" dirty="0"/>
              <a:t>o</a:t>
            </a:r>
            <a:r>
              <a:rPr spc="-5" dirty="0"/>
              <a:t>r</a:t>
            </a:r>
            <a:r>
              <a:rPr spc="5" dirty="0"/>
              <a:t>m</a:t>
            </a:r>
            <a:r>
              <a:rPr spc="-10" dirty="0"/>
              <a:t>at</a:t>
            </a:r>
            <a:r>
              <a:rPr spc="-15" dirty="0"/>
              <a:t>io</a:t>
            </a:r>
            <a:r>
              <a:rPr spc="-10" dirty="0"/>
              <a:t>n</a:t>
            </a:r>
            <a:r>
              <a:rPr spc="-40" dirty="0"/>
              <a:t> </a:t>
            </a:r>
            <a:r>
              <a:rPr spc="-15" dirty="0"/>
              <a:t>Se</a:t>
            </a:r>
            <a:r>
              <a:rPr dirty="0"/>
              <a:t>c</a:t>
            </a:r>
            <a:r>
              <a:rPr spc="-15" dirty="0"/>
              <a:t>u</a:t>
            </a:r>
            <a:r>
              <a:rPr spc="-5" dirty="0"/>
              <a:t>r</a:t>
            </a:r>
            <a:r>
              <a:rPr spc="-10" dirty="0"/>
              <a:t>it</a:t>
            </a:r>
            <a:r>
              <a:rPr spc="-5" dirty="0"/>
              <a:t>y</a:t>
            </a:r>
            <a:r>
              <a:rPr dirty="0"/>
              <a:t> </a:t>
            </a:r>
            <a:r>
              <a:rPr spc="0" dirty="0"/>
              <a:t>f</a:t>
            </a:r>
            <a:r>
              <a:rPr spc="-15" dirty="0"/>
              <a:t>o</a:t>
            </a:r>
            <a:r>
              <a:rPr spc="-5" dirty="0"/>
              <a:t>r</a:t>
            </a:r>
            <a:r>
              <a:rPr spc="-10" dirty="0"/>
              <a:t> </a:t>
            </a:r>
            <a:r>
              <a:rPr spc="-15" dirty="0"/>
              <a:t>E</a:t>
            </a:r>
            <a:r>
              <a:rPr dirty="0"/>
              <a:t>x</a:t>
            </a:r>
            <a:r>
              <a:rPr spc="-15" dirty="0"/>
              <a:t>e</a:t>
            </a:r>
            <a:r>
              <a:rPr dirty="0"/>
              <a:t>c</a:t>
            </a:r>
            <a:r>
              <a:rPr spc="-10" dirty="0"/>
              <a:t>uti</a:t>
            </a:r>
            <a:r>
              <a:rPr spc="-15" dirty="0"/>
              <a:t>ves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30</a:t>
            </a:fld>
            <a:endParaRPr dirty="0"/>
          </a:p>
        </p:txBody>
      </p:sp>
      <p:sp>
        <p:nvSpPr>
          <p:cNvPr id="5" name="object 5"/>
          <p:cNvSpPr txBox="1">
            <a:spLocks noGrp="1"/>
          </p:cNvSpPr>
          <p:nvPr>
            <p:ph type="ftr" sz="quarter" idx="5"/>
          </p:nvPr>
        </p:nvSpPr>
        <p:spPr>
          <a:prstGeom prst="rect">
            <a:avLst/>
          </a:prstGeom>
        </p:spPr>
        <p:txBody>
          <a:bodyPr vert="horz" wrap="square" lIns="0" tIns="0" rIns="0" bIns="0" rtlCol="0">
            <a:spAutoFit/>
          </a:bodyPr>
          <a:lstStyle/>
          <a:p>
            <a:pPr marL="12700">
              <a:lnSpc>
                <a:spcPct val="100000"/>
              </a:lnSpc>
            </a:pPr>
            <a:r>
              <a:rPr spc="-10" dirty="0"/>
              <a:t>In</a:t>
            </a:r>
            <a:r>
              <a:rPr spc="0" dirty="0"/>
              <a:t>f</a:t>
            </a:r>
            <a:r>
              <a:rPr spc="-15" dirty="0"/>
              <a:t>o</a:t>
            </a:r>
            <a:r>
              <a:rPr spc="-5" dirty="0"/>
              <a:t>r</a:t>
            </a:r>
            <a:r>
              <a:rPr spc="5" dirty="0"/>
              <a:t>m</a:t>
            </a:r>
            <a:r>
              <a:rPr spc="-10" dirty="0"/>
              <a:t>at</a:t>
            </a:r>
            <a:r>
              <a:rPr spc="-15" dirty="0"/>
              <a:t>io</a:t>
            </a:r>
            <a:r>
              <a:rPr spc="-10" dirty="0"/>
              <a:t>n</a:t>
            </a:r>
            <a:r>
              <a:rPr spc="-40" dirty="0"/>
              <a:t> </a:t>
            </a:r>
            <a:r>
              <a:rPr spc="-15" dirty="0"/>
              <a:t>Se</a:t>
            </a:r>
            <a:r>
              <a:rPr dirty="0"/>
              <a:t>c</a:t>
            </a:r>
            <a:r>
              <a:rPr spc="-15" dirty="0"/>
              <a:t>u</a:t>
            </a:r>
            <a:r>
              <a:rPr spc="-5" dirty="0"/>
              <a:t>r</a:t>
            </a:r>
            <a:r>
              <a:rPr spc="-10" dirty="0"/>
              <a:t>it</a:t>
            </a:r>
            <a:r>
              <a:rPr spc="-5" dirty="0"/>
              <a:t>y</a:t>
            </a:r>
            <a:r>
              <a:rPr dirty="0"/>
              <a:t> </a:t>
            </a:r>
            <a:r>
              <a:rPr spc="0" dirty="0"/>
              <a:t>f</a:t>
            </a:r>
            <a:r>
              <a:rPr spc="-15" dirty="0"/>
              <a:t>o</a:t>
            </a:r>
            <a:r>
              <a:rPr spc="-5" dirty="0"/>
              <a:t>r</a:t>
            </a:r>
            <a:r>
              <a:rPr spc="-10" dirty="0"/>
              <a:t> </a:t>
            </a:r>
            <a:r>
              <a:rPr spc="-15" dirty="0"/>
              <a:t>E</a:t>
            </a:r>
            <a:r>
              <a:rPr dirty="0"/>
              <a:t>x</a:t>
            </a:r>
            <a:r>
              <a:rPr spc="-15" dirty="0"/>
              <a:t>e</a:t>
            </a:r>
            <a:r>
              <a:rPr dirty="0"/>
              <a:t>c</a:t>
            </a:r>
            <a:r>
              <a:rPr spc="-10" dirty="0"/>
              <a:t>uti</a:t>
            </a:r>
            <a:r>
              <a:rPr spc="-15" dirty="0"/>
              <a:t>ves</a:t>
            </a:r>
          </a:p>
        </p:txBody>
      </p:sp>
      <p:sp>
        <p:nvSpPr>
          <p:cNvPr id="3" name="object 3"/>
          <p:cNvSpPr txBox="1"/>
          <p:nvPr/>
        </p:nvSpPr>
        <p:spPr>
          <a:xfrm>
            <a:off x="535940" y="1911786"/>
            <a:ext cx="8723630" cy="3515360"/>
          </a:xfrm>
          <a:prstGeom prst="rect">
            <a:avLst/>
          </a:prstGeom>
        </p:spPr>
        <p:txBody>
          <a:bodyPr vert="horz" wrap="square" lIns="0" tIns="0" rIns="0" bIns="0" rtlCol="0">
            <a:spAutoFit/>
          </a:bodyPr>
          <a:lstStyle/>
          <a:p>
            <a:pPr marL="12700">
              <a:lnSpc>
                <a:spcPct val="100000"/>
              </a:lnSpc>
            </a:pPr>
            <a:r>
              <a:rPr sz="1800" dirty="0">
                <a:latin typeface="Webdings"/>
                <a:cs typeface="Webdings"/>
              </a:rPr>
              <a:t></a:t>
            </a:r>
            <a:r>
              <a:rPr sz="1800" spc="-5" dirty="0">
                <a:latin typeface="Arial"/>
                <a:cs typeface="Arial"/>
              </a:rPr>
              <a:t>S</a:t>
            </a:r>
            <a:r>
              <a:rPr sz="1800" spc="-10" dirty="0">
                <a:latin typeface="Arial"/>
                <a:cs typeface="Arial"/>
              </a:rPr>
              <a:t>o</a:t>
            </a:r>
            <a:r>
              <a:rPr sz="1800" dirty="0">
                <a:latin typeface="Arial"/>
                <a:cs typeface="Arial"/>
              </a:rPr>
              <a:t>c</a:t>
            </a:r>
            <a:r>
              <a:rPr sz="1800" spc="-5" dirty="0">
                <a:latin typeface="Arial"/>
                <a:cs typeface="Arial"/>
              </a:rPr>
              <a:t>i</a:t>
            </a:r>
            <a:r>
              <a:rPr sz="1800" spc="-10" dirty="0">
                <a:latin typeface="Arial"/>
                <a:cs typeface="Arial"/>
              </a:rPr>
              <a:t>a</a:t>
            </a:r>
            <a:r>
              <a:rPr sz="1800" dirty="0">
                <a:latin typeface="Arial"/>
                <a:cs typeface="Arial"/>
              </a:rPr>
              <a:t>l</a:t>
            </a:r>
            <a:r>
              <a:rPr sz="1800" spc="10" dirty="0">
                <a:latin typeface="Arial"/>
                <a:cs typeface="Arial"/>
              </a:rPr>
              <a:t> </a:t>
            </a:r>
            <a:r>
              <a:rPr sz="1800" spc="-10" dirty="0">
                <a:latin typeface="Arial"/>
                <a:cs typeface="Arial"/>
              </a:rPr>
              <a:t>eng</a:t>
            </a:r>
            <a:r>
              <a:rPr sz="1800" spc="-5" dirty="0">
                <a:latin typeface="Arial"/>
                <a:cs typeface="Arial"/>
              </a:rPr>
              <a:t>i</a:t>
            </a:r>
            <a:r>
              <a:rPr sz="1800" spc="-10" dirty="0">
                <a:latin typeface="Arial"/>
                <a:cs typeface="Arial"/>
              </a:rPr>
              <a:t>nee</a:t>
            </a:r>
            <a:r>
              <a:rPr sz="1800" dirty="0">
                <a:latin typeface="Arial"/>
                <a:cs typeface="Arial"/>
              </a:rPr>
              <a:t>r</a:t>
            </a:r>
            <a:r>
              <a:rPr sz="1800" spc="-5" dirty="0">
                <a:latin typeface="Arial"/>
                <a:cs typeface="Arial"/>
              </a:rPr>
              <a:t>i</a:t>
            </a:r>
            <a:r>
              <a:rPr sz="1800" spc="-10" dirty="0">
                <a:latin typeface="Arial"/>
                <a:cs typeface="Arial"/>
              </a:rPr>
              <a:t>n</a:t>
            </a:r>
            <a:r>
              <a:rPr sz="1800" dirty="0">
                <a:latin typeface="Arial"/>
                <a:cs typeface="Arial"/>
              </a:rPr>
              <a:t>g</a:t>
            </a:r>
            <a:r>
              <a:rPr sz="1800" spc="30" dirty="0">
                <a:latin typeface="Arial"/>
                <a:cs typeface="Arial"/>
              </a:rPr>
              <a:t> </a:t>
            </a:r>
            <a:r>
              <a:rPr sz="1800" spc="-5" dirty="0">
                <a:latin typeface="Arial"/>
                <a:cs typeface="Arial"/>
              </a:rPr>
              <a:t>i</a:t>
            </a:r>
            <a:r>
              <a:rPr sz="1800" dirty="0">
                <a:latin typeface="Arial"/>
                <a:cs typeface="Arial"/>
              </a:rPr>
              <a:t>s a</a:t>
            </a:r>
            <a:r>
              <a:rPr sz="1800" spc="-5" dirty="0">
                <a:latin typeface="Arial"/>
                <a:cs typeface="Arial"/>
              </a:rPr>
              <a:t> </a:t>
            </a:r>
            <a:r>
              <a:rPr sz="1800" spc="-10" dirty="0">
                <a:latin typeface="Arial"/>
                <a:cs typeface="Arial"/>
              </a:rPr>
              <a:t>g</a:t>
            </a:r>
            <a:r>
              <a:rPr sz="1800" dirty="0">
                <a:latin typeface="Arial"/>
                <a:cs typeface="Arial"/>
              </a:rPr>
              <a:t>r</a:t>
            </a:r>
            <a:r>
              <a:rPr sz="1800" spc="-10" dirty="0">
                <a:latin typeface="Arial"/>
                <a:cs typeface="Arial"/>
              </a:rPr>
              <a:t>o</a:t>
            </a:r>
            <a:r>
              <a:rPr sz="1800" spc="-40" dirty="0">
                <a:latin typeface="Arial"/>
                <a:cs typeface="Arial"/>
              </a:rPr>
              <a:t>w</a:t>
            </a:r>
            <a:r>
              <a:rPr sz="1800" spc="-5" dirty="0">
                <a:latin typeface="Arial"/>
                <a:cs typeface="Arial"/>
              </a:rPr>
              <a:t>i</a:t>
            </a:r>
            <a:r>
              <a:rPr sz="1800" spc="-10" dirty="0">
                <a:latin typeface="Arial"/>
                <a:cs typeface="Arial"/>
              </a:rPr>
              <a:t>n</a:t>
            </a:r>
            <a:r>
              <a:rPr sz="1800" dirty="0">
                <a:latin typeface="Arial"/>
                <a:cs typeface="Arial"/>
              </a:rPr>
              <a:t>g</a:t>
            </a:r>
            <a:r>
              <a:rPr sz="1800" spc="55"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r</a:t>
            </a:r>
            <a:r>
              <a:rPr sz="1800" spc="-10" dirty="0">
                <a:latin typeface="Arial"/>
                <a:cs typeface="Arial"/>
              </a:rPr>
              <a:t>ea</a:t>
            </a:r>
            <a:r>
              <a:rPr sz="1800" dirty="0">
                <a:latin typeface="Arial"/>
                <a:cs typeface="Arial"/>
              </a:rPr>
              <a:t>t</a:t>
            </a:r>
            <a:r>
              <a:rPr sz="1800" spc="5" dirty="0">
                <a:latin typeface="Arial"/>
                <a:cs typeface="Arial"/>
              </a:rPr>
              <a:t> </a:t>
            </a:r>
            <a:r>
              <a:rPr sz="1800" dirty="0">
                <a:latin typeface="Arial"/>
                <a:cs typeface="Arial"/>
              </a:rPr>
              <a:t>to</a:t>
            </a:r>
            <a:r>
              <a:rPr sz="1800" spc="-15" dirty="0">
                <a:latin typeface="Arial"/>
                <a:cs typeface="Arial"/>
              </a:rPr>
              <a:t> </a:t>
            </a:r>
            <a:r>
              <a:rPr sz="1800" spc="-10" dirty="0">
                <a:latin typeface="Arial"/>
                <a:cs typeface="Arial"/>
              </a:rPr>
              <a:t>da</a:t>
            </a:r>
            <a:r>
              <a:rPr sz="1800" dirty="0">
                <a:latin typeface="Arial"/>
                <a:cs typeface="Arial"/>
              </a:rPr>
              <a:t>ta</a:t>
            </a:r>
            <a:r>
              <a:rPr sz="1800" spc="10" dirty="0">
                <a:latin typeface="Arial"/>
                <a:cs typeface="Arial"/>
              </a:rPr>
              <a:t> </a:t>
            </a:r>
            <a:r>
              <a:rPr sz="1800" dirty="0">
                <a:latin typeface="Arial"/>
                <a:cs typeface="Arial"/>
              </a:rPr>
              <a:t>s</a:t>
            </a:r>
            <a:r>
              <a:rPr sz="1800" spc="-10" dirty="0">
                <a:latin typeface="Arial"/>
                <a:cs typeface="Arial"/>
              </a:rPr>
              <a:t>e</a:t>
            </a:r>
            <a:r>
              <a:rPr sz="1800" dirty="0">
                <a:latin typeface="Arial"/>
                <a:cs typeface="Arial"/>
              </a:rPr>
              <a:t>c</a:t>
            </a:r>
            <a:r>
              <a:rPr sz="1800" spc="-10" dirty="0">
                <a:latin typeface="Arial"/>
                <a:cs typeface="Arial"/>
              </a:rPr>
              <a:t>u</a:t>
            </a:r>
            <a:r>
              <a:rPr sz="1800" dirty="0">
                <a:latin typeface="Arial"/>
                <a:cs typeface="Arial"/>
              </a:rPr>
              <a:t>r</a:t>
            </a:r>
            <a:r>
              <a:rPr sz="1800" spc="-5" dirty="0">
                <a:latin typeface="Arial"/>
                <a:cs typeface="Arial"/>
              </a:rPr>
              <a:t>i</a:t>
            </a:r>
            <a:r>
              <a:rPr sz="1800" dirty="0">
                <a:latin typeface="Arial"/>
                <a:cs typeface="Arial"/>
              </a:rPr>
              <a:t>ty </a:t>
            </a:r>
            <a:r>
              <a:rPr sz="1800" spc="-10" dirty="0">
                <a:latin typeface="Arial"/>
                <a:cs typeface="Arial"/>
              </a:rPr>
              <a:t>an</a:t>
            </a:r>
            <a:r>
              <a:rPr sz="1800" dirty="0">
                <a:latin typeface="Arial"/>
                <a:cs typeface="Arial"/>
              </a:rPr>
              <a:t>d</a:t>
            </a:r>
            <a:r>
              <a:rPr sz="1800" spc="10" dirty="0">
                <a:latin typeface="Arial"/>
                <a:cs typeface="Arial"/>
              </a:rPr>
              <a:t> </a:t>
            </a:r>
            <a:r>
              <a:rPr sz="1800" spc="-10" dirty="0">
                <a:latin typeface="Arial"/>
                <a:cs typeface="Arial"/>
              </a:rPr>
              <a:t>p</a:t>
            </a:r>
            <a:r>
              <a:rPr sz="1800" dirty="0">
                <a:latin typeface="Arial"/>
                <a:cs typeface="Arial"/>
              </a:rPr>
              <a:t>r</a:t>
            </a:r>
            <a:r>
              <a:rPr sz="1800" spc="-5" dirty="0">
                <a:latin typeface="Arial"/>
                <a:cs typeface="Arial"/>
              </a:rPr>
              <a:t>i</a:t>
            </a:r>
            <a:r>
              <a:rPr sz="1800" dirty="0">
                <a:latin typeface="Arial"/>
                <a:cs typeface="Arial"/>
              </a:rPr>
              <a:t>v</a:t>
            </a:r>
            <a:r>
              <a:rPr sz="1800" spc="-10" dirty="0">
                <a:latin typeface="Arial"/>
                <a:cs typeface="Arial"/>
              </a:rPr>
              <a:t>a</a:t>
            </a:r>
            <a:r>
              <a:rPr sz="1800" dirty="0">
                <a:latin typeface="Arial"/>
                <a:cs typeface="Arial"/>
              </a:rPr>
              <a:t>c</a:t>
            </a:r>
            <a:r>
              <a:rPr sz="1800" spc="-25" dirty="0">
                <a:latin typeface="Arial"/>
                <a:cs typeface="Arial"/>
              </a:rPr>
              <a:t>y</a:t>
            </a:r>
            <a:r>
              <a:rPr sz="1800" dirty="0">
                <a:latin typeface="Arial"/>
                <a:cs typeface="Arial"/>
              </a:rPr>
              <a:t>.</a:t>
            </a:r>
            <a:endParaRPr sz="1800">
              <a:latin typeface="Arial"/>
              <a:cs typeface="Arial"/>
            </a:endParaRPr>
          </a:p>
          <a:p>
            <a:pPr marL="241300" marR="249554" indent="-228600">
              <a:lnSpc>
                <a:spcPct val="100000"/>
              </a:lnSpc>
              <a:spcBef>
                <a:spcPts val="860"/>
              </a:spcBef>
            </a:pPr>
            <a:r>
              <a:rPr sz="1800" dirty="0">
                <a:latin typeface="Webdings"/>
                <a:cs typeface="Webdings"/>
              </a:rPr>
              <a:t></a:t>
            </a:r>
            <a:r>
              <a:rPr sz="1800" spc="-5" dirty="0">
                <a:latin typeface="Arial"/>
                <a:cs typeface="Arial"/>
              </a:rPr>
              <a:t>C</a:t>
            </a:r>
            <a:r>
              <a:rPr sz="1800" dirty="0">
                <a:latin typeface="Arial"/>
                <a:cs typeface="Arial"/>
              </a:rPr>
              <a:t>r</a:t>
            </a:r>
            <a:r>
              <a:rPr sz="1800" spc="-5" dirty="0">
                <a:latin typeface="Arial"/>
                <a:cs typeface="Arial"/>
              </a:rPr>
              <a:t>i</a:t>
            </a:r>
            <a:r>
              <a:rPr sz="1800" dirty="0">
                <a:latin typeface="Arial"/>
                <a:cs typeface="Arial"/>
              </a:rPr>
              <a:t>m</a:t>
            </a:r>
            <a:r>
              <a:rPr sz="1800" spc="-5" dirty="0">
                <a:latin typeface="Arial"/>
                <a:cs typeface="Arial"/>
              </a:rPr>
              <a:t>i</a:t>
            </a:r>
            <a:r>
              <a:rPr sz="1800" spc="-10" dirty="0">
                <a:latin typeface="Arial"/>
                <a:cs typeface="Arial"/>
              </a:rPr>
              <a:t>na</a:t>
            </a:r>
            <a:r>
              <a:rPr sz="1800" spc="-5" dirty="0">
                <a:latin typeface="Arial"/>
                <a:cs typeface="Arial"/>
              </a:rPr>
              <a:t>l</a:t>
            </a:r>
            <a:r>
              <a:rPr sz="1800" dirty="0">
                <a:latin typeface="Arial"/>
                <a:cs typeface="Arial"/>
              </a:rPr>
              <a:t>s</a:t>
            </a:r>
            <a:r>
              <a:rPr sz="1800" spc="25" dirty="0">
                <a:latin typeface="Arial"/>
                <a:cs typeface="Arial"/>
              </a:rPr>
              <a:t> </a:t>
            </a:r>
            <a:r>
              <a:rPr sz="1800" spc="-10" dirty="0">
                <a:latin typeface="Arial"/>
                <a:cs typeface="Arial"/>
              </a:rPr>
              <a:t>u</a:t>
            </a:r>
            <a:r>
              <a:rPr sz="1800" dirty="0">
                <a:latin typeface="Arial"/>
                <a:cs typeface="Arial"/>
              </a:rPr>
              <a:t>se</a:t>
            </a:r>
            <a:r>
              <a:rPr sz="1800" spc="-5" dirty="0">
                <a:latin typeface="Arial"/>
                <a:cs typeface="Arial"/>
              </a:rPr>
              <a:t> </a:t>
            </a:r>
            <a:r>
              <a:rPr sz="1800" spc="-10" dirty="0">
                <a:latin typeface="Arial"/>
                <a:cs typeface="Arial"/>
              </a:rPr>
              <a:t>na</a:t>
            </a:r>
            <a:r>
              <a:rPr sz="1800" dirty="0">
                <a:latin typeface="Arial"/>
                <a:cs typeface="Arial"/>
              </a:rPr>
              <a:t>t</a:t>
            </a:r>
            <a:r>
              <a:rPr sz="1800" spc="-10" dirty="0">
                <a:latin typeface="Arial"/>
                <a:cs typeface="Arial"/>
              </a:rPr>
              <a:t>u</a:t>
            </a:r>
            <a:r>
              <a:rPr sz="1800" dirty="0">
                <a:latin typeface="Arial"/>
                <a:cs typeface="Arial"/>
              </a:rPr>
              <a:t>r</a:t>
            </a:r>
            <a:r>
              <a:rPr sz="1800" spc="-10" dirty="0">
                <a:latin typeface="Arial"/>
                <a:cs typeface="Arial"/>
              </a:rPr>
              <a:t>a</a:t>
            </a:r>
            <a:r>
              <a:rPr sz="1800" dirty="0">
                <a:latin typeface="Arial"/>
                <a:cs typeface="Arial"/>
              </a:rPr>
              <a:t>l</a:t>
            </a:r>
            <a:r>
              <a:rPr sz="1800" spc="10" dirty="0">
                <a:latin typeface="Arial"/>
                <a:cs typeface="Arial"/>
              </a:rPr>
              <a:t> </a:t>
            </a:r>
            <a:r>
              <a:rPr sz="1800" spc="-10" dirty="0">
                <a:latin typeface="Arial"/>
                <a:cs typeface="Arial"/>
              </a:rPr>
              <a:t>hu</a:t>
            </a:r>
            <a:r>
              <a:rPr sz="1800" dirty="0">
                <a:latin typeface="Arial"/>
                <a:cs typeface="Arial"/>
              </a:rPr>
              <a:t>m</a:t>
            </a:r>
            <a:r>
              <a:rPr sz="1800" spc="-10" dirty="0">
                <a:latin typeface="Arial"/>
                <a:cs typeface="Arial"/>
              </a:rPr>
              <a:t>a</a:t>
            </a:r>
            <a:r>
              <a:rPr sz="1800" dirty="0">
                <a:latin typeface="Arial"/>
                <a:cs typeface="Arial"/>
              </a:rPr>
              <a:t>n</a:t>
            </a:r>
            <a:r>
              <a:rPr sz="1800" spc="10" dirty="0">
                <a:latin typeface="Arial"/>
                <a:cs typeface="Arial"/>
              </a:rPr>
              <a:t> </a:t>
            </a:r>
            <a:r>
              <a:rPr sz="1800" spc="-5" dirty="0">
                <a:latin typeface="Arial"/>
                <a:cs typeface="Arial"/>
              </a:rPr>
              <a:t>i</a:t>
            </a:r>
            <a:r>
              <a:rPr sz="1800" spc="-10" dirty="0">
                <a:latin typeface="Arial"/>
                <a:cs typeface="Arial"/>
              </a:rPr>
              <a:t>n</a:t>
            </a:r>
            <a:r>
              <a:rPr sz="1800" dirty="0">
                <a:latin typeface="Arial"/>
                <a:cs typeface="Arial"/>
              </a:rPr>
              <a:t>st</a:t>
            </a:r>
            <a:r>
              <a:rPr sz="1800" spc="-5" dirty="0">
                <a:latin typeface="Arial"/>
                <a:cs typeface="Arial"/>
              </a:rPr>
              <a:t>i</a:t>
            </a:r>
            <a:r>
              <a:rPr sz="1800" spc="-10" dirty="0">
                <a:latin typeface="Arial"/>
                <a:cs typeface="Arial"/>
              </a:rPr>
              <a:t>n</a:t>
            </a:r>
            <a:r>
              <a:rPr sz="1800" dirty="0">
                <a:latin typeface="Arial"/>
                <a:cs typeface="Arial"/>
              </a:rPr>
              <a:t>cts </a:t>
            </a:r>
            <a:r>
              <a:rPr sz="1800" spc="-5" dirty="0">
                <a:latin typeface="Arial"/>
                <a:cs typeface="Arial"/>
              </a:rPr>
              <a:t>li</a:t>
            </a:r>
            <a:r>
              <a:rPr sz="1800" dirty="0">
                <a:latin typeface="Arial"/>
                <a:cs typeface="Arial"/>
              </a:rPr>
              <a:t>ke</a:t>
            </a:r>
            <a:r>
              <a:rPr sz="1800" spc="10" dirty="0">
                <a:latin typeface="Arial"/>
                <a:cs typeface="Arial"/>
              </a:rPr>
              <a:t> </a:t>
            </a:r>
            <a:r>
              <a:rPr sz="1800" dirty="0">
                <a:latin typeface="Arial"/>
                <a:cs typeface="Arial"/>
              </a:rPr>
              <a:t>tr</a:t>
            </a:r>
            <a:r>
              <a:rPr sz="1800" spc="-10" dirty="0">
                <a:latin typeface="Arial"/>
                <a:cs typeface="Arial"/>
              </a:rPr>
              <a:t>u</a:t>
            </a:r>
            <a:r>
              <a:rPr sz="1800" dirty="0">
                <a:latin typeface="Arial"/>
                <a:cs typeface="Arial"/>
              </a:rPr>
              <a:t>st</a:t>
            </a:r>
            <a:r>
              <a:rPr sz="1800" spc="-5" dirty="0">
                <a:latin typeface="Arial"/>
                <a:cs typeface="Arial"/>
              </a:rPr>
              <a:t> </a:t>
            </a:r>
            <a:r>
              <a:rPr sz="1800" spc="-10" dirty="0">
                <a:latin typeface="Arial"/>
                <a:cs typeface="Arial"/>
              </a:rPr>
              <a:t>o</a:t>
            </a:r>
            <a:r>
              <a:rPr sz="1800" dirty="0">
                <a:latin typeface="Arial"/>
                <a:cs typeface="Arial"/>
              </a:rPr>
              <a:t>r t</a:t>
            </a:r>
            <a:r>
              <a:rPr sz="1800" spc="-10" dirty="0">
                <a:latin typeface="Arial"/>
                <a:cs typeface="Arial"/>
              </a:rPr>
              <a:t>h</a:t>
            </a:r>
            <a:r>
              <a:rPr sz="1800" dirty="0">
                <a:latin typeface="Arial"/>
                <a:cs typeface="Arial"/>
              </a:rPr>
              <a:t>e</a:t>
            </a:r>
            <a:r>
              <a:rPr sz="1800" spc="-5" dirty="0">
                <a:latin typeface="Arial"/>
                <a:cs typeface="Arial"/>
              </a:rPr>
              <a:t> </a:t>
            </a:r>
            <a:r>
              <a:rPr sz="1800" spc="-10" dirty="0">
                <a:latin typeface="Arial"/>
                <a:cs typeface="Arial"/>
              </a:rPr>
              <a:t>de</a:t>
            </a:r>
            <a:r>
              <a:rPr sz="1800" dirty="0">
                <a:latin typeface="Arial"/>
                <a:cs typeface="Arial"/>
              </a:rPr>
              <a:t>s</a:t>
            </a:r>
            <a:r>
              <a:rPr sz="1800" spc="-5" dirty="0">
                <a:latin typeface="Arial"/>
                <a:cs typeface="Arial"/>
              </a:rPr>
              <a:t>i</a:t>
            </a:r>
            <a:r>
              <a:rPr sz="1800" dirty="0">
                <a:latin typeface="Arial"/>
                <a:cs typeface="Arial"/>
              </a:rPr>
              <a:t>re</a:t>
            </a:r>
            <a:r>
              <a:rPr sz="1800" spc="10" dirty="0">
                <a:latin typeface="Arial"/>
                <a:cs typeface="Arial"/>
              </a:rPr>
              <a:t> </a:t>
            </a:r>
            <a:r>
              <a:rPr sz="1800" dirty="0">
                <a:latin typeface="Arial"/>
                <a:cs typeface="Arial"/>
              </a:rPr>
              <a:t>to</a:t>
            </a:r>
            <a:r>
              <a:rPr sz="1800" spc="-5" dirty="0">
                <a:latin typeface="Arial"/>
                <a:cs typeface="Arial"/>
              </a:rPr>
              <a:t> </a:t>
            </a:r>
            <a:r>
              <a:rPr sz="1800" spc="-10" dirty="0">
                <a:latin typeface="Arial"/>
                <a:cs typeface="Arial"/>
              </a:rPr>
              <a:t>he</a:t>
            </a:r>
            <a:r>
              <a:rPr sz="1800" spc="-5" dirty="0">
                <a:latin typeface="Arial"/>
                <a:cs typeface="Arial"/>
              </a:rPr>
              <a:t>l</a:t>
            </a:r>
            <a:r>
              <a:rPr sz="1800" dirty="0">
                <a:latin typeface="Arial"/>
                <a:cs typeface="Arial"/>
              </a:rPr>
              <a:t>p</a:t>
            </a:r>
            <a:r>
              <a:rPr sz="1800" spc="10" dirty="0">
                <a:latin typeface="Arial"/>
                <a:cs typeface="Arial"/>
              </a:rPr>
              <a:t> </a:t>
            </a:r>
            <a:r>
              <a:rPr sz="1800" dirty="0">
                <a:latin typeface="Arial"/>
                <a:cs typeface="Arial"/>
              </a:rPr>
              <a:t>to</a:t>
            </a:r>
            <a:r>
              <a:rPr sz="1800" spc="-5" dirty="0">
                <a:latin typeface="Arial"/>
                <a:cs typeface="Arial"/>
              </a:rPr>
              <a:t> </a:t>
            </a:r>
            <a:r>
              <a:rPr sz="1800" dirty="0">
                <a:latin typeface="Arial"/>
                <a:cs typeface="Arial"/>
              </a:rPr>
              <a:t>m</a:t>
            </a:r>
            <a:r>
              <a:rPr sz="1800" spc="-10" dirty="0">
                <a:latin typeface="Arial"/>
                <a:cs typeface="Arial"/>
              </a:rPr>
              <a:t>an</a:t>
            </a:r>
            <a:r>
              <a:rPr sz="1800" spc="-5" dirty="0">
                <a:latin typeface="Arial"/>
                <a:cs typeface="Arial"/>
              </a:rPr>
              <a:t>i</a:t>
            </a:r>
            <a:r>
              <a:rPr sz="1800" spc="-10" dirty="0">
                <a:latin typeface="Arial"/>
                <a:cs typeface="Arial"/>
              </a:rPr>
              <a:t>pu</a:t>
            </a:r>
            <a:r>
              <a:rPr sz="1800" spc="-5" dirty="0">
                <a:latin typeface="Arial"/>
                <a:cs typeface="Arial"/>
              </a:rPr>
              <a:t>l</a:t>
            </a:r>
            <a:r>
              <a:rPr sz="1800" spc="-10" dirty="0">
                <a:latin typeface="Arial"/>
                <a:cs typeface="Arial"/>
              </a:rPr>
              <a:t>a</a:t>
            </a:r>
            <a:r>
              <a:rPr sz="1800" dirty="0">
                <a:latin typeface="Arial"/>
                <a:cs typeface="Arial"/>
              </a:rPr>
              <a:t>te </a:t>
            </a:r>
            <a:r>
              <a:rPr sz="1800" spc="-10" dirty="0">
                <a:latin typeface="Arial"/>
                <a:cs typeface="Arial"/>
              </a:rPr>
              <a:t>peop</a:t>
            </a:r>
            <a:r>
              <a:rPr sz="1800" spc="-5" dirty="0">
                <a:latin typeface="Arial"/>
                <a:cs typeface="Arial"/>
              </a:rPr>
              <a:t>l</a:t>
            </a:r>
            <a:r>
              <a:rPr sz="1800" dirty="0">
                <a:latin typeface="Arial"/>
                <a:cs typeface="Arial"/>
              </a:rPr>
              <a:t>e</a:t>
            </a:r>
            <a:r>
              <a:rPr sz="1800" spc="20" dirty="0">
                <a:latin typeface="Arial"/>
                <a:cs typeface="Arial"/>
              </a:rPr>
              <a:t> </a:t>
            </a:r>
            <a:r>
              <a:rPr sz="1800" dirty="0">
                <a:latin typeface="Arial"/>
                <a:cs typeface="Arial"/>
              </a:rPr>
              <a:t>to</a:t>
            </a:r>
            <a:r>
              <a:rPr sz="1800" spc="-15" dirty="0">
                <a:latin typeface="Arial"/>
                <a:cs typeface="Arial"/>
              </a:rPr>
              <a:t> </a:t>
            </a:r>
            <a:r>
              <a:rPr sz="1800" spc="-10" dirty="0">
                <a:latin typeface="Arial"/>
                <a:cs typeface="Arial"/>
              </a:rPr>
              <a:t>d</a:t>
            </a:r>
            <a:r>
              <a:rPr sz="1800" spc="-5" dirty="0">
                <a:latin typeface="Arial"/>
                <a:cs typeface="Arial"/>
              </a:rPr>
              <a:t>i</a:t>
            </a:r>
            <a:r>
              <a:rPr sz="1800" dirty="0">
                <a:latin typeface="Arial"/>
                <a:cs typeface="Arial"/>
              </a:rPr>
              <a:t>v</a:t>
            </a:r>
            <a:r>
              <a:rPr sz="1800" spc="-10" dirty="0">
                <a:latin typeface="Arial"/>
                <a:cs typeface="Arial"/>
              </a:rPr>
              <a:t>u</a:t>
            </a:r>
            <a:r>
              <a:rPr sz="1800" spc="-5" dirty="0">
                <a:latin typeface="Arial"/>
                <a:cs typeface="Arial"/>
              </a:rPr>
              <a:t>l</a:t>
            </a:r>
            <a:r>
              <a:rPr sz="1800" spc="-10" dirty="0">
                <a:latin typeface="Arial"/>
                <a:cs typeface="Arial"/>
              </a:rPr>
              <a:t>g</a:t>
            </a:r>
            <a:r>
              <a:rPr sz="1800" dirty="0">
                <a:latin typeface="Arial"/>
                <a:cs typeface="Arial"/>
              </a:rPr>
              <a:t>e</a:t>
            </a:r>
            <a:r>
              <a:rPr sz="1800" spc="20" dirty="0">
                <a:latin typeface="Arial"/>
                <a:cs typeface="Arial"/>
              </a:rPr>
              <a:t> </a:t>
            </a:r>
            <a:r>
              <a:rPr sz="1800" dirty="0">
                <a:latin typeface="Arial"/>
                <a:cs typeface="Arial"/>
              </a:rPr>
              <a:t>v</a:t>
            </a:r>
            <a:r>
              <a:rPr sz="1800" spc="-10" dirty="0">
                <a:latin typeface="Arial"/>
                <a:cs typeface="Arial"/>
              </a:rPr>
              <a:t>a</a:t>
            </a:r>
            <a:r>
              <a:rPr sz="1800" spc="-5" dirty="0">
                <a:latin typeface="Arial"/>
                <a:cs typeface="Arial"/>
              </a:rPr>
              <a:t>l</a:t>
            </a:r>
            <a:r>
              <a:rPr sz="1800" spc="-10" dirty="0">
                <a:latin typeface="Arial"/>
                <a:cs typeface="Arial"/>
              </a:rPr>
              <a:t>uab</a:t>
            </a:r>
            <a:r>
              <a:rPr sz="1800" spc="-5" dirty="0">
                <a:latin typeface="Arial"/>
                <a:cs typeface="Arial"/>
              </a:rPr>
              <a:t>l</a:t>
            </a:r>
            <a:r>
              <a:rPr sz="1800" dirty="0">
                <a:latin typeface="Arial"/>
                <a:cs typeface="Arial"/>
              </a:rPr>
              <a:t>e</a:t>
            </a:r>
            <a:r>
              <a:rPr sz="1800" spc="20" dirty="0">
                <a:latin typeface="Arial"/>
                <a:cs typeface="Arial"/>
              </a:rPr>
              <a:t> </a:t>
            </a:r>
            <a:r>
              <a:rPr sz="1800" spc="-5" dirty="0">
                <a:latin typeface="Arial"/>
                <a:cs typeface="Arial"/>
              </a:rPr>
              <a:t>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10" dirty="0">
                <a:latin typeface="Arial"/>
                <a:cs typeface="Arial"/>
              </a:rPr>
              <a:t> </a:t>
            </a:r>
            <a:r>
              <a:rPr sz="1800" dirty="0">
                <a:latin typeface="Arial"/>
                <a:cs typeface="Arial"/>
              </a:rPr>
              <a:t>(</a:t>
            </a:r>
            <a:r>
              <a:rPr sz="1800" spc="-5" dirty="0">
                <a:latin typeface="Arial"/>
                <a:cs typeface="Arial"/>
              </a:rPr>
              <a:t>li</a:t>
            </a:r>
            <a:r>
              <a:rPr sz="1800" dirty="0">
                <a:latin typeface="Arial"/>
                <a:cs typeface="Arial"/>
              </a:rPr>
              <a:t>ke</a:t>
            </a:r>
            <a:r>
              <a:rPr sz="1800" spc="10" dirty="0">
                <a:latin typeface="Arial"/>
                <a:cs typeface="Arial"/>
              </a:rPr>
              <a:t> </a:t>
            </a:r>
            <a:r>
              <a:rPr sz="1800" spc="-10" dirty="0">
                <a:latin typeface="Arial"/>
                <a:cs typeface="Arial"/>
              </a:rPr>
              <a:t>pa</a:t>
            </a:r>
            <a:r>
              <a:rPr sz="1800" dirty="0">
                <a:latin typeface="Arial"/>
                <a:cs typeface="Arial"/>
              </a:rPr>
              <a:t>ss</a:t>
            </a:r>
            <a:r>
              <a:rPr sz="1800" spc="-40" dirty="0">
                <a:latin typeface="Arial"/>
                <a:cs typeface="Arial"/>
              </a:rPr>
              <a:t>w</a:t>
            </a:r>
            <a:r>
              <a:rPr sz="1800" spc="-10" dirty="0">
                <a:latin typeface="Arial"/>
                <a:cs typeface="Arial"/>
              </a:rPr>
              <a:t>o</a:t>
            </a:r>
            <a:r>
              <a:rPr sz="1800" dirty="0">
                <a:latin typeface="Arial"/>
                <a:cs typeface="Arial"/>
              </a:rPr>
              <a:t>r</a:t>
            </a:r>
            <a:r>
              <a:rPr sz="1800" spc="-10" dirty="0">
                <a:latin typeface="Arial"/>
                <a:cs typeface="Arial"/>
              </a:rPr>
              <a:t>d</a:t>
            </a:r>
            <a:r>
              <a:rPr sz="1800" dirty="0">
                <a:latin typeface="Arial"/>
                <a:cs typeface="Arial"/>
              </a:rPr>
              <a:t>s).</a:t>
            </a:r>
            <a:endParaRPr sz="1800">
              <a:latin typeface="Arial"/>
              <a:cs typeface="Arial"/>
            </a:endParaRPr>
          </a:p>
          <a:p>
            <a:pPr marL="241300" marR="271780" indent="-228600">
              <a:lnSpc>
                <a:spcPct val="100000"/>
              </a:lnSpc>
              <a:spcBef>
                <a:spcPts val="865"/>
              </a:spcBef>
            </a:pPr>
            <a:r>
              <a:rPr sz="1800" dirty="0">
                <a:latin typeface="Webdings"/>
                <a:cs typeface="Webdings"/>
              </a:rPr>
              <a:t></a:t>
            </a:r>
            <a:r>
              <a:rPr sz="1800" spc="-5" dirty="0">
                <a:latin typeface="Arial"/>
                <a:cs typeface="Arial"/>
              </a:rPr>
              <a:t>C</a:t>
            </a:r>
            <a:r>
              <a:rPr sz="1800" dirty="0">
                <a:latin typeface="Arial"/>
                <a:cs typeface="Arial"/>
              </a:rPr>
              <a:t>r</a:t>
            </a:r>
            <a:r>
              <a:rPr sz="1800" spc="-5" dirty="0">
                <a:latin typeface="Arial"/>
                <a:cs typeface="Arial"/>
              </a:rPr>
              <a:t>i</a:t>
            </a:r>
            <a:r>
              <a:rPr sz="1800" dirty="0">
                <a:latin typeface="Arial"/>
                <a:cs typeface="Arial"/>
              </a:rPr>
              <a:t>m</a:t>
            </a:r>
            <a:r>
              <a:rPr sz="1800" spc="-5" dirty="0">
                <a:latin typeface="Arial"/>
                <a:cs typeface="Arial"/>
              </a:rPr>
              <a:t>i</a:t>
            </a:r>
            <a:r>
              <a:rPr sz="1800" spc="-10" dirty="0">
                <a:latin typeface="Arial"/>
                <a:cs typeface="Arial"/>
              </a:rPr>
              <a:t>na</a:t>
            </a:r>
            <a:r>
              <a:rPr sz="1800" spc="-5" dirty="0">
                <a:latin typeface="Arial"/>
                <a:cs typeface="Arial"/>
              </a:rPr>
              <a:t>l</a:t>
            </a:r>
            <a:r>
              <a:rPr sz="1800" dirty="0">
                <a:latin typeface="Arial"/>
                <a:cs typeface="Arial"/>
              </a:rPr>
              <a:t>s</a:t>
            </a:r>
            <a:r>
              <a:rPr sz="1800" spc="25" dirty="0">
                <a:latin typeface="Arial"/>
                <a:cs typeface="Arial"/>
              </a:rPr>
              <a:t> </a:t>
            </a:r>
            <a:r>
              <a:rPr sz="1800" dirty="0">
                <a:latin typeface="Arial"/>
                <a:cs typeface="Arial"/>
              </a:rPr>
              <a:t>c</a:t>
            </a:r>
            <a:r>
              <a:rPr sz="1800" spc="-10" dirty="0">
                <a:latin typeface="Arial"/>
                <a:cs typeface="Arial"/>
              </a:rPr>
              <a:t>a</a:t>
            </a:r>
            <a:r>
              <a:rPr sz="1800" dirty="0">
                <a:latin typeface="Arial"/>
                <a:cs typeface="Arial"/>
              </a:rPr>
              <a:t>n</a:t>
            </a:r>
            <a:r>
              <a:rPr sz="1800" spc="-5" dirty="0">
                <a:latin typeface="Arial"/>
                <a:cs typeface="Arial"/>
              </a:rPr>
              <a:t> </a:t>
            </a:r>
            <a:r>
              <a:rPr sz="1800" spc="-10" dirty="0">
                <a:latin typeface="Arial"/>
                <a:cs typeface="Arial"/>
              </a:rPr>
              <a:t>b</a:t>
            </a:r>
            <a:r>
              <a:rPr sz="1800" spc="-25" dirty="0">
                <a:latin typeface="Arial"/>
                <a:cs typeface="Arial"/>
              </a:rPr>
              <a:t>y</a:t>
            </a:r>
            <a:r>
              <a:rPr sz="1800" spc="-10" dirty="0">
                <a:latin typeface="Arial"/>
                <a:cs typeface="Arial"/>
              </a:rPr>
              <a:t>pa</a:t>
            </a:r>
            <a:r>
              <a:rPr sz="1800" dirty="0">
                <a:latin typeface="Arial"/>
                <a:cs typeface="Arial"/>
              </a:rPr>
              <a:t>ss</a:t>
            </a:r>
            <a:r>
              <a:rPr sz="1800" spc="35" dirty="0">
                <a:latin typeface="Arial"/>
                <a:cs typeface="Arial"/>
              </a:rPr>
              <a:t> </a:t>
            </a:r>
            <a:r>
              <a:rPr sz="1800" spc="-10" dirty="0">
                <a:latin typeface="Arial"/>
                <a:cs typeface="Arial"/>
              </a:rPr>
              <a:t>ne</a:t>
            </a:r>
            <a:r>
              <a:rPr sz="1800" dirty="0">
                <a:latin typeface="Arial"/>
                <a:cs typeface="Arial"/>
              </a:rPr>
              <a:t>t</a:t>
            </a:r>
            <a:r>
              <a:rPr sz="1800" spc="-40" dirty="0">
                <a:latin typeface="Arial"/>
                <a:cs typeface="Arial"/>
              </a:rPr>
              <a:t>w</a:t>
            </a:r>
            <a:r>
              <a:rPr sz="1800" spc="-10" dirty="0">
                <a:latin typeface="Arial"/>
                <a:cs typeface="Arial"/>
              </a:rPr>
              <a:t>o</a:t>
            </a:r>
            <a:r>
              <a:rPr sz="1800" dirty="0">
                <a:latin typeface="Arial"/>
                <a:cs typeface="Arial"/>
              </a:rPr>
              <a:t>rk</a:t>
            </a:r>
            <a:r>
              <a:rPr sz="1800" spc="35" dirty="0">
                <a:latin typeface="Arial"/>
                <a:cs typeface="Arial"/>
              </a:rPr>
              <a:t> </a:t>
            </a:r>
            <a:r>
              <a:rPr sz="1800" dirty="0">
                <a:latin typeface="Arial"/>
                <a:cs typeface="Arial"/>
              </a:rPr>
              <a:t>f</a:t>
            </a:r>
            <a:r>
              <a:rPr sz="1800" spc="-5" dirty="0">
                <a:latin typeface="Arial"/>
                <a:cs typeface="Arial"/>
              </a:rPr>
              <a:t>i</a:t>
            </a:r>
            <a:r>
              <a:rPr sz="1800" dirty="0">
                <a:latin typeface="Arial"/>
                <a:cs typeface="Arial"/>
              </a:rPr>
              <a:t>r</a:t>
            </a:r>
            <a:r>
              <a:rPr sz="1800" spc="-10" dirty="0">
                <a:latin typeface="Arial"/>
                <a:cs typeface="Arial"/>
              </a:rPr>
              <a:t>e</a:t>
            </a:r>
            <a:r>
              <a:rPr sz="1800" spc="-40" dirty="0">
                <a:latin typeface="Arial"/>
                <a:cs typeface="Arial"/>
              </a:rPr>
              <a:t>w</a:t>
            </a:r>
            <a:r>
              <a:rPr sz="1800" spc="-10" dirty="0">
                <a:latin typeface="Arial"/>
                <a:cs typeface="Arial"/>
              </a:rPr>
              <a:t>a</a:t>
            </a:r>
            <a:r>
              <a:rPr sz="1800" spc="-5" dirty="0">
                <a:latin typeface="Arial"/>
                <a:cs typeface="Arial"/>
              </a:rPr>
              <a:t>ll</a:t>
            </a:r>
            <a:r>
              <a:rPr sz="1800" dirty="0">
                <a:latin typeface="Arial"/>
                <a:cs typeface="Arial"/>
              </a:rPr>
              <a:t>s</a:t>
            </a:r>
            <a:r>
              <a:rPr sz="1800" spc="60" dirty="0">
                <a:latin typeface="Arial"/>
                <a:cs typeface="Arial"/>
              </a:rPr>
              <a:t> </a:t>
            </a:r>
            <a:r>
              <a:rPr sz="1800" spc="-10" dirty="0">
                <a:latin typeface="Arial"/>
                <a:cs typeface="Arial"/>
              </a:rPr>
              <a:t>an</a:t>
            </a:r>
            <a:r>
              <a:rPr sz="1800" dirty="0">
                <a:latin typeface="Arial"/>
                <a:cs typeface="Arial"/>
              </a:rPr>
              <a:t>d</a:t>
            </a:r>
            <a:r>
              <a:rPr sz="1800" spc="-5" dirty="0">
                <a:latin typeface="Arial"/>
                <a:cs typeface="Arial"/>
              </a:rPr>
              <a:t> </a:t>
            </a:r>
            <a:r>
              <a:rPr sz="1800" spc="-10" dirty="0">
                <a:latin typeface="Arial"/>
                <a:cs typeface="Arial"/>
              </a:rPr>
              <a:t>bu</a:t>
            </a:r>
            <a:r>
              <a:rPr sz="1800" spc="-5" dirty="0">
                <a:latin typeface="Arial"/>
                <a:cs typeface="Arial"/>
              </a:rPr>
              <a:t>il</a:t>
            </a:r>
            <a:r>
              <a:rPr sz="1800" spc="-10" dirty="0">
                <a:latin typeface="Arial"/>
                <a:cs typeface="Arial"/>
              </a:rPr>
              <a:t>d</a:t>
            </a:r>
            <a:r>
              <a:rPr sz="1800" spc="-5" dirty="0">
                <a:latin typeface="Arial"/>
                <a:cs typeface="Arial"/>
              </a:rPr>
              <a:t>i</a:t>
            </a:r>
            <a:r>
              <a:rPr sz="1800" spc="-10" dirty="0">
                <a:latin typeface="Arial"/>
                <a:cs typeface="Arial"/>
              </a:rPr>
              <a:t>n</a:t>
            </a:r>
            <a:r>
              <a:rPr sz="1800" dirty="0">
                <a:latin typeface="Arial"/>
                <a:cs typeface="Arial"/>
              </a:rPr>
              <a:t>g</a:t>
            </a:r>
            <a:r>
              <a:rPr sz="1800" spc="30" dirty="0">
                <a:latin typeface="Arial"/>
                <a:cs typeface="Arial"/>
              </a:rPr>
              <a:t> </a:t>
            </a:r>
            <a:r>
              <a:rPr sz="1800" spc="-10" dirty="0">
                <a:latin typeface="Arial"/>
                <a:cs typeface="Arial"/>
              </a:rPr>
              <a:t>a</a:t>
            </a:r>
            <a:r>
              <a:rPr sz="1800" dirty="0">
                <a:latin typeface="Arial"/>
                <a:cs typeface="Arial"/>
              </a:rPr>
              <a:t>cc</a:t>
            </a:r>
            <a:r>
              <a:rPr sz="1800" spc="-10" dirty="0">
                <a:latin typeface="Arial"/>
                <a:cs typeface="Arial"/>
              </a:rPr>
              <a:t>e</a:t>
            </a:r>
            <a:r>
              <a:rPr sz="1800" dirty="0">
                <a:latin typeface="Arial"/>
                <a:cs typeface="Arial"/>
              </a:rPr>
              <a:t>ss s</a:t>
            </a:r>
            <a:r>
              <a:rPr sz="1800" spc="-25" dirty="0">
                <a:latin typeface="Arial"/>
                <a:cs typeface="Arial"/>
              </a:rPr>
              <a:t>y</a:t>
            </a:r>
            <a:r>
              <a:rPr sz="1800" dirty="0">
                <a:latin typeface="Arial"/>
                <a:cs typeface="Arial"/>
              </a:rPr>
              <a:t>st</a:t>
            </a:r>
            <a:r>
              <a:rPr sz="1800" spc="-10" dirty="0">
                <a:latin typeface="Arial"/>
                <a:cs typeface="Arial"/>
              </a:rPr>
              <a:t>e</a:t>
            </a:r>
            <a:r>
              <a:rPr sz="1800" dirty="0">
                <a:latin typeface="Arial"/>
                <a:cs typeface="Arial"/>
              </a:rPr>
              <a:t>ms</a:t>
            </a:r>
            <a:r>
              <a:rPr sz="1800" spc="25" dirty="0">
                <a:latin typeface="Arial"/>
                <a:cs typeface="Arial"/>
              </a:rPr>
              <a:t> </a:t>
            </a:r>
            <a:r>
              <a:rPr sz="1800" dirty="0">
                <a:latin typeface="Arial"/>
                <a:cs typeface="Arial"/>
              </a:rPr>
              <a:t>to</a:t>
            </a:r>
            <a:r>
              <a:rPr sz="1800" spc="-15" dirty="0">
                <a:latin typeface="Arial"/>
                <a:cs typeface="Arial"/>
              </a:rPr>
              <a:t> </a:t>
            </a:r>
            <a:r>
              <a:rPr sz="1800" dirty="0">
                <a:latin typeface="Arial"/>
                <a:cs typeface="Arial"/>
              </a:rPr>
              <a:t>st</a:t>
            </a:r>
            <a:r>
              <a:rPr sz="1800" spc="-10" dirty="0">
                <a:latin typeface="Arial"/>
                <a:cs typeface="Arial"/>
              </a:rPr>
              <a:t>ea</a:t>
            </a:r>
            <a:r>
              <a:rPr sz="1800" dirty="0">
                <a:latin typeface="Arial"/>
                <a:cs typeface="Arial"/>
              </a:rPr>
              <a:t>l</a:t>
            </a:r>
            <a:r>
              <a:rPr sz="1800" spc="10" dirty="0">
                <a:latin typeface="Arial"/>
                <a:cs typeface="Arial"/>
              </a:rPr>
              <a:t> </a:t>
            </a:r>
            <a:r>
              <a:rPr sz="1800" spc="-10" dirty="0">
                <a:latin typeface="Arial"/>
                <a:cs typeface="Arial"/>
              </a:rPr>
              <a:t>da</a:t>
            </a:r>
            <a:r>
              <a:rPr sz="1800" dirty="0">
                <a:latin typeface="Arial"/>
                <a:cs typeface="Arial"/>
              </a:rPr>
              <a:t>ta </a:t>
            </a:r>
            <a:r>
              <a:rPr sz="1800" spc="-10" dirty="0">
                <a:latin typeface="Arial"/>
                <a:cs typeface="Arial"/>
              </a:rPr>
              <a:t>an</a:t>
            </a:r>
            <a:r>
              <a:rPr sz="1800" dirty="0">
                <a:latin typeface="Arial"/>
                <a:cs typeface="Arial"/>
              </a:rPr>
              <a:t>d</a:t>
            </a:r>
            <a:r>
              <a:rPr sz="1800" spc="10" dirty="0">
                <a:latin typeface="Arial"/>
                <a:cs typeface="Arial"/>
              </a:rPr>
              <a:t> </a:t>
            </a:r>
            <a:r>
              <a:rPr sz="1800" spc="-10" dirty="0">
                <a:latin typeface="Arial"/>
                <a:cs typeface="Arial"/>
              </a:rPr>
              <a:t>d</a:t>
            </a:r>
            <a:r>
              <a:rPr sz="1800" spc="-5" dirty="0">
                <a:latin typeface="Arial"/>
                <a:cs typeface="Arial"/>
              </a:rPr>
              <a:t>i</a:t>
            </a:r>
            <a:r>
              <a:rPr sz="1800" dirty="0">
                <a:latin typeface="Arial"/>
                <a:cs typeface="Arial"/>
              </a:rPr>
              <a:t>sr</a:t>
            </a:r>
            <a:r>
              <a:rPr sz="1800" spc="-10" dirty="0">
                <a:latin typeface="Arial"/>
                <a:cs typeface="Arial"/>
              </a:rPr>
              <a:t>up</a:t>
            </a:r>
            <a:r>
              <a:rPr sz="1800" dirty="0">
                <a:latin typeface="Arial"/>
                <a:cs typeface="Arial"/>
              </a:rPr>
              <a:t>t</a:t>
            </a:r>
            <a:r>
              <a:rPr sz="1800" spc="5" dirty="0">
                <a:latin typeface="Arial"/>
                <a:cs typeface="Arial"/>
              </a:rPr>
              <a:t> </a:t>
            </a:r>
            <a:r>
              <a:rPr sz="1800" spc="-10" dirty="0">
                <a:latin typeface="Arial"/>
                <a:cs typeface="Arial"/>
              </a:rPr>
              <a:t>ope</a:t>
            </a:r>
            <a:r>
              <a:rPr sz="1800" dirty="0">
                <a:latin typeface="Arial"/>
                <a:cs typeface="Arial"/>
              </a:rPr>
              <a:t>r</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on</a:t>
            </a:r>
            <a:r>
              <a:rPr sz="1800" dirty="0">
                <a:latin typeface="Arial"/>
                <a:cs typeface="Arial"/>
              </a:rPr>
              <a:t>s</a:t>
            </a:r>
            <a:r>
              <a:rPr sz="1800" spc="25" dirty="0">
                <a:latin typeface="Arial"/>
                <a:cs typeface="Arial"/>
              </a:rPr>
              <a:t> </a:t>
            </a:r>
            <a:r>
              <a:rPr sz="1800" spc="-40" dirty="0">
                <a:latin typeface="Arial"/>
                <a:cs typeface="Arial"/>
              </a:rPr>
              <a:t>w</a:t>
            </a:r>
            <a:r>
              <a:rPr sz="1800" spc="-5" dirty="0">
                <a:latin typeface="Arial"/>
                <a:cs typeface="Arial"/>
              </a:rPr>
              <a:t>i</a:t>
            </a:r>
            <a:r>
              <a:rPr sz="1800" dirty="0">
                <a:latin typeface="Arial"/>
                <a:cs typeface="Arial"/>
              </a:rPr>
              <a:t>th</a:t>
            </a:r>
            <a:r>
              <a:rPr sz="1800" spc="30" dirty="0">
                <a:latin typeface="Arial"/>
                <a:cs typeface="Arial"/>
              </a:rPr>
              <a:t> </a:t>
            </a:r>
            <a:r>
              <a:rPr sz="1800" dirty="0">
                <a:latin typeface="Arial"/>
                <a:cs typeface="Arial"/>
              </a:rPr>
              <a:t>a</a:t>
            </a:r>
            <a:r>
              <a:rPr sz="1800" spc="-5" dirty="0">
                <a:latin typeface="Arial"/>
                <a:cs typeface="Arial"/>
              </a:rPr>
              <a:t> </a:t>
            </a:r>
            <a:r>
              <a:rPr sz="1800" dirty="0">
                <a:latin typeface="Arial"/>
                <a:cs typeface="Arial"/>
              </a:rPr>
              <a:t>s</a:t>
            </a:r>
            <a:r>
              <a:rPr sz="1800" spc="-10" dirty="0">
                <a:latin typeface="Arial"/>
                <a:cs typeface="Arial"/>
              </a:rPr>
              <a:t>u</a:t>
            </a:r>
            <a:r>
              <a:rPr sz="1800" dirty="0">
                <a:latin typeface="Arial"/>
                <a:cs typeface="Arial"/>
              </a:rPr>
              <a:t>cc</a:t>
            </a:r>
            <a:r>
              <a:rPr sz="1800" spc="-10" dirty="0">
                <a:latin typeface="Arial"/>
                <a:cs typeface="Arial"/>
              </a:rPr>
              <a:t>e</a:t>
            </a:r>
            <a:r>
              <a:rPr sz="1800" dirty="0">
                <a:latin typeface="Arial"/>
                <a:cs typeface="Arial"/>
              </a:rPr>
              <a:t>s</a:t>
            </a:r>
            <a:r>
              <a:rPr sz="1800" spc="-5" dirty="0">
                <a:latin typeface="Arial"/>
                <a:cs typeface="Arial"/>
              </a:rPr>
              <a:t>s</a:t>
            </a:r>
            <a:r>
              <a:rPr sz="1800" dirty="0">
                <a:latin typeface="Arial"/>
                <a:cs typeface="Arial"/>
              </a:rPr>
              <a:t>f</a:t>
            </a:r>
            <a:r>
              <a:rPr sz="1800" spc="-10" dirty="0">
                <a:latin typeface="Arial"/>
                <a:cs typeface="Arial"/>
              </a:rPr>
              <a:t>u</a:t>
            </a:r>
            <a:r>
              <a:rPr sz="1800" dirty="0">
                <a:latin typeface="Arial"/>
                <a:cs typeface="Arial"/>
              </a:rPr>
              <a:t>l</a:t>
            </a:r>
            <a:r>
              <a:rPr sz="1800" spc="10" dirty="0">
                <a:latin typeface="Arial"/>
                <a:cs typeface="Arial"/>
              </a:rPr>
              <a:t> </a:t>
            </a:r>
            <a:r>
              <a:rPr sz="1800" dirty="0">
                <a:latin typeface="Arial"/>
                <a:cs typeface="Arial"/>
              </a:rPr>
              <a:t>s</a:t>
            </a:r>
            <a:r>
              <a:rPr sz="1800" spc="-10" dirty="0">
                <a:latin typeface="Arial"/>
                <a:cs typeface="Arial"/>
              </a:rPr>
              <a:t>o</a:t>
            </a:r>
            <a:r>
              <a:rPr sz="1800" dirty="0">
                <a:latin typeface="Arial"/>
                <a:cs typeface="Arial"/>
              </a:rPr>
              <a:t>c</a:t>
            </a:r>
            <a:r>
              <a:rPr sz="1800" spc="-5" dirty="0">
                <a:latin typeface="Arial"/>
                <a:cs typeface="Arial"/>
              </a:rPr>
              <a:t>i</a:t>
            </a:r>
            <a:r>
              <a:rPr sz="1800" spc="-10" dirty="0">
                <a:latin typeface="Arial"/>
                <a:cs typeface="Arial"/>
              </a:rPr>
              <a:t>a</a:t>
            </a:r>
            <a:r>
              <a:rPr sz="1800" dirty="0">
                <a:latin typeface="Arial"/>
                <a:cs typeface="Arial"/>
              </a:rPr>
              <a:t>l</a:t>
            </a:r>
            <a:r>
              <a:rPr sz="1800" spc="10" dirty="0">
                <a:latin typeface="Arial"/>
                <a:cs typeface="Arial"/>
              </a:rPr>
              <a:t> </a:t>
            </a:r>
            <a:r>
              <a:rPr sz="1800" spc="-10" dirty="0">
                <a:latin typeface="Arial"/>
                <a:cs typeface="Arial"/>
              </a:rPr>
              <a:t>eng</a:t>
            </a:r>
            <a:r>
              <a:rPr sz="1800" spc="-5" dirty="0">
                <a:latin typeface="Arial"/>
                <a:cs typeface="Arial"/>
              </a:rPr>
              <a:t>i</a:t>
            </a:r>
            <a:r>
              <a:rPr sz="1800" spc="-10" dirty="0">
                <a:latin typeface="Arial"/>
                <a:cs typeface="Arial"/>
              </a:rPr>
              <a:t>nee</a:t>
            </a:r>
            <a:r>
              <a:rPr sz="1800" dirty="0">
                <a:latin typeface="Arial"/>
                <a:cs typeface="Arial"/>
              </a:rPr>
              <a:t>r</a:t>
            </a:r>
            <a:r>
              <a:rPr sz="1800" spc="-5" dirty="0">
                <a:latin typeface="Arial"/>
                <a:cs typeface="Arial"/>
              </a:rPr>
              <a:t>i</a:t>
            </a:r>
            <a:r>
              <a:rPr sz="1800" spc="-10" dirty="0">
                <a:latin typeface="Arial"/>
                <a:cs typeface="Arial"/>
              </a:rPr>
              <a:t>n</a:t>
            </a:r>
            <a:r>
              <a:rPr sz="1800" dirty="0">
                <a:latin typeface="Arial"/>
                <a:cs typeface="Arial"/>
              </a:rPr>
              <a:t>g</a:t>
            </a:r>
            <a:r>
              <a:rPr sz="1800" spc="30" dirty="0">
                <a:latin typeface="Arial"/>
                <a:cs typeface="Arial"/>
              </a:rPr>
              <a:t> </a:t>
            </a:r>
            <a:r>
              <a:rPr sz="1800" spc="-10" dirty="0">
                <a:latin typeface="Arial"/>
                <a:cs typeface="Arial"/>
              </a:rPr>
              <a:t>a</a:t>
            </a:r>
            <a:r>
              <a:rPr sz="1800" dirty="0">
                <a:latin typeface="Arial"/>
                <a:cs typeface="Arial"/>
              </a:rPr>
              <a:t>tt</a:t>
            </a:r>
            <a:r>
              <a:rPr sz="1800" spc="-10" dirty="0">
                <a:latin typeface="Arial"/>
                <a:cs typeface="Arial"/>
              </a:rPr>
              <a:t>a</a:t>
            </a:r>
            <a:r>
              <a:rPr sz="1800" dirty="0">
                <a:latin typeface="Arial"/>
                <a:cs typeface="Arial"/>
              </a:rPr>
              <a:t>ck.</a:t>
            </a:r>
            <a:endParaRPr sz="1800">
              <a:latin typeface="Arial"/>
              <a:cs typeface="Arial"/>
            </a:endParaRPr>
          </a:p>
          <a:p>
            <a:pPr>
              <a:lnSpc>
                <a:spcPct val="100000"/>
              </a:lnSpc>
              <a:spcBef>
                <a:spcPts val="5"/>
              </a:spcBef>
            </a:pPr>
            <a:endParaRPr sz="2500">
              <a:latin typeface="Times New Roman"/>
              <a:cs typeface="Times New Roman"/>
            </a:endParaRPr>
          </a:p>
          <a:p>
            <a:pPr marL="12700">
              <a:lnSpc>
                <a:spcPct val="100000"/>
              </a:lnSpc>
            </a:pPr>
            <a:r>
              <a:rPr sz="1800" b="1" u="heavy" spc="-5" dirty="0">
                <a:latin typeface="Arial"/>
                <a:cs typeface="Arial"/>
              </a:rPr>
              <a:t>H</a:t>
            </a:r>
            <a:r>
              <a:rPr sz="1800" b="1" u="heavy" dirty="0">
                <a:latin typeface="Arial"/>
                <a:cs typeface="Arial"/>
              </a:rPr>
              <a:t>ow</a:t>
            </a:r>
            <a:r>
              <a:rPr sz="1800" b="1" u="heavy" spc="-5" dirty="0">
                <a:latin typeface="Arial"/>
                <a:cs typeface="Arial"/>
              </a:rPr>
              <a:t> </a:t>
            </a:r>
            <a:r>
              <a:rPr sz="1800" b="1" u="heavy" dirty="0">
                <a:latin typeface="Arial"/>
                <a:cs typeface="Arial"/>
              </a:rPr>
              <a:t>to</a:t>
            </a:r>
            <a:r>
              <a:rPr sz="1800" b="1" u="heavy" spc="5" dirty="0">
                <a:latin typeface="Arial"/>
                <a:cs typeface="Arial"/>
              </a:rPr>
              <a:t> </a:t>
            </a:r>
            <a:r>
              <a:rPr sz="1800" b="1" u="heavy" spc="-10" dirty="0">
                <a:latin typeface="Arial"/>
                <a:cs typeface="Arial"/>
              </a:rPr>
              <a:t>c</a:t>
            </a:r>
            <a:r>
              <a:rPr sz="1800" b="1" u="heavy" dirty="0">
                <a:latin typeface="Arial"/>
                <a:cs typeface="Arial"/>
              </a:rPr>
              <a:t>o</a:t>
            </a:r>
            <a:r>
              <a:rPr sz="1800" b="1" u="heavy" spc="-5" dirty="0">
                <a:latin typeface="Arial"/>
                <a:cs typeface="Arial"/>
              </a:rPr>
              <a:t>m</a:t>
            </a:r>
            <a:r>
              <a:rPr sz="1800" b="1" u="heavy" dirty="0">
                <a:latin typeface="Arial"/>
                <a:cs typeface="Arial"/>
              </a:rPr>
              <a:t>b</a:t>
            </a:r>
            <a:r>
              <a:rPr sz="1800" b="1" u="heavy" spc="-10" dirty="0">
                <a:latin typeface="Arial"/>
                <a:cs typeface="Arial"/>
              </a:rPr>
              <a:t>at</a:t>
            </a:r>
            <a:r>
              <a:rPr sz="1800" b="1" u="heavy" spc="5" dirty="0">
                <a:latin typeface="Arial"/>
                <a:cs typeface="Arial"/>
              </a:rPr>
              <a:t> </a:t>
            </a:r>
            <a:r>
              <a:rPr sz="1800" b="1" u="heavy" spc="-10" dirty="0">
                <a:latin typeface="Arial"/>
                <a:cs typeface="Arial"/>
              </a:rPr>
              <a:t>s</a:t>
            </a:r>
            <a:r>
              <a:rPr sz="1800" b="1" u="heavy" dirty="0">
                <a:latin typeface="Arial"/>
                <a:cs typeface="Arial"/>
              </a:rPr>
              <a:t>o</a:t>
            </a:r>
            <a:r>
              <a:rPr sz="1800" b="1" u="heavy" spc="-10" dirty="0">
                <a:latin typeface="Arial"/>
                <a:cs typeface="Arial"/>
              </a:rPr>
              <a:t>c</a:t>
            </a:r>
            <a:r>
              <a:rPr sz="1800" b="1" u="heavy" dirty="0">
                <a:latin typeface="Arial"/>
                <a:cs typeface="Arial"/>
              </a:rPr>
              <a:t>i</a:t>
            </a:r>
            <a:r>
              <a:rPr sz="1800" b="1" u="heavy" spc="-10" dirty="0">
                <a:latin typeface="Arial"/>
                <a:cs typeface="Arial"/>
              </a:rPr>
              <a:t>al</a:t>
            </a:r>
            <a:r>
              <a:rPr sz="1800" b="1" u="heavy" dirty="0">
                <a:latin typeface="Arial"/>
                <a:cs typeface="Arial"/>
              </a:rPr>
              <a:t> </a:t>
            </a:r>
            <a:r>
              <a:rPr sz="1800" b="1" u="heavy" spc="-10" dirty="0">
                <a:latin typeface="Arial"/>
                <a:cs typeface="Arial"/>
              </a:rPr>
              <a:t>e</a:t>
            </a:r>
            <a:r>
              <a:rPr sz="1800" b="1" u="heavy" dirty="0">
                <a:latin typeface="Arial"/>
                <a:cs typeface="Arial"/>
              </a:rPr>
              <a:t>ngin</a:t>
            </a:r>
            <a:r>
              <a:rPr sz="1800" b="1" u="heavy" spc="-10" dirty="0">
                <a:latin typeface="Arial"/>
                <a:cs typeface="Arial"/>
              </a:rPr>
              <a:t>ee</a:t>
            </a:r>
            <a:r>
              <a:rPr sz="1800" b="1" u="heavy" spc="-5" dirty="0">
                <a:latin typeface="Arial"/>
                <a:cs typeface="Arial"/>
              </a:rPr>
              <a:t>r</a:t>
            </a:r>
            <a:r>
              <a:rPr sz="1800" b="1" u="heavy" dirty="0">
                <a:latin typeface="Arial"/>
                <a:cs typeface="Arial"/>
              </a:rPr>
              <a:t>ing:</a:t>
            </a:r>
            <a:endParaRPr sz="1800">
              <a:latin typeface="Arial"/>
              <a:cs typeface="Arial"/>
            </a:endParaRPr>
          </a:p>
          <a:p>
            <a:pPr marL="241300" marR="5080" indent="-229235">
              <a:lnSpc>
                <a:spcPct val="100000"/>
              </a:lnSpc>
              <a:spcBef>
                <a:spcPts val="865"/>
              </a:spcBef>
            </a:pPr>
            <a:r>
              <a:rPr sz="1800" dirty="0">
                <a:latin typeface="Webdings"/>
                <a:cs typeface="Webdings"/>
              </a:rPr>
              <a:t></a:t>
            </a:r>
            <a:r>
              <a:rPr sz="1800" spc="-5" dirty="0">
                <a:latin typeface="Arial"/>
                <a:cs typeface="Arial"/>
              </a:rPr>
              <a:t>B</a:t>
            </a:r>
            <a:r>
              <a:rPr sz="1800" dirty="0">
                <a:latin typeface="Arial"/>
                <a:cs typeface="Arial"/>
              </a:rPr>
              <a:t>e</a:t>
            </a:r>
            <a:r>
              <a:rPr sz="1800" spc="-5" dirty="0">
                <a:latin typeface="Arial"/>
                <a:cs typeface="Arial"/>
              </a:rPr>
              <a:t> </a:t>
            </a:r>
            <a:r>
              <a:rPr sz="1800" dirty="0">
                <a:latin typeface="Arial"/>
                <a:cs typeface="Arial"/>
              </a:rPr>
              <a:t>c</a:t>
            </a:r>
            <a:r>
              <a:rPr sz="1800" spc="-10" dirty="0">
                <a:latin typeface="Arial"/>
                <a:cs typeface="Arial"/>
              </a:rPr>
              <a:t>a</a:t>
            </a:r>
            <a:r>
              <a:rPr sz="1800" dirty="0">
                <a:latin typeface="Arial"/>
                <a:cs typeface="Arial"/>
              </a:rPr>
              <a:t>r</a:t>
            </a:r>
            <a:r>
              <a:rPr sz="1800" spc="-10" dirty="0">
                <a:latin typeface="Arial"/>
                <a:cs typeface="Arial"/>
              </a:rPr>
              <a:t>e</a:t>
            </a:r>
            <a:r>
              <a:rPr sz="1800" dirty="0">
                <a:latin typeface="Arial"/>
                <a:cs typeface="Arial"/>
              </a:rPr>
              <a:t>f</a:t>
            </a:r>
            <a:r>
              <a:rPr sz="1800" spc="-10" dirty="0">
                <a:latin typeface="Arial"/>
                <a:cs typeface="Arial"/>
              </a:rPr>
              <a:t>u</a:t>
            </a:r>
            <a:r>
              <a:rPr sz="1800" dirty="0">
                <a:latin typeface="Arial"/>
                <a:cs typeface="Arial"/>
              </a:rPr>
              <a:t>l</a:t>
            </a:r>
            <a:r>
              <a:rPr sz="1800" spc="10" dirty="0">
                <a:latin typeface="Arial"/>
                <a:cs typeface="Arial"/>
              </a:rPr>
              <a:t> </a:t>
            </a:r>
            <a:r>
              <a:rPr sz="1800" spc="-10" dirty="0">
                <a:latin typeface="Arial"/>
                <a:cs typeface="Arial"/>
              </a:rPr>
              <a:t>abou</a:t>
            </a:r>
            <a:r>
              <a:rPr sz="1800" dirty="0">
                <a:latin typeface="Arial"/>
                <a:cs typeface="Arial"/>
              </a:rPr>
              <a:t>t</a:t>
            </a:r>
            <a:r>
              <a:rPr sz="1800" spc="5" dirty="0">
                <a:latin typeface="Arial"/>
                <a:cs typeface="Arial"/>
              </a:rPr>
              <a:t> </a:t>
            </a:r>
            <a:r>
              <a:rPr sz="1800" spc="-10" dirty="0">
                <a:latin typeface="Arial"/>
                <a:cs typeface="Arial"/>
              </a:rPr>
              <a:t>d</a:t>
            </a:r>
            <a:r>
              <a:rPr sz="1800" spc="-5" dirty="0">
                <a:latin typeface="Arial"/>
                <a:cs typeface="Arial"/>
              </a:rPr>
              <a:t>i</a:t>
            </a:r>
            <a:r>
              <a:rPr sz="1800" dirty="0">
                <a:latin typeface="Arial"/>
                <a:cs typeface="Arial"/>
              </a:rPr>
              <a:t>sc</a:t>
            </a:r>
            <a:r>
              <a:rPr sz="1800" spc="-10" dirty="0">
                <a:latin typeface="Arial"/>
                <a:cs typeface="Arial"/>
              </a:rPr>
              <a:t>u</a:t>
            </a:r>
            <a:r>
              <a:rPr sz="1800" dirty="0">
                <a:latin typeface="Arial"/>
                <a:cs typeface="Arial"/>
              </a:rPr>
              <a:t>ss</a:t>
            </a:r>
            <a:r>
              <a:rPr sz="1800" spc="-5" dirty="0">
                <a:latin typeface="Arial"/>
                <a:cs typeface="Arial"/>
              </a:rPr>
              <a:t>i</a:t>
            </a:r>
            <a:r>
              <a:rPr sz="1800" spc="-10" dirty="0">
                <a:latin typeface="Arial"/>
                <a:cs typeface="Arial"/>
              </a:rPr>
              <a:t>n</a:t>
            </a:r>
            <a:r>
              <a:rPr sz="1800" dirty="0">
                <a:latin typeface="Arial"/>
                <a:cs typeface="Arial"/>
              </a:rPr>
              <a:t>g</a:t>
            </a:r>
            <a:r>
              <a:rPr sz="1800" spc="20" dirty="0">
                <a:latin typeface="Arial"/>
                <a:cs typeface="Arial"/>
              </a:rPr>
              <a:t> </a:t>
            </a:r>
            <a:r>
              <a:rPr sz="1800" spc="-40" dirty="0">
                <a:latin typeface="Arial"/>
                <a:cs typeface="Arial"/>
              </a:rPr>
              <a:t>w</a:t>
            </a:r>
            <a:r>
              <a:rPr sz="1800" spc="-10" dirty="0">
                <a:latin typeface="Arial"/>
                <a:cs typeface="Arial"/>
              </a:rPr>
              <a:t>o</a:t>
            </a:r>
            <a:r>
              <a:rPr sz="1800" dirty="0">
                <a:latin typeface="Arial"/>
                <a:cs typeface="Arial"/>
              </a:rPr>
              <a:t>rk,</a:t>
            </a:r>
            <a:r>
              <a:rPr sz="1800" spc="40" dirty="0">
                <a:latin typeface="Arial"/>
                <a:cs typeface="Arial"/>
              </a:rPr>
              <a:t> </a:t>
            </a:r>
            <a:r>
              <a:rPr sz="1800" spc="-25" dirty="0">
                <a:latin typeface="Arial"/>
                <a:cs typeface="Arial"/>
              </a:rPr>
              <a:t>y</a:t>
            </a:r>
            <a:r>
              <a:rPr sz="1800" spc="-10" dirty="0">
                <a:latin typeface="Arial"/>
                <a:cs typeface="Arial"/>
              </a:rPr>
              <a:t>ou</a:t>
            </a:r>
            <a:r>
              <a:rPr sz="1800" dirty="0">
                <a:latin typeface="Arial"/>
                <a:cs typeface="Arial"/>
              </a:rPr>
              <a:t>r</a:t>
            </a:r>
            <a:r>
              <a:rPr sz="1800" spc="35" dirty="0">
                <a:latin typeface="Arial"/>
                <a:cs typeface="Arial"/>
              </a:rPr>
              <a:t> </a:t>
            </a:r>
            <a:r>
              <a:rPr sz="1800" dirty="0">
                <a:latin typeface="Arial"/>
                <a:cs typeface="Arial"/>
              </a:rPr>
              <a:t>f</a:t>
            </a:r>
            <a:r>
              <a:rPr sz="1800" spc="-10" dirty="0">
                <a:latin typeface="Arial"/>
                <a:cs typeface="Arial"/>
              </a:rPr>
              <a:t>a</a:t>
            </a:r>
            <a:r>
              <a:rPr sz="1800" dirty="0">
                <a:latin typeface="Arial"/>
                <a:cs typeface="Arial"/>
              </a:rPr>
              <a:t>m</a:t>
            </a:r>
            <a:r>
              <a:rPr sz="1800" spc="-5" dirty="0">
                <a:latin typeface="Arial"/>
                <a:cs typeface="Arial"/>
              </a:rPr>
              <a:t>il</a:t>
            </a:r>
            <a:r>
              <a:rPr sz="1800" spc="-25" dirty="0">
                <a:latin typeface="Arial"/>
                <a:cs typeface="Arial"/>
              </a:rPr>
              <a:t>y</a:t>
            </a:r>
            <a:r>
              <a:rPr sz="1800" dirty="0">
                <a:latin typeface="Arial"/>
                <a:cs typeface="Arial"/>
              </a:rPr>
              <a:t>,</a:t>
            </a:r>
            <a:r>
              <a:rPr sz="1800" spc="30" dirty="0">
                <a:latin typeface="Arial"/>
                <a:cs typeface="Arial"/>
              </a:rPr>
              <a:t> </a:t>
            </a:r>
            <a:r>
              <a:rPr sz="1800" spc="-10" dirty="0">
                <a:latin typeface="Arial"/>
                <a:cs typeface="Arial"/>
              </a:rPr>
              <a:t>o</a:t>
            </a:r>
            <a:r>
              <a:rPr sz="1800" dirty="0">
                <a:latin typeface="Arial"/>
                <a:cs typeface="Arial"/>
              </a:rPr>
              <a:t>r </a:t>
            </a:r>
            <a:r>
              <a:rPr sz="1800" spc="-10" dirty="0">
                <a:latin typeface="Arial"/>
                <a:cs typeface="Arial"/>
              </a:rPr>
              <a:t>pe</a:t>
            </a:r>
            <a:r>
              <a:rPr sz="1800" dirty="0">
                <a:latin typeface="Arial"/>
                <a:cs typeface="Arial"/>
              </a:rPr>
              <a:t>rs</a:t>
            </a:r>
            <a:r>
              <a:rPr sz="1800" spc="-10" dirty="0">
                <a:latin typeface="Arial"/>
                <a:cs typeface="Arial"/>
              </a:rPr>
              <a:t>ona</a:t>
            </a:r>
            <a:r>
              <a:rPr sz="1800" dirty="0">
                <a:latin typeface="Arial"/>
                <a:cs typeface="Arial"/>
              </a:rPr>
              <a:t>l</a:t>
            </a:r>
            <a:r>
              <a:rPr sz="1800" spc="20" dirty="0">
                <a:latin typeface="Arial"/>
                <a:cs typeface="Arial"/>
              </a:rPr>
              <a:t> </a:t>
            </a:r>
            <a:r>
              <a:rPr sz="1800" spc="-5" dirty="0">
                <a:latin typeface="Arial"/>
                <a:cs typeface="Arial"/>
              </a:rPr>
              <a:t>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10" dirty="0">
                <a:latin typeface="Arial"/>
                <a:cs typeface="Arial"/>
              </a:rPr>
              <a:t> </a:t>
            </a:r>
            <a:r>
              <a:rPr sz="1800" spc="-5" dirty="0">
                <a:latin typeface="Arial"/>
                <a:cs typeface="Arial"/>
              </a:rPr>
              <a:t>i</a:t>
            </a:r>
            <a:r>
              <a:rPr sz="1800" dirty="0">
                <a:latin typeface="Arial"/>
                <a:cs typeface="Arial"/>
              </a:rPr>
              <a:t>n</a:t>
            </a:r>
            <a:r>
              <a:rPr sz="1800" spc="10" dirty="0">
                <a:latin typeface="Arial"/>
                <a:cs typeface="Arial"/>
              </a:rPr>
              <a:t> </a:t>
            </a:r>
            <a:r>
              <a:rPr sz="1800" spc="-10" dirty="0">
                <a:latin typeface="Arial"/>
                <a:cs typeface="Arial"/>
              </a:rPr>
              <a:t>pub</a:t>
            </a:r>
            <a:r>
              <a:rPr sz="1800" spc="-5" dirty="0">
                <a:latin typeface="Arial"/>
                <a:cs typeface="Arial"/>
              </a:rPr>
              <a:t>li</a:t>
            </a:r>
            <a:r>
              <a:rPr sz="1800" dirty="0">
                <a:latin typeface="Arial"/>
                <a:cs typeface="Arial"/>
              </a:rPr>
              <a:t>c.</a:t>
            </a:r>
            <a:r>
              <a:rPr sz="1800" spc="15" dirty="0">
                <a:latin typeface="Arial"/>
                <a:cs typeface="Arial"/>
              </a:rPr>
              <a:t> </a:t>
            </a:r>
            <a:r>
              <a:rPr sz="1800" spc="-5" dirty="0">
                <a:latin typeface="Arial"/>
                <a:cs typeface="Arial"/>
              </a:rPr>
              <a:t>Y</a:t>
            </a:r>
            <a:r>
              <a:rPr sz="1800" spc="-10" dirty="0">
                <a:latin typeface="Arial"/>
                <a:cs typeface="Arial"/>
              </a:rPr>
              <a:t>ou ne</a:t>
            </a:r>
            <a:r>
              <a:rPr sz="1800" dirty="0">
                <a:latin typeface="Arial"/>
                <a:cs typeface="Arial"/>
              </a:rPr>
              <a:t>v</a:t>
            </a:r>
            <a:r>
              <a:rPr sz="1800" spc="-10" dirty="0">
                <a:latin typeface="Arial"/>
                <a:cs typeface="Arial"/>
              </a:rPr>
              <a:t>e</a:t>
            </a:r>
            <a:r>
              <a:rPr sz="1800" dirty="0">
                <a:latin typeface="Arial"/>
                <a:cs typeface="Arial"/>
              </a:rPr>
              <a:t>r</a:t>
            </a:r>
            <a:r>
              <a:rPr sz="1800" spc="15" dirty="0">
                <a:latin typeface="Arial"/>
                <a:cs typeface="Arial"/>
              </a:rPr>
              <a:t> </a:t>
            </a:r>
            <a:r>
              <a:rPr sz="1800" dirty="0">
                <a:latin typeface="Arial"/>
                <a:cs typeface="Arial"/>
              </a:rPr>
              <a:t>k</a:t>
            </a:r>
            <a:r>
              <a:rPr sz="1800" spc="-10" dirty="0">
                <a:latin typeface="Arial"/>
                <a:cs typeface="Arial"/>
              </a:rPr>
              <a:t>no</a:t>
            </a:r>
            <a:r>
              <a:rPr sz="1800" dirty="0">
                <a:latin typeface="Arial"/>
                <a:cs typeface="Arial"/>
              </a:rPr>
              <a:t>w </a:t>
            </a:r>
            <a:r>
              <a:rPr sz="1800" spc="-40" dirty="0">
                <a:latin typeface="Arial"/>
                <a:cs typeface="Arial"/>
              </a:rPr>
              <a:t>w</a:t>
            </a:r>
            <a:r>
              <a:rPr sz="1800" spc="-10" dirty="0">
                <a:latin typeface="Arial"/>
                <a:cs typeface="Arial"/>
              </a:rPr>
              <a:t>h</a:t>
            </a:r>
            <a:r>
              <a:rPr sz="1800" dirty="0">
                <a:latin typeface="Arial"/>
                <a:cs typeface="Arial"/>
              </a:rPr>
              <a:t>o</a:t>
            </a:r>
            <a:r>
              <a:rPr sz="1800" spc="45" dirty="0">
                <a:latin typeface="Arial"/>
                <a:cs typeface="Arial"/>
              </a:rPr>
              <a:t> </a:t>
            </a:r>
            <a:r>
              <a:rPr sz="1800" spc="-5" dirty="0">
                <a:latin typeface="Arial"/>
                <a:cs typeface="Arial"/>
              </a:rPr>
              <a:t>i</a:t>
            </a:r>
            <a:r>
              <a:rPr sz="1800" dirty="0">
                <a:latin typeface="Arial"/>
                <a:cs typeface="Arial"/>
              </a:rPr>
              <a:t>s </a:t>
            </a:r>
            <a:r>
              <a:rPr sz="1800" spc="-5" dirty="0">
                <a:latin typeface="Arial"/>
                <a:cs typeface="Arial"/>
              </a:rPr>
              <a:t>li</a:t>
            </a:r>
            <a:r>
              <a:rPr sz="1800" dirty="0">
                <a:latin typeface="Arial"/>
                <a:cs typeface="Arial"/>
              </a:rPr>
              <a:t>st</a:t>
            </a:r>
            <a:r>
              <a:rPr sz="1800" spc="-10" dirty="0">
                <a:latin typeface="Arial"/>
                <a:cs typeface="Arial"/>
              </a:rPr>
              <a:t>en</a:t>
            </a:r>
            <a:r>
              <a:rPr sz="1800" spc="-5" dirty="0">
                <a:latin typeface="Arial"/>
                <a:cs typeface="Arial"/>
              </a:rPr>
              <a:t>i</a:t>
            </a:r>
            <a:r>
              <a:rPr sz="1800" spc="-10" dirty="0">
                <a:latin typeface="Arial"/>
                <a:cs typeface="Arial"/>
              </a:rPr>
              <a:t>ng.</a:t>
            </a:r>
            <a:endParaRPr sz="1800">
              <a:latin typeface="Arial"/>
              <a:cs typeface="Arial"/>
            </a:endParaRPr>
          </a:p>
          <a:p>
            <a:pPr marL="241300" marR="17780" indent="-228600">
              <a:lnSpc>
                <a:spcPct val="100000"/>
              </a:lnSpc>
              <a:spcBef>
                <a:spcPts val="865"/>
              </a:spcBef>
            </a:pPr>
            <a:r>
              <a:rPr sz="1800" dirty="0">
                <a:latin typeface="Webdings"/>
                <a:cs typeface="Webdings"/>
              </a:rPr>
              <a:t></a:t>
            </a:r>
            <a:r>
              <a:rPr sz="1800" spc="-5" dirty="0">
                <a:latin typeface="Arial"/>
                <a:cs typeface="Arial"/>
              </a:rPr>
              <a:t>B</a:t>
            </a:r>
            <a:r>
              <a:rPr sz="1800" dirty="0">
                <a:latin typeface="Arial"/>
                <a:cs typeface="Arial"/>
              </a:rPr>
              <a:t>e</a:t>
            </a:r>
            <a:r>
              <a:rPr sz="1800" spc="-5" dirty="0">
                <a:latin typeface="Arial"/>
                <a:cs typeface="Arial"/>
              </a:rPr>
              <a:t> </a:t>
            </a:r>
            <a:r>
              <a:rPr sz="1800" dirty="0">
                <a:latin typeface="Arial"/>
                <a:cs typeface="Arial"/>
              </a:rPr>
              <a:t>c</a:t>
            </a:r>
            <a:r>
              <a:rPr sz="1800" spc="-10" dirty="0">
                <a:latin typeface="Arial"/>
                <a:cs typeface="Arial"/>
              </a:rPr>
              <a:t>au</a:t>
            </a:r>
            <a:r>
              <a:rPr sz="1800" dirty="0">
                <a:latin typeface="Arial"/>
                <a:cs typeface="Arial"/>
              </a:rPr>
              <a:t>t</a:t>
            </a:r>
            <a:r>
              <a:rPr sz="1800" spc="-5" dirty="0">
                <a:latin typeface="Arial"/>
                <a:cs typeface="Arial"/>
              </a:rPr>
              <a:t>i</a:t>
            </a:r>
            <a:r>
              <a:rPr sz="1800" spc="-10" dirty="0">
                <a:latin typeface="Arial"/>
                <a:cs typeface="Arial"/>
              </a:rPr>
              <a:t>ou</a:t>
            </a:r>
            <a:r>
              <a:rPr sz="1800" dirty="0">
                <a:latin typeface="Arial"/>
                <a:cs typeface="Arial"/>
              </a:rPr>
              <a:t>s</a:t>
            </a:r>
            <a:r>
              <a:rPr sz="1800" spc="15"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a:t>
            </a:r>
            <a:r>
              <a:rPr sz="1800" spc="-10" dirty="0">
                <a:latin typeface="Arial"/>
                <a:cs typeface="Arial"/>
              </a:rPr>
              <a:t>pe</a:t>
            </a:r>
            <a:r>
              <a:rPr sz="1800" dirty="0">
                <a:latin typeface="Arial"/>
                <a:cs typeface="Arial"/>
              </a:rPr>
              <a:t>rs</a:t>
            </a:r>
            <a:r>
              <a:rPr sz="1800" spc="-10" dirty="0">
                <a:latin typeface="Arial"/>
                <a:cs typeface="Arial"/>
              </a:rPr>
              <a:t>ona</a:t>
            </a:r>
            <a:r>
              <a:rPr sz="1800" dirty="0">
                <a:latin typeface="Arial"/>
                <a:cs typeface="Arial"/>
              </a:rPr>
              <a:t>l</a:t>
            </a:r>
            <a:r>
              <a:rPr sz="1800" spc="10" dirty="0">
                <a:latin typeface="Arial"/>
                <a:cs typeface="Arial"/>
              </a:rPr>
              <a:t> </a:t>
            </a:r>
            <a:r>
              <a:rPr sz="1800" spc="-5" dirty="0">
                <a:latin typeface="Arial"/>
                <a:cs typeface="Arial"/>
              </a:rPr>
              <a:t>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20" dirty="0">
                <a:latin typeface="Arial"/>
                <a:cs typeface="Arial"/>
              </a:rPr>
              <a:t> </a:t>
            </a:r>
            <a:r>
              <a:rPr sz="1800" dirty="0">
                <a:latin typeface="Arial"/>
                <a:cs typeface="Arial"/>
              </a:rPr>
              <a:t>t</a:t>
            </a:r>
            <a:r>
              <a:rPr sz="1800" spc="-10" dirty="0">
                <a:latin typeface="Arial"/>
                <a:cs typeface="Arial"/>
              </a:rPr>
              <a:t>ha</a:t>
            </a:r>
            <a:r>
              <a:rPr sz="1800" dirty="0">
                <a:latin typeface="Arial"/>
                <a:cs typeface="Arial"/>
              </a:rPr>
              <a:t>t</a:t>
            </a:r>
            <a:r>
              <a:rPr sz="1800" spc="-5" dirty="0">
                <a:latin typeface="Arial"/>
                <a:cs typeface="Arial"/>
              </a:rPr>
              <a:t> </a:t>
            </a:r>
            <a:r>
              <a:rPr sz="1800" spc="-25" dirty="0">
                <a:latin typeface="Arial"/>
                <a:cs typeface="Arial"/>
              </a:rPr>
              <a:t>y</a:t>
            </a:r>
            <a:r>
              <a:rPr sz="1800" spc="-10" dirty="0">
                <a:latin typeface="Arial"/>
                <a:cs typeface="Arial"/>
              </a:rPr>
              <a:t>o</a:t>
            </a:r>
            <a:r>
              <a:rPr sz="1800" dirty="0">
                <a:latin typeface="Arial"/>
                <a:cs typeface="Arial"/>
              </a:rPr>
              <a:t>u</a:t>
            </a:r>
            <a:r>
              <a:rPr sz="1800" spc="30" dirty="0">
                <a:latin typeface="Arial"/>
                <a:cs typeface="Arial"/>
              </a:rPr>
              <a:t> </a:t>
            </a:r>
            <a:r>
              <a:rPr sz="1800" dirty="0">
                <a:latin typeface="Arial"/>
                <a:cs typeface="Arial"/>
              </a:rPr>
              <a:t>s</a:t>
            </a:r>
            <a:r>
              <a:rPr sz="1800" spc="-10" dirty="0">
                <a:latin typeface="Arial"/>
                <a:cs typeface="Arial"/>
              </a:rPr>
              <a:t>ha</a:t>
            </a:r>
            <a:r>
              <a:rPr sz="1800" dirty="0">
                <a:latin typeface="Arial"/>
                <a:cs typeface="Arial"/>
              </a:rPr>
              <a:t>re</a:t>
            </a:r>
            <a:r>
              <a:rPr sz="1800" spc="-5" dirty="0">
                <a:latin typeface="Arial"/>
                <a:cs typeface="Arial"/>
              </a:rPr>
              <a:t> </a:t>
            </a:r>
            <a:r>
              <a:rPr sz="1800" spc="-10" dirty="0">
                <a:latin typeface="Arial"/>
                <a:cs typeface="Arial"/>
              </a:rPr>
              <a:t>o</a:t>
            </a:r>
            <a:r>
              <a:rPr sz="1800" dirty="0">
                <a:latin typeface="Arial"/>
                <a:cs typeface="Arial"/>
              </a:rPr>
              <a:t>n</a:t>
            </a:r>
            <a:r>
              <a:rPr sz="1800" spc="10" dirty="0">
                <a:latin typeface="Arial"/>
                <a:cs typeface="Arial"/>
              </a:rPr>
              <a:t> </a:t>
            </a:r>
            <a:r>
              <a:rPr sz="1800" dirty="0">
                <a:latin typeface="Arial"/>
                <a:cs typeface="Arial"/>
              </a:rPr>
              <a:t>s</a:t>
            </a:r>
            <a:r>
              <a:rPr sz="1800" spc="-10" dirty="0">
                <a:latin typeface="Arial"/>
                <a:cs typeface="Arial"/>
              </a:rPr>
              <a:t>o</a:t>
            </a:r>
            <a:r>
              <a:rPr sz="1800" dirty="0">
                <a:latin typeface="Arial"/>
                <a:cs typeface="Arial"/>
              </a:rPr>
              <a:t>c</a:t>
            </a:r>
            <a:r>
              <a:rPr sz="1800" spc="-5" dirty="0">
                <a:latin typeface="Arial"/>
                <a:cs typeface="Arial"/>
              </a:rPr>
              <a:t>i</a:t>
            </a:r>
            <a:r>
              <a:rPr sz="1800" spc="-10" dirty="0">
                <a:latin typeface="Arial"/>
                <a:cs typeface="Arial"/>
              </a:rPr>
              <a:t>a</a:t>
            </a:r>
            <a:r>
              <a:rPr sz="1800" dirty="0">
                <a:latin typeface="Arial"/>
                <a:cs typeface="Arial"/>
              </a:rPr>
              <a:t>l</a:t>
            </a:r>
            <a:r>
              <a:rPr sz="1800" spc="10" dirty="0">
                <a:latin typeface="Arial"/>
                <a:cs typeface="Arial"/>
              </a:rPr>
              <a:t> </a:t>
            </a:r>
            <a:r>
              <a:rPr sz="1800" dirty="0">
                <a:latin typeface="Arial"/>
                <a:cs typeface="Arial"/>
              </a:rPr>
              <a:t>m</a:t>
            </a:r>
            <a:r>
              <a:rPr sz="1800" spc="-10" dirty="0">
                <a:latin typeface="Arial"/>
                <a:cs typeface="Arial"/>
              </a:rPr>
              <a:t>ed</a:t>
            </a:r>
            <a:r>
              <a:rPr sz="1800" spc="-5" dirty="0">
                <a:latin typeface="Arial"/>
                <a:cs typeface="Arial"/>
              </a:rPr>
              <a:t>i</a:t>
            </a:r>
            <a:r>
              <a:rPr sz="1800" dirty="0">
                <a:latin typeface="Arial"/>
                <a:cs typeface="Arial"/>
              </a:rPr>
              <a:t>a</a:t>
            </a:r>
            <a:r>
              <a:rPr sz="1800" spc="10" dirty="0">
                <a:latin typeface="Arial"/>
                <a:cs typeface="Arial"/>
              </a:rPr>
              <a:t> </a:t>
            </a:r>
            <a:r>
              <a:rPr sz="1800" dirty="0">
                <a:latin typeface="Arial"/>
                <a:cs typeface="Arial"/>
              </a:rPr>
              <a:t>s</a:t>
            </a:r>
            <a:r>
              <a:rPr sz="1800" spc="-5" dirty="0">
                <a:latin typeface="Arial"/>
                <a:cs typeface="Arial"/>
              </a:rPr>
              <a:t>i</a:t>
            </a:r>
            <a:r>
              <a:rPr sz="1800" dirty="0">
                <a:latin typeface="Arial"/>
                <a:cs typeface="Arial"/>
              </a:rPr>
              <a:t>t</a:t>
            </a:r>
            <a:r>
              <a:rPr sz="1800" spc="-10" dirty="0">
                <a:latin typeface="Arial"/>
                <a:cs typeface="Arial"/>
              </a:rPr>
              <a:t>e</a:t>
            </a:r>
            <a:r>
              <a:rPr sz="1800" dirty="0">
                <a:latin typeface="Arial"/>
                <a:cs typeface="Arial"/>
              </a:rPr>
              <a:t>s </a:t>
            </a:r>
            <a:r>
              <a:rPr sz="1800" spc="-5" dirty="0">
                <a:latin typeface="Arial"/>
                <a:cs typeface="Arial"/>
              </a:rPr>
              <a:t>li</a:t>
            </a:r>
            <a:r>
              <a:rPr sz="1800" dirty="0">
                <a:latin typeface="Arial"/>
                <a:cs typeface="Arial"/>
              </a:rPr>
              <a:t>ke F</a:t>
            </a:r>
            <a:r>
              <a:rPr sz="1800" spc="-10" dirty="0">
                <a:latin typeface="Arial"/>
                <a:cs typeface="Arial"/>
              </a:rPr>
              <a:t>a</a:t>
            </a:r>
            <a:r>
              <a:rPr sz="1800" dirty="0">
                <a:latin typeface="Arial"/>
                <a:cs typeface="Arial"/>
              </a:rPr>
              <a:t>c</a:t>
            </a:r>
            <a:r>
              <a:rPr sz="1800" spc="-10" dirty="0">
                <a:latin typeface="Arial"/>
                <a:cs typeface="Arial"/>
              </a:rPr>
              <a:t>eboo</a:t>
            </a:r>
            <a:r>
              <a:rPr sz="1800" dirty="0">
                <a:latin typeface="Arial"/>
                <a:cs typeface="Arial"/>
              </a:rPr>
              <a:t>k.</a:t>
            </a:r>
            <a:r>
              <a:rPr sz="1800" spc="15" dirty="0">
                <a:latin typeface="Arial"/>
                <a:cs typeface="Arial"/>
              </a:rPr>
              <a:t> </a:t>
            </a:r>
            <a:r>
              <a:rPr sz="1800" spc="-5" dirty="0">
                <a:latin typeface="Arial"/>
                <a:cs typeface="Arial"/>
              </a:rPr>
              <a:t>C</a:t>
            </a:r>
            <a:r>
              <a:rPr sz="1800" dirty="0">
                <a:latin typeface="Arial"/>
                <a:cs typeface="Arial"/>
              </a:rPr>
              <a:t>r</a:t>
            </a:r>
            <a:r>
              <a:rPr sz="1800" spc="-5" dirty="0">
                <a:latin typeface="Arial"/>
                <a:cs typeface="Arial"/>
              </a:rPr>
              <a:t>i</a:t>
            </a:r>
            <a:r>
              <a:rPr sz="1800" dirty="0">
                <a:latin typeface="Arial"/>
                <a:cs typeface="Arial"/>
              </a:rPr>
              <a:t>m</a:t>
            </a:r>
            <a:r>
              <a:rPr sz="1800" spc="-5" dirty="0">
                <a:latin typeface="Arial"/>
                <a:cs typeface="Arial"/>
              </a:rPr>
              <a:t>i</a:t>
            </a:r>
            <a:r>
              <a:rPr sz="1800" spc="-10" dirty="0">
                <a:latin typeface="Arial"/>
                <a:cs typeface="Arial"/>
              </a:rPr>
              <a:t>na</a:t>
            </a:r>
            <a:r>
              <a:rPr sz="1800" spc="-5" dirty="0">
                <a:latin typeface="Arial"/>
                <a:cs typeface="Arial"/>
              </a:rPr>
              <a:t>l</a:t>
            </a:r>
            <a:r>
              <a:rPr sz="1800" dirty="0">
                <a:latin typeface="Arial"/>
                <a:cs typeface="Arial"/>
              </a:rPr>
              <a:t>s</a:t>
            </a:r>
            <a:r>
              <a:rPr sz="1800" spc="15" dirty="0">
                <a:latin typeface="Arial"/>
                <a:cs typeface="Arial"/>
              </a:rPr>
              <a:t> </a:t>
            </a:r>
            <a:r>
              <a:rPr sz="1800" dirty="0">
                <a:latin typeface="Arial"/>
                <a:cs typeface="Arial"/>
              </a:rPr>
              <a:t>c</a:t>
            </a:r>
            <a:r>
              <a:rPr sz="1800" spc="-10" dirty="0">
                <a:latin typeface="Arial"/>
                <a:cs typeface="Arial"/>
              </a:rPr>
              <a:t>a</a:t>
            </a:r>
            <a:r>
              <a:rPr sz="1800" dirty="0">
                <a:latin typeface="Arial"/>
                <a:cs typeface="Arial"/>
              </a:rPr>
              <a:t>n</a:t>
            </a:r>
            <a:r>
              <a:rPr sz="1800" spc="10" dirty="0">
                <a:latin typeface="Arial"/>
                <a:cs typeface="Arial"/>
              </a:rPr>
              <a:t> </a:t>
            </a:r>
            <a:r>
              <a:rPr sz="1800" spc="-10" dirty="0">
                <a:latin typeface="Arial"/>
                <a:cs typeface="Arial"/>
              </a:rPr>
              <a:t>u</a:t>
            </a:r>
            <a:r>
              <a:rPr sz="1800" dirty="0">
                <a:latin typeface="Arial"/>
                <a:cs typeface="Arial"/>
              </a:rPr>
              <a:t>se</a:t>
            </a:r>
            <a:r>
              <a:rPr sz="1800" spc="-5"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10" dirty="0">
                <a:latin typeface="Arial"/>
                <a:cs typeface="Arial"/>
              </a:rPr>
              <a:t> </a:t>
            </a:r>
            <a:r>
              <a:rPr sz="1800" spc="-25" dirty="0">
                <a:latin typeface="Arial"/>
                <a:cs typeface="Arial"/>
              </a:rPr>
              <a:t>y</a:t>
            </a:r>
            <a:r>
              <a:rPr sz="1800" spc="-10" dirty="0">
                <a:latin typeface="Arial"/>
                <a:cs typeface="Arial"/>
              </a:rPr>
              <a:t>o</a:t>
            </a:r>
            <a:r>
              <a:rPr sz="1800" dirty="0">
                <a:latin typeface="Arial"/>
                <a:cs typeface="Arial"/>
              </a:rPr>
              <a:t>u</a:t>
            </a:r>
            <a:r>
              <a:rPr sz="1800" spc="30" dirty="0">
                <a:latin typeface="Arial"/>
                <a:cs typeface="Arial"/>
              </a:rPr>
              <a:t> </a:t>
            </a:r>
            <a:r>
              <a:rPr sz="1800" spc="-10" dirty="0">
                <a:latin typeface="Arial"/>
                <a:cs typeface="Arial"/>
              </a:rPr>
              <a:t>po</a:t>
            </a:r>
            <a:r>
              <a:rPr sz="1800" dirty="0">
                <a:latin typeface="Arial"/>
                <a:cs typeface="Arial"/>
              </a:rPr>
              <a:t>st</a:t>
            </a:r>
            <a:r>
              <a:rPr sz="1800" spc="15" dirty="0">
                <a:latin typeface="Arial"/>
                <a:cs typeface="Arial"/>
              </a:rPr>
              <a:t> </a:t>
            </a:r>
            <a:r>
              <a:rPr sz="1800" spc="-5" dirty="0">
                <a:latin typeface="Arial"/>
                <a:cs typeface="Arial"/>
              </a:rPr>
              <a:t>i</a:t>
            </a:r>
            <a:r>
              <a:rPr sz="1800" dirty="0">
                <a:latin typeface="Arial"/>
                <a:cs typeface="Arial"/>
              </a:rPr>
              <a:t>n</a:t>
            </a:r>
            <a:r>
              <a:rPr sz="1800" spc="-5" dirty="0">
                <a:latin typeface="Arial"/>
                <a:cs typeface="Arial"/>
              </a:rPr>
              <a:t> </a:t>
            </a:r>
            <a:r>
              <a:rPr sz="1800" dirty="0">
                <a:latin typeface="Arial"/>
                <a:cs typeface="Arial"/>
              </a:rPr>
              <a:t>a</a:t>
            </a:r>
            <a:r>
              <a:rPr sz="1800" spc="-5" dirty="0">
                <a:latin typeface="Arial"/>
                <a:cs typeface="Arial"/>
              </a:rPr>
              <a:t> </a:t>
            </a:r>
            <a:r>
              <a:rPr sz="1800" dirty="0">
                <a:latin typeface="Arial"/>
                <a:cs typeface="Arial"/>
              </a:rPr>
              <a:t>s</a:t>
            </a:r>
            <a:r>
              <a:rPr sz="1800" spc="-10" dirty="0">
                <a:latin typeface="Arial"/>
                <a:cs typeface="Arial"/>
              </a:rPr>
              <a:t>o</a:t>
            </a:r>
            <a:r>
              <a:rPr sz="1800" dirty="0">
                <a:latin typeface="Arial"/>
                <a:cs typeface="Arial"/>
              </a:rPr>
              <a:t>c</a:t>
            </a:r>
            <a:r>
              <a:rPr sz="1800" spc="-5" dirty="0">
                <a:latin typeface="Arial"/>
                <a:cs typeface="Arial"/>
              </a:rPr>
              <a:t>i</a:t>
            </a:r>
            <a:r>
              <a:rPr sz="1800" spc="-10" dirty="0">
                <a:latin typeface="Arial"/>
                <a:cs typeface="Arial"/>
              </a:rPr>
              <a:t>a</a:t>
            </a:r>
            <a:r>
              <a:rPr sz="1800" dirty="0">
                <a:latin typeface="Arial"/>
                <a:cs typeface="Arial"/>
              </a:rPr>
              <a:t>l</a:t>
            </a:r>
            <a:r>
              <a:rPr sz="1800" spc="10" dirty="0">
                <a:latin typeface="Arial"/>
                <a:cs typeface="Arial"/>
              </a:rPr>
              <a:t> </a:t>
            </a:r>
            <a:r>
              <a:rPr sz="1800" spc="-10" dirty="0">
                <a:latin typeface="Arial"/>
                <a:cs typeface="Arial"/>
              </a:rPr>
              <a:t>eng</a:t>
            </a:r>
            <a:r>
              <a:rPr sz="1800" spc="-5" dirty="0">
                <a:latin typeface="Arial"/>
                <a:cs typeface="Arial"/>
              </a:rPr>
              <a:t>i</a:t>
            </a:r>
            <a:r>
              <a:rPr sz="1800" spc="-10" dirty="0">
                <a:latin typeface="Arial"/>
                <a:cs typeface="Arial"/>
              </a:rPr>
              <a:t>nee</a:t>
            </a:r>
            <a:r>
              <a:rPr sz="1800" dirty="0">
                <a:latin typeface="Arial"/>
                <a:cs typeface="Arial"/>
              </a:rPr>
              <a:t>r</a:t>
            </a:r>
            <a:r>
              <a:rPr sz="1800" spc="-5" dirty="0">
                <a:latin typeface="Arial"/>
                <a:cs typeface="Arial"/>
              </a:rPr>
              <a:t>i</a:t>
            </a:r>
            <a:r>
              <a:rPr sz="1800" spc="-10" dirty="0">
                <a:latin typeface="Arial"/>
                <a:cs typeface="Arial"/>
              </a:rPr>
              <a:t>n</a:t>
            </a:r>
            <a:r>
              <a:rPr sz="1800" dirty="0">
                <a:latin typeface="Arial"/>
                <a:cs typeface="Arial"/>
              </a:rPr>
              <a:t>g</a:t>
            </a:r>
            <a:r>
              <a:rPr sz="1800" spc="30" dirty="0">
                <a:latin typeface="Arial"/>
                <a:cs typeface="Arial"/>
              </a:rPr>
              <a:t> </a:t>
            </a:r>
            <a:r>
              <a:rPr sz="1800" dirty="0">
                <a:latin typeface="Arial"/>
                <a:cs typeface="Arial"/>
              </a:rPr>
              <a:t>sc</a:t>
            </a:r>
            <a:r>
              <a:rPr sz="1800" spc="-10" dirty="0">
                <a:latin typeface="Arial"/>
                <a:cs typeface="Arial"/>
              </a:rPr>
              <a:t>a</a:t>
            </a:r>
            <a:r>
              <a:rPr sz="1800" dirty="0">
                <a:latin typeface="Arial"/>
                <a:cs typeface="Arial"/>
              </a:rPr>
              <a:t>m.</a:t>
            </a:r>
            <a:endParaRPr sz="1800">
              <a:latin typeface="Arial"/>
              <a:cs typeface="Arial"/>
            </a:endParaRPr>
          </a:p>
        </p:txBody>
      </p:sp>
      <p:sp>
        <p:nvSpPr>
          <p:cNvPr id="2" name="object 2"/>
          <p:cNvSpPr txBox="1">
            <a:spLocks noGrp="1"/>
          </p:cNvSpPr>
          <p:nvPr>
            <p:ph type="title"/>
          </p:nvPr>
        </p:nvSpPr>
        <p:spPr>
          <a:xfrm>
            <a:off x="383540" y="921186"/>
            <a:ext cx="9138919" cy="738664"/>
          </a:xfrm>
          <a:prstGeom prst="rect">
            <a:avLst/>
          </a:prstGeom>
        </p:spPr>
        <p:txBody>
          <a:bodyPr vert="horz" wrap="square" lIns="0" tIns="45720" rIns="0" bIns="0" rtlCol="0">
            <a:spAutoFit/>
          </a:bodyPr>
          <a:lstStyle/>
          <a:p>
            <a:pPr marL="12700">
              <a:lnSpc>
                <a:spcPts val="2145"/>
              </a:lnSpc>
            </a:pPr>
            <a:r>
              <a:rPr sz="1800" spc="-5" dirty="0"/>
              <a:t>D</a:t>
            </a:r>
            <a:r>
              <a:rPr sz="1800" spc="-10" dirty="0"/>
              <a:t>a</a:t>
            </a:r>
            <a:r>
              <a:rPr sz="1800" dirty="0"/>
              <a:t>ta</a:t>
            </a:r>
            <a:r>
              <a:rPr sz="1800" spc="10" dirty="0"/>
              <a:t> </a:t>
            </a:r>
            <a:r>
              <a:rPr sz="1800" spc="-5" dirty="0"/>
              <a:t>Pr</a:t>
            </a:r>
            <a:r>
              <a:rPr sz="1800" dirty="0"/>
              <a:t>ot</a:t>
            </a:r>
            <a:r>
              <a:rPr sz="1800" spc="-10" dirty="0"/>
              <a:t>ec</a:t>
            </a:r>
            <a:r>
              <a:rPr sz="1800" dirty="0"/>
              <a:t>tion</a:t>
            </a:r>
          </a:p>
          <a:p>
            <a:pPr marL="12700">
              <a:lnSpc>
                <a:spcPts val="3315"/>
              </a:lnSpc>
            </a:pPr>
            <a:r>
              <a:rPr spc="-25" dirty="0"/>
              <a:t>So</a:t>
            </a:r>
            <a:r>
              <a:rPr spc="-15" dirty="0"/>
              <a:t>c</a:t>
            </a:r>
            <a:r>
              <a:rPr spc="-10" dirty="0"/>
              <a:t>i</a:t>
            </a:r>
            <a:r>
              <a:rPr spc="-15" dirty="0"/>
              <a:t>a</a:t>
            </a:r>
            <a:r>
              <a:rPr spc="-10" dirty="0"/>
              <a:t>l</a:t>
            </a:r>
            <a:r>
              <a:rPr dirty="0"/>
              <a:t> </a:t>
            </a:r>
            <a:r>
              <a:rPr spc="-25" dirty="0"/>
              <a:t>Eng</a:t>
            </a:r>
            <a:r>
              <a:rPr spc="-10" dirty="0"/>
              <a:t>i</a:t>
            </a:r>
            <a:r>
              <a:rPr spc="-25" dirty="0"/>
              <a:t>n</a:t>
            </a:r>
            <a:r>
              <a:rPr spc="-15" dirty="0"/>
              <a:t>ee</a:t>
            </a:r>
            <a:r>
              <a:rPr spc="-10" dirty="0"/>
              <a:t>ri</a:t>
            </a:r>
            <a:r>
              <a:rPr spc="-25" dirty="0"/>
              <a:t>n</a:t>
            </a:r>
            <a:r>
              <a:rPr spc="-20" dirty="0"/>
              <a:t>g</a:t>
            </a:r>
            <a:r>
              <a:rPr lang="en-US" spc="-20" dirty="0"/>
              <a:t> </a:t>
            </a:r>
            <a:endParaRPr spc="-2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45720" rIns="0" bIns="0" rtlCol="0">
            <a:spAutoFit/>
          </a:bodyPr>
          <a:lstStyle/>
          <a:p>
            <a:pPr marL="12700">
              <a:lnSpc>
                <a:spcPts val="2145"/>
              </a:lnSpc>
            </a:pPr>
            <a:r>
              <a:rPr sz="1800" spc="-5" dirty="0"/>
              <a:t>D</a:t>
            </a:r>
            <a:r>
              <a:rPr sz="1800" spc="-10" dirty="0"/>
              <a:t>a</a:t>
            </a:r>
            <a:r>
              <a:rPr sz="1800" dirty="0"/>
              <a:t>ta</a:t>
            </a:r>
            <a:r>
              <a:rPr sz="1800" spc="10" dirty="0"/>
              <a:t> </a:t>
            </a:r>
            <a:r>
              <a:rPr sz="1800" spc="-5" dirty="0"/>
              <a:t>Pr</a:t>
            </a:r>
            <a:r>
              <a:rPr sz="1800" dirty="0"/>
              <a:t>ot</a:t>
            </a:r>
            <a:r>
              <a:rPr sz="1800" spc="-10" dirty="0"/>
              <a:t>ec</a:t>
            </a:r>
            <a:r>
              <a:rPr sz="1800" dirty="0"/>
              <a:t>tion</a:t>
            </a:r>
            <a:endParaRPr sz="1800"/>
          </a:p>
          <a:p>
            <a:pPr marL="12700">
              <a:lnSpc>
                <a:spcPts val="3315"/>
              </a:lnSpc>
            </a:pPr>
            <a:r>
              <a:rPr spc="-25" dirty="0"/>
              <a:t>Ph</a:t>
            </a:r>
            <a:r>
              <a:rPr spc="-10" dirty="0"/>
              <a:t>i</a:t>
            </a:r>
            <a:r>
              <a:rPr spc="-15" dirty="0"/>
              <a:t>s</a:t>
            </a:r>
            <a:r>
              <a:rPr spc="-25" dirty="0"/>
              <a:t>h</a:t>
            </a:r>
            <a:r>
              <a:rPr spc="-10" dirty="0"/>
              <a:t>i</a:t>
            </a:r>
            <a:r>
              <a:rPr spc="-25" dirty="0"/>
              <a:t>n</a:t>
            </a:r>
            <a:r>
              <a:rPr spc="-20" dirty="0"/>
              <a:t>g</a:t>
            </a: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31</a:t>
            </a:fld>
            <a:endParaRPr dirty="0"/>
          </a:p>
        </p:txBody>
      </p:sp>
      <p:sp>
        <p:nvSpPr>
          <p:cNvPr id="5" name="object 5"/>
          <p:cNvSpPr txBox="1">
            <a:spLocks noGrp="1"/>
          </p:cNvSpPr>
          <p:nvPr>
            <p:ph type="ftr" sz="quarter" idx="5"/>
          </p:nvPr>
        </p:nvSpPr>
        <p:spPr>
          <a:prstGeom prst="rect">
            <a:avLst/>
          </a:prstGeom>
        </p:spPr>
        <p:txBody>
          <a:bodyPr vert="horz" wrap="square" lIns="0" tIns="0" rIns="0" bIns="0" rtlCol="0">
            <a:spAutoFit/>
          </a:bodyPr>
          <a:lstStyle/>
          <a:p>
            <a:pPr marL="12700">
              <a:lnSpc>
                <a:spcPct val="100000"/>
              </a:lnSpc>
            </a:pPr>
            <a:r>
              <a:rPr spc="-10" dirty="0"/>
              <a:t>In</a:t>
            </a:r>
            <a:r>
              <a:rPr spc="0" dirty="0"/>
              <a:t>f</a:t>
            </a:r>
            <a:r>
              <a:rPr spc="-15" dirty="0"/>
              <a:t>o</a:t>
            </a:r>
            <a:r>
              <a:rPr spc="-5" dirty="0"/>
              <a:t>r</a:t>
            </a:r>
            <a:r>
              <a:rPr spc="5" dirty="0"/>
              <a:t>m</a:t>
            </a:r>
            <a:r>
              <a:rPr spc="-10" dirty="0"/>
              <a:t>at</a:t>
            </a:r>
            <a:r>
              <a:rPr spc="-15" dirty="0"/>
              <a:t>io</a:t>
            </a:r>
            <a:r>
              <a:rPr spc="-10" dirty="0"/>
              <a:t>n</a:t>
            </a:r>
            <a:r>
              <a:rPr spc="-40" dirty="0"/>
              <a:t> </a:t>
            </a:r>
            <a:r>
              <a:rPr spc="-15" dirty="0"/>
              <a:t>Se</a:t>
            </a:r>
            <a:r>
              <a:rPr dirty="0"/>
              <a:t>c</a:t>
            </a:r>
            <a:r>
              <a:rPr spc="-15" dirty="0"/>
              <a:t>u</a:t>
            </a:r>
            <a:r>
              <a:rPr spc="-5" dirty="0"/>
              <a:t>r</a:t>
            </a:r>
            <a:r>
              <a:rPr spc="-10" dirty="0"/>
              <a:t>it</a:t>
            </a:r>
            <a:r>
              <a:rPr spc="-5" dirty="0"/>
              <a:t>y</a:t>
            </a:r>
            <a:r>
              <a:rPr dirty="0"/>
              <a:t> </a:t>
            </a:r>
            <a:r>
              <a:rPr spc="0" dirty="0"/>
              <a:t>f</a:t>
            </a:r>
            <a:r>
              <a:rPr spc="-15" dirty="0"/>
              <a:t>o</a:t>
            </a:r>
            <a:r>
              <a:rPr spc="-5" dirty="0"/>
              <a:t>r</a:t>
            </a:r>
            <a:r>
              <a:rPr spc="-10" dirty="0"/>
              <a:t> </a:t>
            </a:r>
            <a:r>
              <a:rPr spc="-15" dirty="0"/>
              <a:t>E</a:t>
            </a:r>
            <a:r>
              <a:rPr dirty="0"/>
              <a:t>x</a:t>
            </a:r>
            <a:r>
              <a:rPr spc="-15" dirty="0"/>
              <a:t>e</a:t>
            </a:r>
            <a:r>
              <a:rPr dirty="0"/>
              <a:t>c</a:t>
            </a:r>
            <a:r>
              <a:rPr spc="-10" dirty="0"/>
              <a:t>uti</a:t>
            </a:r>
            <a:r>
              <a:rPr spc="-15" dirty="0"/>
              <a:t>ves</a:t>
            </a:r>
          </a:p>
        </p:txBody>
      </p:sp>
      <p:sp>
        <p:nvSpPr>
          <p:cNvPr id="3" name="object 3"/>
          <p:cNvSpPr txBox="1">
            <a:spLocks noGrp="1"/>
          </p:cNvSpPr>
          <p:nvPr>
            <p:ph type="body" idx="1"/>
          </p:nvPr>
        </p:nvSpPr>
        <p:spPr>
          <a:prstGeom prst="rect">
            <a:avLst/>
          </a:prstGeom>
        </p:spPr>
        <p:txBody>
          <a:bodyPr vert="horz" wrap="square" lIns="0" tIns="0" rIns="0" bIns="0" rtlCol="0">
            <a:spAutoFit/>
          </a:bodyPr>
          <a:lstStyle/>
          <a:p>
            <a:pPr marL="241300" marR="155575" indent="-228600">
              <a:lnSpc>
                <a:spcPct val="100000"/>
              </a:lnSpc>
            </a:pPr>
            <a:r>
              <a:rPr dirty="0">
                <a:latin typeface="Webdings"/>
                <a:cs typeface="Webdings"/>
              </a:rPr>
              <a:t></a:t>
            </a:r>
            <a:r>
              <a:rPr b="1" spc="-5" dirty="0">
                <a:latin typeface="Arial"/>
                <a:cs typeface="Arial"/>
              </a:rPr>
              <a:t>P</a:t>
            </a:r>
            <a:r>
              <a:rPr b="1" dirty="0">
                <a:latin typeface="Arial"/>
                <a:cs typeface="Arial"/>
              </a:rPr>
              <a:t>hi</a:t>
            </a:r>
            <a:r>
              <a:rPr b="1" spc="-5" dirty="0">
                <a:latin typeface="Arial"/>
                <a:cs typeface="Arial"/>
              </a:rPr>
              <a:t>s</a:t>
            </a:r>
            <a:r>
              <a:rPr b="1" dirty="0">
                <a:latin typeface="Arial"/>
                <a:cs typeface="Arial"/>
              </a:rPr>
              <a:t>hing</a:t>
            </a:r>
            <a:r>
              <a:rPr b="1" spc="-20" dirty="0">
                <a:latin typeface="Arial"/>
                <a:cs typeface="Arial"/>
              </a:rPr>
              <a:t> </a:t>
            </a:r>
            <a:r>
              <a:rPr spc="-5" dirty="0"/>
              <a:t>i</a:t>
            </a:r>
            <a:r>
              <a:rPr dirty="0"/>
              <a:t>s </a:t>
            </a:r>
            <a:r>
              <a:rPr spc="-10" dirty="0"/>
              <a:t>a</a:t>
            </a:r>
            <a:r>
              <a:rPr dirty="0"/>
              <a:t>n</a:t>
            </a:r>
            <a:r>
              <a:rPr spc="-5" dirty="0"/>
              <a:t> </a:t>
            </a:r>
            <a:r>
              <a:rPr spc="-10" dirty="0"/>
              <a:t>a</a:t>
            </a:r>
            <a:r>
              <a:rPr dirty="0"/>
              <a:t>tt</a:t>
            </a:r>
            <a:r>
              <a:rPr spc="-10" dirty="0"/>
              <a:t>e</a:t>
            </a:r>
            <a:r>
              <a:rPr dirty="0"/>
              <a:t>m</a:t>
            </a:r>
            <a:r>
              <a:rPr spc="-10" dirty="0"/>
              <a:t>p</a:t>
            </a:r>
            <a:r>
              <a:rPr dirty="0"/>
              <a:t>t</a:t>
            </a:r>
            <a:r>
              <a:rPr spc="5" dirty="0"/>
              <a:t> </a:t>
            </a:r>
            <a:r>
              <a:rPr dirty="0"/>
              <a:t>to</a:t>
            </a:r>
            <a:r>
              <a:rPr spc="-5" dirty="0"/>
              <a:t> </a:t>
            </a:r>
            <a:r>
              <a:rPr spc="-10" dirty="0"/>
              <a:t>ob</a:t>
            </a:r>
            <a:r>
              <a:rPr dirty="0"/>
              <a:t>t</a:t>
            </a:r>
            <a:r>
              <a:rPr spc="-10" dirty="0"/>
              <a:t>a</a:t>
            </a:r>
            <a:r>
              <a:rPr spc="-5" dirty="0"/>
              <a:t>i</a:t>
            </a:r>
            <a:r>
              <a:rPr dirty="0"/>
              <a:t>n</a:t>
            </a:r>
            <a:r>
              <a:rPr spc="10" dirty="0"/>
              <a:t> </a:t>
            </a:r>
            <a:r>
              <a:rPr spc="-10" dirty="0"/>
              <a:t>pe</a:t>
            </a:r>
            <a:r>
              <a:rPr dirty="0"/>
              <a:t>rs</a:t>
            </a:r>
            <a:r>
              <a:rPr spc="-10" dirty="0"/>
              <a:t>ona</a:t>
            </a:r>
            <a:r>
              <a:rPr dirty="0"/>
              <a:t>l</a:t>
            </a:r>
            <a:r>
              <a:rPr spc="10" dirty="0"/>
              <a:t> </a:t>
            </a:r>
            <a:r>
              <a:rPr spc="-5" dirty="0"/>
              <a:t>i</a:t>
            </a:r>
            <a:r>
              <a:rPr spc="-10" dirty="0"/>
              <a:t>n</a:t>
            </a:r>
            <a:r>
              <a:rPr dirty="0"/>
              <a:t>f</a:t>
            </a:r>
            <a:r>
              <a:rPr spc="-10" dirty="0"/>
              <a:t>o</a:t>
            </a:r>
            <a:r>
              <a:rPr dirty="0"/>
              <a:t>rm</a:t>
            </a:r>
            <a:r>
              <a:rPr spc="-10" dirty="0"/>
              <a:t>a</a:t>
            </a:r>
            <a:r>
              <a:rPr dirty="0"/>
              <a:t>t</a:t>
            </a:r>
            <a:r>
              <a:rPr spc="-5" dirty="0"/>
              <a:t>i</a:t>
            </a:r>
            <a:r>
              <a:rPr spc="-10" dirty="0"/>
              <a:t>o</a:t>
            </a:r>
            <a:r>
              <a:rPr dirty="0"/>
              <a:t>n</a:t>
            </a:r>
            <a:r>
              <a:rPr spc="20" dirty="0"/>
              <a:t> </a:t>
            </a:r>
            <a:r>
              <a:rPr dirty="0"/>
              <a:t>s</a:t>
            </a:r>
            <a:r>
              <a:rPr spc="-10" dirty="0"/>
              <a:t>u</a:t>
            </a:r>
            <a:r>
              <a:rPr spc="-5" dirty="0"/>
              <a:t>c</a:t>
            </a:r>
            <a:r>
              <a:rPr dirty="0"/>
              <a:t>h</a:t>
            </a:r>
            <a:r>
              <a:rPr spc="-5" dirty="0"/>
              <a:t> </a:t>
            </a:r>
            <a:r>
              <a:rPr spc="-10" dirty="0"/>
              <a:t>a</a:t>
            </a:r>
            <a:r>
              <a:rPr dirty="0"/>
              <a:t>s </a:t>
            </a:r>
            <a:r>
              <a:rPr spc="-10" dirty="0"/>
              <a:t>pa</a:t>
            </a:r>
            <a:r>
              <a:rPr dirty="0"/>
              <a:t>ss</a:t>
            </a:r>
            <a:r>
              <a:rPr spc="-40" dirty="0"/>
              <a:t>w</a:t>
            </a:r>
            <a:r>
              <a:rPr spc="-10" dirty="0"/>
              <a:t>o</a:t>
            </a:r>
            <a:r>
              <a:rPr dirty="0"/>
              <a:t>r</a:t>
            </a:r>
            <a:r>
              <a:rPr spc="-10" dirty="0"/>
              <a:t>d</a:t>
            </a:r>
            <a:r>
              <a:rPr dirty="0"/>
              <a:t>s, </a:t>
            </a:r>
            <a:r>
              <a:rPr spc="-10" dirty="0"/>
              <a:t>u</a:t>
            </a:r>
            <a:r>
              <a:rPr dirty="0"/>
              <a:t>s</a:t>
            </a:r>
            <a:r>
              <a:rPr spc="-10" dirty="0"/>
              <a:t>e</a:t>
            </a:r>
            <a:r>
              <a:rPr dirty="0"/>
              <a:t>r</a:t>
            </a:r>
            <a:r>
              <a:rPr spc="-10" dirty="0"/>
              <a:t>na</a:t>
            </a:r>
            <a:r>
              <a:rPr dirty="0"/>
              <a:t>m</a:t>
            </a:r>
            <a:r>
              <a:rPr spc="-10" dirty="0"/>
              <a:t>e</a:t>
            </a:r>
            <a:r>
              <a:rPr dirty="0"/>
              <a:t>s,</a:t>
            </a:r>
            <a:r>
              <a:rPr spc="15" dirty="0"/>
              <a:t> </a:t>
            </a:r>
            <a:r>
              <a:rPr spc="-10" dirty="0"/>
              <a:t>an</a:t>
            </a:r>
            <a:r>
              <a:rPr dirty="0"/>
              <a:t>d</a:t>
            </a:r>
            <a:r>
              <a:rPr spc="10" dirty="0"/>
              <a:t> </a:t>
            </a:r>
            <a:r>
              <a:rPr dirty="0"/>
              <a:t>cr</a:t>
            </a:r>
            <a:r>
              <a:rPr spc="-10" dirty="0"/>
              <a:t>ed</a:t>
            </a:r>
            <a:r>
              <a:rPr spc="-5" dirty="0"/>
              <a:t>i</a:t>
            </a:r>
            <a:r>
              <a:rPr dirty="0"/>
              <a:t>t</a:t>
            </a:r>
            <a:r>
              <a:rPr spc="5" dirty="0"/>
              <a:t> </a:t>
            </a:r>
            <a:r>
              <a:rPr dirty="0"/>
              <a:t>c</a:t>
            </a:r>
            <a:r>
              <a:rPr spc="-10" dirty="0"/>
              <a:t>a</a:t>
            </a:r>
            <a:r>
              <a:rPr dirty="0"/>
              <a:t>rd</a:t>
            </a:r>
            <a:r>
              <a:rPr spc="-5" dirty="0"/>
              <a:t> </a:t>
            </a:r>
            <a:r>
              <a:rPr spc="-10" dirty="0"/>
              <a:t>nu</a:t>
            </a:r>
            <a:r>
              <a:rPr dirty="0"/>
              <a:t>m</a:t>
            </a:r>
            <a:r>
              <a:rPr spc="-10" dirty="0"/>
              <a:t>be</a:t>
            </a:r>
            <a:r>
              <a:rPr dirty="0"/>
              <a:t>rs</a:t>
            </a:r>
            <a:r>
              <a:rPr spc="15" dirty="0"/>
              <a:t> </a:t>
            </a:r>
            <a:r>
              <a:rPr spc="-10" dirty="0"/>
              <a:t>b</a:t>
            </a:r>
            <a:r>
              <a:rPr dirty="0"/>
              <a:t>y m</a:t>
            </a:r>
            <a:r>
              <a:rPr spc="-10" dirty="0"/>
              <a:t>a</a:t>
            </a:r>
            <a:r>
              <a:rPr dirty="0"/>
              <a:t>s</a:t>
            </a:r>
            <a:r>
              <a:rPr spc="-10" dirty="0"/>
              <a:t>que</a:t>
            </a:r>
            <a:r>
              <a:rPr dirty="0"/>
              <a:t>r</a:t>
            </a:r>
            <a:r>
              <a:rPr spc="-10" dirty="0"/>
              <a:t>ad</a:t>
            </a:r>
            <a:r>
              <a:rPr spc="-5" dirty="0"/>
              <a:t>i</a:t>
            </a:r>
            <a:r>
              <a:rPr spc="-10" dirty="0"/>
              <a:t>n</a:t>
            </a:r>
            <a:r>
              <a:rPr dirty="0"/>
              <a:t>g</a:t>
            </a:r>
            <a:r>
              <a:rPr spc="30" dirty="0"/>
              <a:t> </a:t>
            </a:r>
            <a:r>
              <a:rPr spc="-10" dirty="0"/>
              <a:t>a</a:t>
            </a:r>
            <a:r>
              <a:rPr dirty="0"/>
              <a:t>s a</a:t>
            </a:r>
            <a:r>
              <a:rPr spc="-5" dirty="0"/>
              <a:t> </a:t>
            </a:r>
            <a:r>
              <a:rPr dirty="0"/>
              <a:t>tr</a:t>
            </a:r>
            <a:r>
              <a:rPr spc="-10" dirty="0"/>
              <a:t>u</a:t>
            </a:r>
            <a:r>
              <a:rPr spc="-5" dirty="0"/>
              <a:t>s</a:t>
            </a:r>
            <a:r>
              <a:rPr dirty="0"/>
              <a:t>t</a:t>
            </a:r>
            <a:r>
              <a:rPr spc="-40" dirty="0"/>
              <a:t>w</a:t>
            </a:r>
            <a:r>
              <a:rPr spc="-10" dirty="0"/>
              <a:t>o</a:t>
            </a:r>
            <a:r>
              <a:rPr dirty="0"/>
              <a:t>rt</a:t>
            </a:r>
            <a:r>
              <a:rPr spc="-10" dirty="0"/>
              <a:t>h</a:t>
            </a:r>
            <a:r>
              <a:rPr dirty="0"/>
              <a:t>y</a:t>
            </a:r>
            <a:r>
              <a:rPr spc="35" dirty="0"/>
              <a:t> </a:t>
            </a:r>
            <a:r>
              <a:rPr spc="-10" dirty="0"/>
              <a:t>en</a:t>
            </a:r>
            <a:r>
              <a:rPr dirty="0"/>
              <a:t>t</a:t>
            </a:r>
            <a:r>
              <a:rPr spc="-5" dirty="0"/>
              <a:t>i</a:t>
            </a:r>
            <a:r>
              <a:rPr dirty="0"/>
              <a:t>ty </a:t>
            </a:r>
            <a:r>
              <a:rPr spc="-5" dirty="0"/>
              <a:t>i</a:t>
            </a:r>
            <a:r>
              <a:rPr dirty="0"/>
              <a:t>n</a:t>
            </a:r>
            <a:r>
              <a:rPr spc="-5" dirty="0"/>
              <a:t> </a:t>
            </a:r>
            <a:r>
              <a:rPr spc="-10" dirty="0"/>
              <a:t>an e</a:t>
            </a:r>
            <a:r>
              <a:rPr spc="-5" dirty="0"/>
              <a:t>l</a:t>
            </a:r>
            <a:r>
              <a:rPr spc="-10" dirty="0"/>
              <a:t>e</a:t>
            </a:r>
            <a:r>
              <a:rPr dirty="0"/>
              <a:t>ctr</a:t>
            </a:r>
            <a:r>
              <a:rPr spc="-10" dirty="0"/>
              <a:t>on</a:t>
            </a:r>
            <a:r>
              <a:rPr spc="-5" dirty="0"/>
              <a:t>i</a:t>
            </a:r>
            <a:r>
              <a:rPr dirty="0"/>
              <a:t>c</a:t>
            </a:r>
            <a:r>
              <a:rPr spc="15" dirty="0"/>
              <a:t> </a:t>
            </a:r>
            <a:r>
              <a:rPr dirty="0"/>
              <a:t>c</a:t>
            </a:r>
            <a:r>
              <a:rPr spc="-10" dirty="0"/>
              <a:t>o</a:t>
            </a:r>
            <a:r>
              <a:rPr dirty="0"/>
              <a:t>mm</a:t>
            </a:r>
            <a:r>
              <a:rPr spc="-10" dirty="0"/>
              <a:t>un</a:t>
            </a:r>
            <a:r>
              <a:rPr spc="-5" dirty="0"/>
              <a:t>i</a:t>
            </a:r>
            <a:r>
              <a:rPr dirty="0"/>
              <a:t>c</a:t>
            </a:r>
            <a:r>
              <a:rPr spc="-10" dirty="0"/>
              <a:t>a</a:t>
            </a:r>
            <a:r>
              <a:rPr dirty="0"/>
              <a:t>t</a:t>
            </a:r>
            <a:r>
              <a:rPr spc="-5" dirty="0"/>
              <a:t>i</a:t>
            </a:r>
            <a:r>
              <a:rPr spc="-10" dirty="0"/>
              <a:t>on.</a:t>
            </a:r>
          </a:p>
          <a:p>
            <a:pPr marL="241300" marR="5080" indent="-228600">
              <a:lnSpc>
                <a:spcPct val="100000"/>
              </a:lnSpc>
              <a:spcBef>
                <a:spcPts val="860"/>
              </a:spcBef>
            </a:pPr>
            <a:r>
              <a:rPr dirty="0">
                <a:latin typeface="Webdings"/>
                <a:cs typeface="Webdings"/>
              </a:rPr>
              <a:t></a:t>
            </a:r>
            <a:r>
              <a:rPr b="1" spc="5" dirty="0">
                <a:latin typeface="Arial"/>
                <a:cs typeface="Arial"/>
              </a:rPr>
              <a:t>W</a:t>
            </a:r>
            <a:r>
              <a:rPr b="1" dirty="0">
                <a:latin typeface="Arial"/>
                <a:cs typeface="Arial"/>
              </a:rPr>
              <a:t>h</a:t>
            </a:r>
            <a:r>
              <a:rPr b="1" spc="-5" dirty="0">
                <a:latin typeface="Arial"/>
                <a:cs typeface="Arial"/>
              </a:rPr>
              <a:t>a</a:t>
            </a:r>
            <a:r>
              <a:rPr b="1" dirty="0">
                <a:latin typeface="Arial"/>
                <a:cs typeface="Arial"/>
              </a:rPr>
              <a:t>ling</a:t>
            </a:r>
            <a:r>
              <a:rPr b="1" spc="-20" dirty="0">
                <a:latin typeface="Arial"/>
                <a:cs typeface="Arial"/>
              </a:rPr>
              <a:t> </a:t>
            </a:r>
            <a:r>
              <a:rPr spc="-5" dirty="0"/>
              <a:t>i</a:t>
            </a:r>
            <a:r>
              <a:rPr dirty="0"/>
              <a:t>s a</a:t>
            </a:r>
            <a:r>
              <a:rPr spc="-5" dirty="0"/>
              <a:t> </a:t>
            </a:r>
            <a:r>
              <a:rPr spc="-10" dirty="0"/>
              <a:t>ph</a:t>
            </a:r>
            <a:r>
              <a:rPr spc="-5" dirty="0"/>
              <a:t>i</a:t>
            </a:r>
            <a:r>
              <a:rPr dirty="0"/>
              <a:t>s</a:t>
            </a:r>
            <a:r>
              <a:rPr spc="-10" dirty="0"/>
              <a:t>h</a:t>
            </a:r>
            <a:r>
              <a:rPr spc="-5" dirty="0"/>
              <a:t>i</a:t>
            </a:r>
            <a:r>
              <a:rPr spc="-10" dirty="0"/>
              <a:t>n</a:t>
            </a:r>
            <a:r>
              <a:rPr dirty="0"/>
              <a:t>g</a:t>
            </a:r>
            <a:r>
              <a:rPr spc="20" dirty="0"/>
              <a:t> </a:t>
            </a:r>
            <a:r>
              <a:rPr spc="-10" dirty="0"/>
              <a:t>a</a:t>
            </a:r>
            <a:r>
              <a:rPr dirty="0"/>
              <a:t>tt</a:t>
            </a:r>
            <a:r>
              <a:rPr spc="-10" dirty="0"/>
              <a:t>a</a:t>
            </a:r>
            <a:r>
              <a:rPr dirty="0"/>
              <a:t>ck </a:t>
            </a:r>
            <a:r>
              <a:rPr spc="-10" dirty="0"/>
              <a:t>d</a:t>
            </a:r>
            <a:r>
              <a:rPr spc="-5" dirty="0"/>
              <a:t>i</a:t>
            </a:r>
            <a:r>
              <a:rPr dirty="0"/>
              <a:t>r</a:t>
            </a:r>
            <a:r>
              <a:rPr spc="-10" dirty="0"/>
              <a:t>e</a:t>
            </a:r>
            <a:r>
              <a:rPr dirty="0"/>
              <a:t>ct</a:t>
            </a:r>
            <a:r>
              <a:rPr spc="-10" dirty="0"/>
              <a:t>e</a:t>
            </a:r>
            <a:r>
              <a:rPr dirty="0"/>
              <a:t>d</a:t>
            </a:r>
            <a:r>
              <a:rPr spc="10" dirty="0"/>
              <a:t> </a:t>
            </a:r>
            <a:r>
              <a:rPr spc="-10" dirty="0"/>
              <a:t>a</a:t>
            </a:r>
            <a:r>
              <a:rPr dirty="0"/>
              <a:t>t</a:t>
            </a:r>
            <a:r>
              <a:rPr spc="-5" dirty="0"/>
              <a:t> </a:t>
            </a:r>
            <a:r>
              <a:rPr dirty="0"/>
              <a:t>s</a:t>
            </a:r>
            <a:r>
              <a:rPr spc="-10" dirty="0"/>
              <a:t>en</a:t>
            </a:r>
            <a:r>
              <a:rPr spc="-5" dirty="0"/>
              <a:t>i</a:t>
            </a:r>
            <a:r>
              <a:rPr spc="-10" dirty="0"/>
              <a:t>o</a:t>
            </a:r>
            <a:r>
              <a:rPr dirty="0"/>
              <a:t>r</a:t>
            </a:r>
            <a:r>
              <a:rPr spc="15" dirty="0"/>
              <a:t> </a:t>
            </a:r>
            <a:r>
              <a:rPr spc="-10" dirty="0"/>
              <a:t>e</a:t>
            </a:r>
            <a:r>
              <a:rPr spc="-15" dirty="0"/>
              <a:t>x</a:t>
            </a:r>
            <a:r>
              <a:rPr spc="-10" dirty="0"/>
              <a:t>e</a:t>
            </a:r>
            <a:r>
              <a:rPr dirty="0"/>
              <a:t>c</a:t>
            </a:r>
            <a:r>
              <a:rPr spc="-10" dirty="0"/>
              <a:t>u</a:t>
            </a:r>
            <a:r>
              <a:rPr dirty="0"/>
              <a:t>t</a:t>
            </a:r>
            <a:r>
              <a:rPr spc="-5" dirty="0"/>
              <a:t>i</a:t>
            </a:r>
            <a:r>
              <a:rPr dirty="0"/>
              <a:t>v</a:t>
            </a:r>
            <a:r>
              <a:rPr spc="-10" dirty="0"/>
              <a:t>e</a:t>
            </a:r>
            <a:r>
              <a:rPr dirty="0"/>
              <a:t>s</a:t>
            </a:r>
            <a:r>
              <a:rPr spc="25" dirty="0"/>
              <a:t> </a:t>
            </a:r>
            <a:r>
              <a:rPr spc="-5" dirty="0"/>
              <a:t>i</a:t>
            </a:r>
            <a:r>
              <a:rPr dirty="0"/>
              <a:t>n</a:t>
            </a:r>
            <a:r>
              <a:rPr spc="10" dirty="0"/>
              <a:t> </a:t>
            </a:r>
            <a:r>
              <a:rPr spc="-10" dirty="0"/>
              <a:t>a</a:t>
            </a:r>
            <a:r>
              <a:rPr dirty="0"/>
              <a:t>n</a:t>
            </a:r>
            <a:r>
              <a:rPr spc="-5" dirty="0"/>
              <a:t> </a:t>
            </a:r>
            <a:r>
              <a:rPr spc="-10" dirty="0"/>
              <a:t>a</a:t>
            </a:r>
            <a:r>
              <a:rPr dirty="0"/>
              <a:t>tt</a:t>
            </a:r>
            <a:r>
              <a:rPr spc="-10" dirty="0"/>
              <a:t>e</a:t>
            </a:r>
            <a:r>
              <a:rPr dirty="0"/>
              <a:t>m</a:t>
            </a:r>
            <a:r>
              <a:rPr spc="-10" dirty="0"/>
              <a:t>p</a:t>
            </a:r>
            <a:r>
              <a:rPr dirty="0"/>
              <a:t>t</a:t>
            </a:r>
            <a:r>
              <a:rPr spc="5" dirty="0"/>
              <a:t> </a:t>
            </a:r>
            <a:r>
              <a:rPr dirty="0"/>
              <a:t>to</a:t>
            </a:r>
            <a:r>
              <a:rPr spc="-15" dirty="0"/>
              <a:t> </a:t>
            </a:r>
            <a:r>
              <a:rPr spc="-10" dirty="0"/>
              <a:t>ga</a:t>
            </a:r>
            <a:r>
              <a:rPr spc="-5" dirty="0"/>
              <a:t>i</a:t>
            </a:r>
            <a:r>
              <a:rPr dirty="0"/>
              <a:t>n </a:t>
            </a:r>
            <a:r>
              <a:rPr spc="-10" dirty="0"/>
              <a:t>a</a:t>
            </a:r>
            <a:r>
              <a:rPr dirty="0"/>
              <a:t>cc</a:t>
            </a:r>
            <a:r>
              <a:rPr spc="-10" dirty="0"/>
              <a:t>e</a:t>
            </a:r>
            <a:r>
              <a:rPr dirty="0"/>
              <a:t>ss to</a:t>
            </a:r>
            <a:r>
              <a:rPr spc="-5" dirty="0"/>
              <a:t> </a:t>
            </a:r>
            <a:r>
              <a:rPr spc="-10" dirty="0"/>
              <a:t>h</a:t>
            </a:r>
            <a:r>
              <a:rPr spc="-5" dirty="0"/>
              <a:t>i</a:t>
            </a:r>
            <a:r>
              <a:rPr spc="-10" dirty="0"/>
              <a:t>gh</a:t>
            </a:r>
            <a:r>
              <a:rPr dirty="0"/>
              <a:t>-v</a:t>
            </a:r>
            <a:r>
              <a:rPr spc="-10" dirty="0"/>
              <a:t>a</a:t>
            </a:r>
            <a:r>
              <a:rPr spc="-5" dirty="0"/>
              <a:t>l</a:t>
            </a:r>
            <a:r>
              <a:rPr spc="-10" dirty="0"/>
              <a:t>u</a:t>
            </a:r>
            <a:r>
              <a:rPr dirty="0"/>
              <a:t>e</a:t>
            </a:r>
            <a:r>
              <a:rPr spc="20" dirty="0"/>
              <a:t> </a:t>
            </a:r>
            <a:r>
              <a:rPr spc="-5" dirty="0"/>
              <a:t>i</a:t>
            </a:r>
            <a:r>
              <a:rPr spc="-10" dirty="0"/>
              <a:t>n</a:t>
            </a:r>
            <a:r>
              <a:rPr dirty="0"/>
              <a:t>f</a:t>
            </a:r>
            <a:r>
              <a:rPr spc="-10" dirty="0"/>
              <a:t>o</a:t>
            </a:r>
            <a:r>
              <a:rPr dirty="0"/>
              <a:t>rm</a:t>
            </a:r>
            <a:r>
              <a:rPr spc="-10" dirty="0"/>
              <a:t>a</a:t>
            </a:r>
            <a:r>
              <a:rPr dirty="0"/>
              <a:t>t</a:t>
            </a:r>
            <a:r>
              <a:rPr spc="-5" dirty="0"/>
              <a:t>i</a:t>
            </a:r>
            <a:r>
              <a:rPr spc="-10" dirty="0"/>
              <a:t>o</a:t>
            </a:r>
            <a:r>
              <a:rPr dirty="0"/>
              <a:t>n</a:t>
            </a:r>
            <a:r>
              <a:rPr spc="20" dirty="0"/>
              <a:t> </a:t>
            </a:r>
            <a:r>
              <a:rPr spc="-5" dirty="0"/>
              <a:t>li</a:t>
            </a:r>
            <a:r>
              <a:rPr dirty="0"/>
              <a:t>ke</a:t>
            </a:r>
            <a:r>
              <a:rPr spc="-5" dirty="0"/>
              <a:t> </a:t>
            </a:r>
            <a:r>
              <a:rPr dirty="0"/>
              <a:t>s</a:t>
            </a:r>
            <a:r>
              <a:rPr spc="-10" dirty="0"/>
              <a:t>en</a:t>
            </a:r>
            <a:r>
              <a:rPr dirty="0"/>
              <a:t>s</a:t>
            </a:r>
            <a:r>
              <a:rPr spc="-5" dirty="0"/>
              <a:t>i</a:t>
            </a:r>
            <a:r>
              <a:rPr dirty="0"/>
              <a:t>t</a:t>
            </a:r>
            <a:r>
              <a:rPr spc="-5" dirty="0"/>
              <a:t>i</a:t>
            </a:r>
            <a:r>
              <a:rPr dirty="0"/>
              <a:t>ve</a:t>
            </a:r>
            <a:r>
              <a:rPr spc="10" dirty="0"/>
              <a:t> </a:t>
            </a:r>
            <a:r>
              <a:rPr dirty="0"/>
              <a:t>c</a:t>
            </a:r>
            <a:r>
              <a:rPr spc="-10" dirty="0"/>
              <a:t>u</a:t>
            </a:r>
            <a:r>
              <a:rPr dirty="0"/>
              <a:t>st</a:t>
            </a:r>
            <a:r>
              <a:rPr spc="-10" dirty="0"/>
              <a:t>o</a:t>
            </a:r>
            <a:r>
              <a:rPr dirty="0"/>
              <a:t>m</a:t>
            </a:r>
            <a:r>
              <a:rPr spc="-10" dirty="0"/>
              <a:t>e</a:t>
            </a:r>
            <a:r>
              <a:rPr dirty="0"/>
              <a:t>r</a:t>
            </a:r>
            <a:r>
              <a:rPr spc="15" dirty="0"/>
              <a:t> </a:t>
            </a:r>
            <a:r>
              <a:rPr spc="-10" dirty="0"/>
              <a:t>da</a:t>
            </a:r>
            <a:r>
              <a:rPr dirty="0"/>
              <a:t>ta</a:t>
            </a:r>
            <a:r>
              <a:rPr spc="-5" dirty="0"/>
              <a:t> </a:t>
            </a:r>
            <a:r>
              <a:rPr spc="-10" dirty="0"/>
              <a:t>o</a:t>
            </a:r>
            <a:r>
              <a:rPr dirty="0"/>
              <a:t>r </a:t>
            </a:r>
            <a:r>
              <a:rPr spc="-10" dirty="0"/>
              <a:t>p</a:t>
            </a:r>
            <a:r>
              <a:rPr dirty="0"/>
              <a:t>r</a:t>
            </a:r>
            <a:r>
              <a:rPr spc="-10" dirty="0"/>
              <a:t>op</a:t>
            </a:r>
            <a:r>
              <a:rPr dirty="0"/>
              <a:t>r</a:t>
            </a:r>
            <a:r>
              <a:rPr spc="-5" dirty="0"/>
              <a:t>i</a:t>
            </a:r>
            <a:r>
              <a:rPr spc="-10" dirty="0"/>
              <a:t>e</a:t>
            </a:r>
            <a:r>
              <a:rPr dirty="0"/>
              <a:t>t</a:t>
            </a:r>
            <a:r>
              <a:rPr spc="-10" dirty="0"/>
              <a:t>a</a:t>
            </a:r>
            <a:r>
              <a:rPr dirty="0"/>
              <a:t>ry</a:t>
            </a:r>
            <a:r>
              <a:rPr spc="15" dirty="0"/>
              <a:t> </a:t>
            </a:r>
            <a:r>
              <a:rPr spc="-10" dirty="0"/>
              <a:t>bu</a:t>
            </a:r>
            <a:r>
              <a:rPr dirty="0"/>
              <a:t>s</a:t>
            </a:r>
            <a:r>
              <a:rPr spc="-5" dirty="0"/>
              <a:t>i</a:t>
            </a:r>
            <a:r>
              <a:rPr spc="-10" dirty="0"/>
              <a:t>ne</a:t>
            </a:r>
            <a:r>
              <a:rPr dirty="0"/>
              <a:t>ss </a:t>
            </a:r>
            <a:r>
              <a:rPr spc="-5" dirty="0"/>
              <a:t>i</a:t>
            </a:r>
            <a:r>
              <a:rPr spc="-10" dirty="0"/>
              <a:t>n</a:t>
            </a:r>
            <a:r>
              <a:rPr dirty="0"/>
              <a:t>f</a:t>
            </a:r>
            <a:r>
              <a:rPr spc="-10" dirty="0"/>
              <a:t>o</a:t>
            </a:r>
            <a:r>
              <a:rPr dirty="0"/>
              <a:t>rm</a:t>
            </a:r>
            <a:r>
              <a:rPr spc="-10" dirty="0"/>
              <a:t>a</a:t>
            </a:r>
            <a:r>
              <a:rPr dirty="0"/>
              <a:t>t</a:t>
            </a:r>
            <a:r>
              <a:rPr spc="-5" dirty="0"/>
              <a:t>i</a:t>
            </a:r>
            <a:r>
              <a:rPr spc="-10" dirty="0"/>
              <a:t>on</a:t>
            </a:r>
            <a:r>
              <a:rPr dirty="0"/>
              <a:t>.</a:t>
            </a:r>
            <a:r>
              <a:rPr spc="15" dirty="0"/>
              <a:t> </a:t>
            </a:r>
            <a:r>
              <a:rPr dirty="0"/>
              <a:t>A s</a:t>
            </a:r>
            <a:r>
              <a:rPr spc="-10" dirty="0"/>
              <a:t>u</a:t>
            </a:r>
            <a:r>
              <a:rPr dirty="0"/>
              <a:t>cc</a:t>
            </a:r>
            <a:r>
              <a:rPr spc="-10" dirty="0"/>
              <a:t>e</a:t>
            </a:r>
            <a:r>
              <a:rPr dirty="0"/>
              <a:t>ssf</a:t>
            </a:r>
            <a:r>
              <a:rPr spc="-10" dirty="0"/>
              <a:t>u</a:t>
            </a:r>
            <a:r>
              <a:rPr dirty="0"/>
              <a:t>l </a:t>
            </a:r>
            <a:r>
              <a:rPr spc="-10" dirty="0"/>
              <a:t>a</a:t>
            </a:r>
            <a:r>
              <a:rPr dirty="0"/>
              <a:t>tt</a:t>
            </a:r>
            <a:r>
              <a:rPr spc="-10" dirty="0"/>
              <a:t>a</a:t>
            </a:r>
            <a:r>
              <a:rPr dirty="0"/>
              <a:t>ck c</a:t>
            </a:r>
            <a:r>
              <a:rPr spc="-10" dirty="0"/>
              <a:t>a</a:t>
            </a:r>
            <a:r>
              <a:rPr dirty="0"/>
              <a:t>n</a:t>
            </a:r>
            <a:r>
              <a:rPr spc="-5" dirty="0"/>
              <a:t> </a:t>
            </a:r>
            <a:r>
              <a:rPr spc="-10" dirty="0"/>
              <a:t>b</a:t>
            </a:r>
            <a:r>
              <a:rPr dirty="0"/>
              <a:t>e</a:t>
            </a:r>
            <a:r>
              <a:rPr spc="10" dirty="0"/>
              <a:t> </a:t>
            </a:r>
            <a:r>
              <a:rPr spc="-10" dirty="0"/>
              <a:t>de</a:t>
            </a:r>
            <a:r>
              <a:rPr dirty="0"/>
              <a:t>v</a:t>
            </a:r>
            <a:r>
              <a:rPr spc="-10" dirty="0"/>
              <a:t>a</a:t>
            </a:r>
            <a:r>
              <a:rPr dirty="0"/>
              <a:t>st</a:t>
            </a:r>
            <a:r>
              <a:rPr spc="-10" dirty="0"/>
              <a:t>a</a:t>
            </a:r>
            <a:r>
              <a:rPr dirty="0"/>
              <a:t>t</a:t>
            </a:r>
            <a:r>
              <a:rPr spc="-5" dirty="0"/>
              <a:t>i</a:t>
            </a:r>
            <a:r>
              <a:rPr spc="-10" dirty="0"/>
              <a:t>n</a:t>
            </a:r>
            <a:r>
              <a:rPr dirty="0"/>
              <a:t>g</a:t>
            </a:r>
            <a:r>
              <a:rPr spc="10" dirty="0"/>
              <a:t> </a:t>
            </a:r>
            <a:r>
              <a:rPr spc="-10" dirty="0"/>
              <a:t>be</a:t>
            </a:r>
            <a:r>
              <a:rPr dirty="0"/>
              <a:t>c</a:t>
            </a:r>
            <a:r>
              <a:rPr spc="-10" dirty="0"/>
              <a:t>au</a:t>
            </a:r>
            <a:r>
              <a:rPr dirty="0"/>
              <a:t>se</a:t>
            </a:r>
            <a:r>
              <a:rPr spc="10" dirty="0"/>
              <a:t> </a:t>
            </a:r>
            <a:r>
              <a:rPr spc="-5" dirty="0"/>
              <a:t>i</a:t>
            </a:r>
            <a:r>
              <a:rPr dirty="0"/>
              <a:t>t</a:t>
            </a:r>
            <a:r>
              <a:rPr spc="5" dirty="0"/>
              <a:t> </a:t>
            </a:r>
            <a:r>
              <a:rPr spc="-5" dirty="0"/>
              <a:t>i</a:t>
            </a:r>
            <a:r>
              <a:rPr spc="-10" dirty="0"/>
              <a:t>n</a:t>
            </a:r>
            <a:r>
              <a:rPr dirty="0"/>
              <a:t>v</a:t>
            </a:r>
            <a:r>
              <a:rPr spc="-10" dirty="0"/>
              <a:t>o</a:t>
            </a:r>
            <a:r>
              <a:rPr spc="-5" dirty="0"/>
              <a:t>l</a:t>
            </a:r>
            <a:r>
              <a:rPr dirty="0"/>
              <a:t>v</a:t>
            </a:r>
            <a:r>
              <a:rPr spc="-10" dirty="0"/>
              <a:t>e</a:t>
            </a:r>
            <a:r>
              <a:rPr dirty="0"/>
              <a:t>s</a:t>
            </a:r>
            <a:r>
              <a:rPr spc="15" dirty="0"/>
              <a:t> </a:t>
            </a:r>
            <a:r>
              <a:rPr spc="-10" dirty="0"/>
              <a:t>h</a:t>
            </a:r>
            <a:r>
              <a:rPr spc="-5" dirty="0"/>
              <a:t>i</a:t>
            </a:r>
            <a:r>
              <a:rPr spc="-10" dirty="0"/>
              <a:t>gh</a:t>
            </a:r>
            <a:r>
              <a:rPr dirty="0"/>
              <a:t>-</a:t>
            </a:r>
            <a:r>
              <a:rPr spc="-5" dirty="0"/>
              <a:t>l</a:t>
            </a:r>
            <a:r>
              <a:rPr spc="-10" dirty="0"/>
              <a:t>e</a:t>
            </a:r>
            <a:r>
              <a:rPr dirty="0"/>
              <a:t>v</a:t>
            </a:r>
            <a:r>
              <a:rPr spc="-10" dirty="0"/>
              <a:t>el a</a:t>
            </a:r>
            <a:r>
              <a:rPr dirty="0"/>
              <a:t>cc</a:t>
            </a:r>
            <a:r>
              <a:rPr spc="-10" dirty="0"/>
              <a:t>e</a:t>
            </a:r>
            <a:r>
              <a:rPr dirty="0"/>
              <a:t>ss to</a:t>
            </a:r>
            <a:r>
              <a:rPr spc="-5" dirty="0"/>
              <a:t> </a:t>
            </a:r>
            <a:r>
              <a:rPr spc="-10" dirty="0"/>
              <a:t>a</a:t>
            </a:r>
            <a:r>
              <a:rPr dirty="0"/>
              <a:t>n</a:t>
            </a:r>
            <a:r>
              <a:rPr spc="-5" dirty="0"/>
              <a:t> </a:t>
            </a:r>
            <a:r>
              <a:rPr spc="-10" dirty="0"/>
              <a:t>o</a:t>
            </a:r>
            <a:r>
              <a:rPr dirty="0"/>
              <a:t>r</a:t>
            </a:r>
            <a:r>
              <a:rPr spc="-10" dirty="0"/>
              <a:t>gan</a:t>
            </a:r>
            <a:r>
              <a:rPr spc="-5" dirty="0"/>
              <a:t>i</a:t>
            </a:r>
            <a:r>
              <a:rPr dirty="0"/>
              <a:t>z</a:t>
            </a:r>
            <a:r>
              <a:rPr spc="-10" dirty="0"/>
              <a:t>a</a:t>
            </a:r>
            <a:r>
              <a:rPr dirty="0"/>
              <a:t>t</a:t>
            </a:r>
            <a:r>
              <a:rPr spc="-5" dirty="0"/>
              <a:t>i</a:t>
            </a:r>
            <a:r>
              <a:rPr spc="-10" dirty="0"/>
              <a:t>on</a:t>
            </a:r>
            <a:r>
              <a:rPr spc="-5" dirty="0"/>
              <a:t>’</a:t>
            </a:r>
            <a:r>
              <a:rPr dirty="0"/>
              <a:t>s</a:t>
            </a:r>
            <a:r>
              <a:rPr spc="35" dirty="0"/>
              <a:t> </a:t>
            </a:r>
            <a:r>
              <a:rPr spc="-10" dirty="0"/>
              <a:t>ne</a:t>
            </a:r>
            <a:r>
              <a:rPr dirty="0"/>
              <a:t>t</a:t>
            </a:r>
            <a:r>
              <a:rPr spc="-40" dirty="0"/>
              <a:t>w</a:t>
            </a:r>
            <a:r>
              <a:rPr spc="-10" dirty="0"/>
              <a:t>o</a:t>
            </a:r>
            <a:r>
              <a:rPr dirty="0"/>
              <a:t>rk</a:t>
            </a:r>
            <a:r>
              <a:rPr spc="50" dirty="0"/>
              <a:t> </a:t>
            </a:r>
            <a:r>
              <a:rPr dirty="0"/>
              <a:t>s</a:t>
            </a:r>
            <a:r>
              <a:rPr spc="-25" dirty="0"/>
              <a:t>y</a:t>
            </a:r>
            <a:r>
              <a:rPr dirty="0"/>
              <a:t>st</a:t>
            </a:r>
            <a:r>
              <a:rPr spc="-10" dirty="0"/>
              <a:t>e</a:t>
            </a:r>
            <a:r>
              <a:rPr dirty="0"/>
              <a:t>ms.</a:t>
            </a:r>
          </a:p>
          <a:p>
            <a:pPr marL="12700">
              <a:lnSpc>
                <a:spcPct val="100000"/>
              </a:lnSpc>
              <a:spcBef>
                <a:spcPts val="865"/>
              </a:spcBef>
            </a:pPr>
            <a:r>
              <a:rPr b="1" u="heavy" spc="-5" dirty="0">
                <a:latin typeface="Arial"/>
                <a:cs typeface="Arial"/>
              </a:rPr>
              <a:t>H</a:t>
            </a:r>
            <a:r>
              <a:rPr b="1" u="heavy" dirty="0">
                <a:latin typeface="Arial"/>
                <a:cs typeface="Arial"/>
              </a:rPr>
              <a:t>ow</a:t>
            </a:r>
            <a:r>
              <a:rPr b="1" u="heavy" spc="-5" dirty="0">
                <a:latin typeface="Arial"/>
                <a:cs typeface="Arial"/>
              </a:rPr>
              <a:t> </a:t>
            </a:r>
            <a:r>
              <a:rPr b="1" u="heavy" dirty="0">
                <a:latin typeface="Arial"/>
                <a:cs typeface="Arial"/>
              </a:rPr>
              <a:t>to</a:t>
            </a:r>
            <a:r>
              <a:rPr b="1" u="heavy" spc="5" dirty="0">
                <a:latin typeface="Arial"/>
                <a:cs typeface="Arial"/>
              </a:rPr>
              <a:t> </a:t>
            </a:r>
            <a:r>
              <a:rPr b="1" u="heavy" spc="-5" dirty="0">
                <a:latin typeface="Arial"/>
                <a:cs typeface="Arial"/>
              </a:rPr>
              <a:t>c</a:t>
            </a:r>
            <a:r>
              <a:rPr b="1" u="heavy" dirty="0">
                <a:latin typeface="Arial"/>
                <a:cs typeface="Arial"/>
              </a:rPr>
              <a:t>o</a:t>
            </a:r>
            <a:r>
              <a:rPr b="1" u="heavy" spc="-5" dirty="0">
                <a:latin typeface="Arial"/>
                <a:cs typeface="Arial"/>
              </a:rPr>
              <a:t>m</a:t>
            </a:r>
            <a:r>
              <a:rPr b="1" u="heavy" dirty="0">
                <a:latin typeface="Arial"/>
                <a:cs typeface="Arial"/>
              </a:rPr>
              <a:t>b</a:t>
            </a:r>
            <a:r>
              <a:rPr b="1" u="heavy" spc="-5" dirty="0">
                <a:latin typeface="Arial"/>
                <a:cs typeface="Arial"/>
              </a:rPr>
              <a:t>a</a:t>
            </a:r>
            <a:r>
              <a:rPr b="1" u="heavy" dirty="0">
                <a:latin typeface="Arial"/>
                <a:cs typeface="Arial"/>
              </a:rPr>
              <a:t>t </a:t>
            </a:r>
            <a:r>
              <a:rPr b="1" u="heavy" spc="-5" dirty="0">
                <a:latin typeface="Arial"/>
                <a:cs typeface="Arial"/>
              </a:rPr>
              <a:t>P</a:t>
            </a:r>
            <a:r>
              <a:rPr b="1" u="heavy" dirty="0">
                <a:latin typeface="Arial"/>
                <a:cs typeface="Arial"/>
              </a:rPr>
              <a:t>hi</a:t>
            </a:r>
            <a:r>
              <a:rPr b="1" u="heavy" spc="-5" dirty="0">
                <a:latin typeface="Arial"/>
                <a:cs typeface="Arial"/>
              </a:rPr>
              <a:t>s</a:t>
            </a:r>
            <a:r>
              <a:rPr b="1" u="heavy" dirty="0">
                <a:latin typeface="Arial"/>
                <a:cs typeface="Arial"/>
              </a:rPr>
              <a:t>hing</a:t>
            </a:r>
            <a:r>
              <a:rPr b="1" u="heavy" spc="-20" dirty="0">
                <a:latin typeface="Arial"/>
                <a:cs typeface="Arial"/>
              </a:rPr>
              <a:t> </a:t>
            </a:r>
            <a:r>
              <a:rPr b="1" u="heavy" spc="-5" dirty="0">
                <a:latin typeface="Arial"/>
                <a:cs typeface="Arial"/>
              </a:rPr>
              <a:t>Scams</a:t>
            </a:r>
            <a:r>
              <a:rPr b="1" u="heavy" dirty="0">
                <a:latin typeface="Arial"/>
                <a:cs typeface="Arial"/>
              </a:rPr>
              <a:t>:</a:t>
            </a:r>
          </a:p>
          <a:p>
            <a:pPr marL="241300" marR="574040" indent="-228600">
              <a:lnSpc>
                <a:spcPct val="100000"/>
              </a:lnSpc>
              <a:spcBef>
                <a:spcPts val="860"/>
              </a:spcBef>
            </a:pPr>
            <a:r>
              <a:rPr dirty="0">
                <a:latin typeface="Webdings"/>
                <a:cs typeface="Webdings"/>
              </a:rPr>
              <a:t></a:t>
            </a:r>
            <a:r>
              <a:rPr spc="-5" dirty="0"/>
              <a:t>D</a:t>
            </a:r>
            <a:r>
              <a:rPr dirty="0"/>
              <a:t>o</a:t>
            </a:r>
            <a:r>
              <a:rPr spc="-5" dirty="0"/>
              <a:t> </a:t>
            </a:r>
            <a:r>
              <a:rPr spc="-10" dirty="0"/>
              <a:t>no</a:t>
            </a:r>
            <a:r>
              <a:rPr dirty="0"/>
              <a:t>t</a:t>
            </a:r>
            <a:r>
              <a:rPr spc="5" dirty="0"/>
              <a:t> </a:t>
            </a:r>
            <a:r>
              <a:rPr dirty="0"/>
              <a:t>r</a:t>
            </a:r>
            <a:r>
              <a:rPr spc="-10" dirty="0"/>
              <a:t>e</a:t>
            </a:r>
            <a:r>
              <a:rPr dirty="0"/>
              <a:t>s</a:t>
            </a:r>
            <a:r>
              <a:rPr spc="-10" dirty="0"/>
              <a:t>pon</a:t>
            </a:r>
            <a:r>
              <a:rPr dirty="0"/>
              <a:t>d</a:t>
            </a:r>
            <a:r>
              <a:rPr spc="20" dirty="0"/>
              <a:t> </a:t>
            </a:r>
            <a:r>
              <a:rPr dirty="0"/>
              <a:t>to</a:t>
            </a:r>
            <a:r>
              <a:rPr spc="-15" dirty="0"/>
              <a:t> </a:t>
            </a:r>
            <a:r>
              <a:rPr spc="-10" dirty="0"/>
              <a:t>e</a:t>
            </a:r>
            <a:r>
              <a:rPr dirty="0"/>
              <a:t>m</a:t>
            </a:r>
            <a:r>
              <a:rPr spc="-10" dirty="0"/>
              <a:t>a</a:t>
            </a:r>
            <a:r>
              <a:rPr spc="-5" dirty="0"/>
              <a:t>i</a:t>
            </a:r>
            <a:r>
              <a:rPr dirty="0"/>
              <a:t>l</a:t>
            </a:r>
            <a:r>
              <a:rPr spc="10" dirty="0"/>
              <a:t> </a:t>
            </a:r>
            <a:r>
              <a:rPr spc="-10" dirty="0"/>
              <a:t>o</a:t>
            </a:r>
            <a:r>
              <a:rPr dirty="0"/>
              <a:t>r t</a:t>
            </a:r>
            <a:r>
              <a:rPr spc="-10" dirty="0"/>
              <a:t>e</a:t>
            </a:r>
            <a:r>
              <a:rPr spc="-15" dirty="0"/>
              <a:t>x</a:t>
            </a:r>
            <a:r>
              <a:rPr dirty="0"/>
              <a:t>t</a:t>
            </a:r>
            <a:r>
              <a:rPr spc="15" dirty="0"/>
              <a:t> </a:t>
            </a:r>
            <a:r>
              <a:rPr dirty="0"/>
              <a:t>m</a:t>
            </a:r>
            <a:r>
              <a:rPr spc="-10" dirty="0"/>
              <a:t>e</a:t>
            </a:r>
            <a:r>
              <a:rPr dirty="0"/>
              <a:t>ss</a:t>
            </a:r>
            <a:r>
              <a:rPr spc="-10" dirty="0"/>
              <a:t>age</a:t>
            </a:r>
            <a:r>
              <a:rPr dirty="0"/>
              <a:t>s</a:t>
            </a:r>
            <a:r>
              <a:rPr spc="15" dirty="0"/>
              <a:t> </a:t>
            </a:r>
            <a:r>
              <a:rPr dirty="0"/>
              <a:t>t</a:t>
            </a:r>
            <a:r>
              <a:rPr spc="-10" dirty="0"/>
              <a:t>ha</a:t>
            </a:r>
            <a:r>
              <a:rPr dirty="0"/>
              <a:t>t</a:t>
            </a:r>
            <a:r>
              <a:rPr spc="-5" dirty="0"/>
              <a:t> </a:t>
            </a:r>
            <a:r>
              <a:rPr spc="-10" dirty="0"/>
              <a:t>a</a:t>
            </a:r>
            <a:r>
              <a:rPr dirty="0"/>
              <a:t>sk f</a:t>
            </a:r>
            <a:r>
              <a:rPr spc="-10" dirty="0"/>
              <a:t>o</a:t>
            </a:r>
            <a:r>
              <a:rPr dirty="0"/>
              <a:t>r </a:t>
            </a:r>
            <a:r>
              <a:rPr spc="-10" dirty="0"/>
              <a:t>pe</a:t>
            </a:r>
            <a:r>
              <a:rPr dirty="0"/>
              <a:t>rs</a:t>
            </a:r>
            <a:r>
              <a:rPr spc="-10" dirty="0"/>
              <a:t>ona</a:t>
            </a:r>
            <a:r>
              <a:rPr dirty="0"/>
              <a:t>l</a:t>
            </a:r>
            <a:r>
              <a:rPr spc="20" dirty="0"/>
              <a:t> </a:t>
            </a:r>
            <a:r>
              <a:rPr spc="-5" dirty="0"/>
              <a:t>i</a:t>
            </a:r>
            <a:r>
              <a:rPr spc="-10" dirty="0"/>
              <a:t>n</a:t>
            </a:r>
            <a:r>
              <a:rPr dirty="0"/>
              <a:t>f</a:t>
            </a:r>
            <a:r>
              <a:rPr spc="-10" dirty="0"/>
              <a:t>o</a:t>
            </a:r>
            <a:r>
              <a:rPr dirty="0"/>
              <a:t>rm</a:t>
            </a:r>
            <a:r>
              <a:rPr spc="-10" dirty="0"/>
              <a:t>a</a:t>
            </a:r>
            <a:r>
              <a:rPr dirty="0"/>
              <a:t>t</a:t>
            </a:r>
            <a:r>
              <a:rPr spc="-5" dirty="0"/>
              <a:t>i</a:t>
            </a:r>
            <a:r>
              <a:rPr spc="-10" dirty="0"/>
              <a:t>o</a:t>
            </a:r>
            <a:r>
              <a:rPr dirty="0"/>
              <a:t>n</a:t>
            </a:r>
            <a:r>
              <a:rPr spc="10" dirty="0"/>
              <a:t> </a:t>
            </a:r>
            <a:r>
              <a:rPr spc="-5" dirty="0"/>
              <a:t>li</a:t>
            </a:r>
            <a:r>
              <a:rPr dirty="0"/>
              <a:t>ke cr</a:t>
            </a:r>
            <a:r>
              <a:rPr spc="-10" dirty="0"/>
              <a:t>ed</a:t>
            </a:r>
            <a:r>
              <a:rPr spc="-5" dirty="0"/>
              <a:t>i</a:t>
            </a:r>
            <a:r>
              <a:rPr dirty="0"/>
              <a:t>t</a:t>
            </a:r>
            <a:r>
              <a:rPr spc="5" dirty="0"/>
              <a:t> </a:t>
            </a:r>
            <a:r>
              <a:rPr dirty="0"/>
              <a:t>c</a:t>
            </a:r>
            <a:r>
              <a:rPr spc="-10" dirty="0"/>
              <a:t>a</a:t>
            </a:r>
            <a:r>
              <a:rPr dirty="0"/>
              <a:t>rd</a:t>
            </a:r>
            <a:r>
              <a:rPr spc="10" dirty="0"/>
              <a:t> </a:t>
            </a:r>
            <a:r>
              <a:rPr spc="-10" dirty="0"/>
              <a:t>nu</a:t>
            </a:r>
            <a:r>
              <a:rPr dirty="0"/>
              <a:t>m</a:t>
            </a:r>
            <a:r>
              <a:rPr spc="-10" dirty="0"/>
              <a:t>be</a:t>
            </a:r>
            <a:r>
              <a:rPr dirty="0"/>
              <a:t>rs,</a:t>
            </a:r>
            <a:r>
              <a:rPr spc="5" dirty="0"/>
              <a:t> </a:t>
            </a:r>
            <a:r>
              <a:rPr spc="-5" dirty="0"/>
              <a:t>S</a:t>
            </a:r>
            <a:r>
              <a:rPr spc="-10" dirty="0"/>
              <a:t>o</a:t>
            </a:r>
            <a:r>
              <a:rPr dirty="0"/>
              <a:t>c</a:t>
            </a:r>
            <a:r>
              <a:rPr spc="-5" dirty="0"/>
              <a:t>i</a:t>
            </a:r>
            <a:r>
              <a:rPr spc="-10" dirty="0"/>
              <a:t>a</a:t>
            </a:r>
            <a:r>
              <a:rPr dirty="0"/>
              <a:t>l</a:t>
            </a:r>
            <a:r>
              <a:rPr spc="10" dirty="0"/>
              <a:t> </a:t>
            </a:r>
            <a:r>
              <a:rPr spc="-5" dirty="0"/>
              <a:t>S</a:t>
            </a:r>
            <a:r>
              <a:rPr spc="-10" dirty="0"/>
              <a:t>e</a:t>
            </a:r>
            <a:r>
              <a:rPr dirty="0"/>
              <a:t>c</a:t>
            </a:r>
            <a:r>
              <a:rPr spc="-10" dirty="0"/>
              <a:t>u</a:t>
            </a:r>
            <a:r>
              <a:rPr dirty="0"/>
              <a:t>r</a:t>
            </a:r>
            <a:r>
              <a:rPr spc="-5" dirty="0"/>
              <a:t>i</a:t>
            </a:r>
            <a:r>
              <a:rPr dirty="0"/>
              <a:t>ty</a:t>
            </a:r>
            <a:r>
              <a:rPr spc="15" dirty="0"/>
              <a:t> </a:t>
            </a:r>
            <a:r>
              <a:rPr spc="-10" dirty="0"/>
              <a:t>nu</a:t>
            </a:r>
            <a:r>
              <a:rPr dirty="0"/>
              <a:t>m</a:t>
            </a:r>
            <a:r>
              <a:rPr spc="-10" dirty="0"/>
              <a:t>be</a:t>
            </a:r>
            <a:r>
              <a:rPr dirty="0"/>
              <a:t>rs,</a:t>
            </a:r>
            <a:r>
              <a:rPr spc="5" dirty="0"/>
              <a:t> </a:t>
            </a:r>
            <a:r>
              <a:rPr spc="-10" dirty="0"/>
              <a:t>pa</a:t>
            </a:r>
            <a:r>
              <a:rPr dirty="0"/>
              <a:t>ss</a:t>
            </a:r>
            <a:r>
              <a:rPr spc="-40" dirty="0"/>
              <a:t>w</a:t>
            </a:r>
            <a:r>
              <a:rPr spc="-10" dirty="0"/>
              <a:t>o</a:t>
            </a:r>
            <a:r>
              <a:rPr dirty="0"/>
              <a:t>r</a:t>
            </a:r>
            <a:r>
              <a:rPr spc="-10" dirty="0"/>
              <a:t>d</a:t>
            </a:r>
            <a:r>
              <a:rPr dirty="0"/>
              <a:t>s,</a:t>
            </a:r>
            <a:r>
              <a:rPr spc="55" dirty="0"/>
              <a:t> </a:t>
            </a:r>
            <a:r>
              <a:rPr spc="-10" dirty="0"/>
              <a:t>e</a:t>
            </a:r>
            <a:r>
              <a:rPr dirty="0"/>
              <a:t>tc.</a:t>
            </a:r>
          </a:p>
          <a:p>
            <a:pPr marL="240665" marR="127000" indent="-228600">
              <a:lnSpc>
                <a:spcPct val="100000"/>
              </a:lnSpc>
              <a:spcBef>
                <a:spcPts val="860"/>
              </a:spcBef>
            </a:pPr>
            <a:r>
              <a:rPr dirty="0">
                <a:latin typeface="Webdings"/>
                <a:cs typeface="Webdings"/>
              </a:rPr>
              <a:t></a:t>
            </a:r>
            <a:r>
              <a:rPr spc="-5" dirty="0"/>
              <a:t>D</a:t>
            </a:r>
            <a:r>
              <a:rPr dirty="0"/>
              <a:t>o</a:t>
            </a:r>
            <a:r>
              <a:rPr spc="-5" dirty="0"/>
              <a:t> </a:t>
            </a:r>
            <a:r>
              <a:rPr spc="-10" dirty="0"/>
              <a:t>no</a:t>
            </a:r>
            <a:r>
              <a:rPr dirty="0"/>
              <a:t>t</a:t>
            </a:r>
            <a:r>
              <a:rPr spc="5" dirty="0"/>
              <a:t> </a:t>
            </a:r>
            <a:r>
              <a:rPr dirty="0"/>
              <a:t>c</a:t>
            </a:r>
            <a:r>
              <a:rPr spc="-5" dirty="0"/>
              <a:t>li</a:t>
            </a:r>
            <a:r>
              <a:rPr dirty="0"/>
              <a:t>ck</a:t>
            </a:r>
            <a:r>
              <a:rPr spc="15" dirty="0"/>
              <a:t> </a:t>
            </a:r>
            <a:r>
              <a:rPr spc="-10" dirty="0"/>
              <a:t>o</a:t>
            </a:r>
            <a:r>
              <a:rPr dirty="0"/>
              <a:t>n</a:t>
            </a:r>
            <a:r>
              <a:rPr spc="-5" dirty="0"/>
              <a:t> li</a:t>
            </a:r>
            <a:r>
              <a:rPr spc="-10" dirty="0"/>
              <a:t>n</a:t>
            </a:r>
            <a:r>
              <a:rPr dirty="0"/>
              <a:t>ks</a:t>
            </a:r>
            <a:r>
              <a:rPr spc="15" dirty="0"/>
              <a:t> </a:t>
            </a:r>
            <a:r>
              <a:rPr spc="-10" dirty="0"/>
              <a:t>p</a:t>
            </a:r>
            <a:r>
              <a:rPr dirty="0"/>
              <a:t>r</a:t>
            </a:r>
            <a:r>
              <a:rPr spc="-10" dirty="0"/>
              <a:t>o</a:t>
            </a:r>
            <a:r>
              <a:rPr dirty="0"/>
              <a:t>v</a:t>
            </a:r>
            <a:r>
              <a:rPr spc="-5" dirty="0"/>
              <a:t>i</a:t>
            </a:r>
            <a:r>
              <a:rPr spc="-10" dirty="0"/>
              <a:t>de</a:t>
            </a:r>
            <a:r>
              <a:rPr dirty="0"/>
              <a:t>d</a:t>
            </a:r>
            <a:r>
              <a:rPr spc="10" dirty="0"/>
              <a:t> </a:t>
            </a:r>
            <a:r>
              <a:rPr spc="-5" dirty="0"/>
              <a:t>i</a:t>
            </a:r>
            <a:r>
              <a:rPr dirty="0"/>
              <a:t>n</a:t>
            </a:r>
            <a:r>
              <a:rPr spc="10" dirty="0"/>
              <a:t> </a:t>
            </a:r>
            <a:r>
              <a:rPr spc="-10" dirty="0"/>
              <a:t>e</a:t>
            </a:r>
            <a:r>
              <a:rPr dirty="0"/>
              <a:t>m</a:t>
            </a:r>
            <a:r>
              <a:rPr spc="-10" dirty="0"/>
              <a:t>a</a:t>
            </a:r>
            <a:r>
              <a:rPr spc="-5" dirty="0"/>
              <a:t>i</a:t>
            </a:r>
            <a:r>
              <a:rPr dirty="0"/>
              <a:t>l</a:t>
            </a:r>
            <a:r>
              <a:rPr spc="10" dirty="0"/>
              <a:t> </a:t>
            </a:r>
            <a:r>
              <a:rPr spc="-10" dirty="0"/>
              <a:t>o</a:t>
            </a:r>
            <a:r>
              <a:rPr dirty="0"/>
              <a:t>r t</a:t>
            </a:r>
            <a:r>
              <a:rPr spc="-10" dirty="0"/>
              <a:t>e</a:t>
            </a:r>
            <a:r>
              <a:rPr spc="-15" dirty="0"/>
              <a:t>x</a:t>
            </a:r>
            <a:r>
              <a:rPr dirty="0"/>
              <a:t>t</a:t>
            </a:r>
            <a:r>
              <a:rPr spc="5" dirty="0"/>
              <a:t> </a:t>
            </a:r>
            <a:r>
              <a:rPr dirty="0"/>
              <a:t>m</a:t>
            </a:r>
            <a:r>
              <a:rPr spc="-10" dirty="0"/>
              <a:t>e</a:t>
            </a:r>
            <a:r>
              <a:rPr dirty="0"/>
              <a:t>ss</a:t>
            </a:r>
            <a:r>
              <a:rPr spc="-10" dirty="0"/>
              <a:t>age</a:t>
            </a:r>
            <a:r>
              <a:rPr dirty="0"/>
              <a:t>s.</a:t>
            </a:r>
            <a:r>
              <a:rPr spc="15" dirty="0"/>
              <a:t> T</a:t>
            </a:r>
            <a:r>
              <a:rPr spc="-10" dirty="0"/>
              <a:t>h</a:t>
            </a:r>
            <a:r>
              <a:rPr dirty="0"/>
              <a:t>e</a:t>
            </a:r>
            <a:r>
              <a:rPr spc="-10" dirty="0"/>
              <a:t> </a:t>
            </a:r>
            <a:r>
              <a:rPr spc="-5" dirty="0"/>
              <a:t>li</a:t>
            </a:r>
            <a:r>
              <a:rPr spc="-10" dirty="0"/>
              <a:t>n</a:t>
            </a:r>
            <a:r>
              <a:rPr dirty="0"/>
              <a:t>k c</a:t>
            </a:r>
            <a:r>
              <a:rPr spc="-10" dirty="0"/>
              <a:t>ou</a:t>
            </a:r>
            <a:r>
              <a:rPr spc="-5" dirty="0"/>
              <a:t>l</a:t>
            </a:r>
            <a:r>
              <a:rPr dirty="0"/>
              <a:t>d</a:t>
            </a:r>
            <a:r>
              <a:rPr spc="10" dirty="0"/>
              <a:t> </a:t>
            </a:r>
            <a:r>
              <a:rPr spc="-10" dirty="0"/>
              <a:t>b</a:t>
            </a:r>
            <a:r>
              <a:rPr dirty="0"/>
              <a:t>e</a:t>
            </a:r>
            <a:r>
              <a:rPr spc="10" dirty="0"/>
              <a:t> </a:t>
            </a:r>
            <a:r>
              <a:rPr dirty="0"/>
              <a:t>to</a:t>
            </a:r>
            <a:r>
              <a:rPr spc="-15" dirty="0"/>
              <a:t> </a:t>
            </a:r>
            <a:r>
              <a:rPr dirty="0"/>
              <a:t>a</a:t>
            </a:r>
            <a:r>
              <a:rPr spc="-5" dirty="0"/>
              <a:t> </a:t>
            </a:r>
            <a:r>
              <a:rPr dirty="0"/>
              <a:t>f</a:t>
            </a:r>
            <a:r>
              <a:rPr spc="-10" dirty="0"/>
              <a:t>a</a:t>
            </a:r>
            <a:r>
              <a:rPr dirty="0"/>
              <a:t>ke </a:t>
            </a:r>
            <a:r>
              <a:rPr spc="-10" dirty="0"/>
              <a:t>o</a:t>
            </a:r>
            <a:r>
              <a:rPr dirty="0"/>
              <a:t>r s</a:t>
            </a:r>
            <a:r>
              <a:rPr spc="-10" dirty="0"/>
              <a:t>poo</a:t>
            </a:r>
            <a:r>
              <a:rPr dirty="0"/>
              <a:t>f</a:t>
            </a:r>
            <a:r>
              <a:rPr spc="5" dirty="0"/>
              <a:t> </a:t>
            </a:r>
            <a:r>
              <a:rPr dirty="0"/>
              <a:t>s</a:t>
            </a:r>
            <a:r>
              <a:rPr spc="-5" dirty="0"/>
              <a:t>i</a:t>
            </a:r>
            <a:r>
              <a:rPr dirty="0"/>
              <a:t>t</a:t>
            </a:r>
            <a:r>
              <a:rPr spc="-10" dirty="0"/>
              <a:t>e</a:t>
            </a:r>
            <a:r>
              <a:rPr dirty="0"/>
              <a:t>,</a:t>
            </a:r>
            <a:r>
              <a:rPr spc="5" dirty="0"/>
              <a:t> </a:t>
            </a:r>
            <a:r>
              <a:rPr spc="-40" dirty="0"/>
              <a:t>w</a:t>
            </a:r>
            <a:r>
              <a:rPr spc="-10" dirty="0"/>
              <a:t>h</a:t>
            </a:r>
            <a:r>
              <a:rPr spc="-5" dirty="0"/>
              <a:t>i</a:t>
            </a:r>
            <a:r>
              <a:rPr dirty="0"/>
              <a:t>ch</a:t>
            </a:r>
            <a:r>
              <a:rPr spc="45" dirty="0"/>
              <a:t> </a:t>
            </a:r>
            <a:r>
              <a:rPr spc="-5" dirty="0"/>
              <a:t>l</a:t>
            </a:r>
            <a:r>
              <a:rPr spc="-10" dirty="0"/>
              <a:t>oo</a:t>
            </a:r>
            <a:r>
              <a:rPr dirty="0"/>
              <a:t>ks</a:t>
            </a:r>
            <a:r>
              <a:rPr spc="20" dirty="0"/>
              <a:t> </a:t>
            </a:r>
            <a:r>
              <a:rPr spc="-5" dirty="0"/>
              <a:t>l</a:t>
            </a:r>
            <a:r>
              <a:rPr spc="-10" dirty="0"/>
              <a:t>eg</a:t>
            </a:r>
            <a:r>
              <a:rPr spc="-5" dirty="0"/>
              <a:t>i</a:t>
            </a:r>
            <a:r>
              <a:rPr dirty="0"/>
              <a:t>t</a:t>
            </a:r>
            <a:r>
              <a:rPr spc="-5" dirty="0"/>
              <a:t>i</a:t>
            </a:r>
            <a:r>
              <a:rPr dirty="0"/>
              <a:t>m</a:t>
            </a:r>
            <a:r>
              <a:rPr spc="-10" dirty="0"/>
              <a:t>a</a:t>
            </a:r>
            <a:r>
              <a:rPr dirty="0"/>
              <a:t>t</a:t>
            </a:r>
            <a:r>
              <a:rPr spc="-10" dirty="0"/>
              <a:t>e</a:t>
            </a:r>
            <a:r>
              <a:rPr dirty="0"/>
              <a:t>,</a:t>
            </a:r>
            <a:r>
              <a:rPr spc="20" dirty="0"/>
              <a:t> </a:t>
            </a:r>
            <a:r>
              <a:rPr spc="-10" dirty="0"/>
              <a:t>bu</a:t>
            </a:r>
            <a:r>
              <a:rPr dirty="0"/>
              <a:t>t</a:t>
            </a:r>
            <a:r>
              <a:rPr spc="5" dirty="0"/>
              <a:t> </a:t>
            </a:r>
            <a:r>
              <a:rPr spc="-5" dirty="0"/>
              <a:t>i</a:t>
            </a:r>
            <a:r>
              <a:rPr dirty="0"/>
              <a:t>s s</a:t>
            </a:r>
            <a:r>
              <a:rPr spc="-10" dirty="0"/>
              <a:t>e</a:t>
            </a:r>
            <a:r>
              <a:rPr dirty="0"/>
              <a:t>t</a:t>
            </a:r>
            <a:r>
              <a:rPr spc="-5" dirty="0"/>
              <a:t> </a:t>
            </a:r>
            <a:r>
              <a:rPr spc="-10" dirty="0"/>
              <a:t>u</a:t>
            </a:r>
            <a:r>
              <a:rPr dirty="0"/>
              <a:t>p</a:t>
            </a:r>
            <a:r>
              <a:rPr spc="10" dirty="0"/>
              <a:t> </a:t>
            </a:r>
            <a:r>
              <a:rPr spc="-10" dirty="0"/>
              <a:t>b</a:t>
            </a:r>
            <a:r>
              <a:rPr dirty="0"/>
              <a:t>y cr</a:t>
            </a:r>
            <a:r>
              <a:rPr spc="-5" dirty="0"/>
              <a:t>i</a:t>
            </a:r>
            <a:r>
              <a:rPr dirty="0"/>
              <a:t>m</a:t>
            </a:r>
            <a:r>
              <a:rPr spc="-5" dirty="0"/>
              <a:t>i</a:t>
            </a:r>
            <a:r>
              <a:rPr spc="-10" dirty="0"/>
              <a:t>na</a:t>
            </a:r>
            <a:r>
              <a:rPr spc="-5" dirty="0"/>
              <a:t>l</a:t>
            </a:r>
            <a:r>
              <a:rPr dirty="0"/>
              <a:t>s</a:t>
            </a:r>
            <a:r>
              <a:rPr spc="15" dirty="0"/>
              <a:t> </a:t>
            </a:r>
            <a:r>
              <a:rPr dirty="0"/>
              <a:t>to</a:t>
            </a:r>
            <a:r>
              <a:rPr spc="-5" dirty="0"/>
              <a:t> </a:t>
            </a:r>
            <a:r>
              <a:rPr dirty="0"/>
              <a:t>st</a:t>
            </a:r>
            <a:r>
              <a:rPr spc="-10" dirty="0"/>
              <a:t>ea</a:t>
            </a:r>
            <a:r>
              <a:rPr dirty="0"/>
              <a:t>l </a:t>
            </a:r>
            <a:r>
              <a:rPr spc="-25" dirty="0"/>
              <a:t>y</a:t>
            </a:r>
            <a:r>
              <a:rPr spc="-10" dirty="0"/>
              <a:t>our </a:t>
            </a:r>
            <a:r>
              <a:rPr spc="-5" dirty="0"/>
              <a:t>i</a:t>
            </a:r>
            <a:r>
              <a:rPr spc="-10" dirty="0"/>
              <a:t>n</a:t>
            </a:r>
            <a:r>
              <a:rPr dirty="0"/>
              <a:t>f</a:t>
            </a:r>
            <a:r>
              <a:rPr spc="-10" dirty="0"/>
              <a:t>o</a:t>
            </a:r>
            <a:r>
              <a:rPr dirty="0"/>
              <a:t>rm</a:t>
            </a:r>
            <a:r>
              <a:rPr spc="-10" dirty="0"/>
              <a:t>a</a:t>
            </a:r>
            <a:r>
              <a:rPr dirty="0"/>
              <a:t>t</a:t>
            </a:r>
            <a:r>
              <a:rPr spc="-5" dirty="0"/>
              <a:t>i</a:t>
            </a:r>
            <a:r>
              <a:rPr spc="-10" dirty="0"/>
              <a:t>on</a:t>
            </a:r>
            <a:r>
              <a:rPr dirty="0"/>
              <a:t>.</a:t>
            </a:r>
          </a:p>
          <a:p>
            <a:pPr marL="12700">
              <a:lnSpc>
                <a:spcPct val="100000"/>
              </a:lnSpc>
              <a:spcBef>
                <a:spcPts val="865"/>
              </a:spcBef>
            </a:pPr>
            <a:r>
              <a:rPr dirty="0">
                <a:latin typeface="Webdings"/>
                <a:cs typeface="Webdings"/>
              </a:rPr>
              <a:t></a:t>
            </a:r>
            <a:r>
              <a:rPr spc="-5" dirty="0"/>
              <a:t>R</a:t>
            </a:r>
            <a:r>
              <a:rPr spc="-10" dirty="0"/>
              <a:t>e</a:t>
            </a:r>
            <a:r>
              <a:rPr dirty="0"/>
              <a:t>v</a:t>
            </a:r>
            <a:r>
              <a:rPr spc="-5" dirty="0"/>
              <a:t>i</a:t>
            </a:r>
            <a:r>
              <a:rPr spc="-10" dirty="0"/>
              <a:t>e</a:t>
            </a:r>
            <a:r>
              <a:rPr dirty="0"/>
              <a:t>w</a:t>
            </a:r>
            <a:r>
              <a:rPr spc="10" dirty="0"/>
              <a:t> </a:t>
            </a:r>
            <a:r>
              <a:rPr spc="-25" dirty="0"/>
              <a:t>y</a:t>
            </a:r>
            <a:r>
              <a:rPr spc="-10" dirty="0"/>
              <a:t>ou</a:t>
            </a:r>
            <a:r>
              <a:rPr dirty="0"/>
              <a:t>r</a:t>
            </a:r>
            <a:r>
              <a:rPr spc="40" dirty="0"/>
              <a:t> </a:t>
            </a:r>
            <a:r>
              <a:rPr dirty="0"/>
              <a:t>f</a:t>
            </a:r>
            <a:r>
              <a:rPr spc="-5" dirty="0"/>
              <a:t>i</a:t>
            </a:r>
            <a:r>
              <a:rPr spc="-10" dirty="0"/>
              <a:t>nan</a:t>
            </a:r>
            <a:r>
              <a:rPr dirty="0"/>
              <a:t>c</a:t>
            </a:r>
            <a:r>
              <a:rPr spc="-5" dirty="0"/>
              <a:t>i</a:t>
            </a:r>
            <a:r>
              <a:rPr spc="-10" dirty="0"/>
              <a:t>a</a:t>
            </a:r>
            <a:r>
              <a:rPr dirty="0"/>
              <a:t>l</a:t>
            </a:r>
            <a:r>
              <a:rPr spc="10" dirty="0"/>
              <a:t> </a:t>
            </a:r>
            <a:r>
              <a:rPr dirty="0"/>
              <a:t>st</a:t>
            </a:r>
            <a:r>
              <a:rPr spc="-10" dirty="0"/>
              <a:t>a</a:t>
            </a:r>
            <a:r>
              <a:rPr dirty="0"/>
              <a:t>t</a:t>
            </a:r>
            <a:r>
              <a:rPr spc="-10" dirty="0"/>
              <a:t>e</a:t>
            </a:r>
            <a:r>
              <a:rPr dirty="0"/>
              <a:t>m</a:t>
            </a:r>
            <a:r>
              <a:rPr spc="-10" dirty="0"/>
              <a:t>en</a:t>
            </a:r>
            <a:r>
              <a:rPr dirty="0"/>
              <a:t>ts </a:t>
            </a:r>
            <a:r>
              <a:rPr spc="-10" dirty="0"/>
              <a:t>a</a:t>
            </a:r>
            <a:r>
              <a:rPr dirty="0"/>
              <a:t>t</a:t>
            </a:r>
            <a:r>
              <a:rPr spc="5" dirty="0"/>
              <a:t> </a:t>
            </a:r>
            <a:r>
              <a:rPr spc="-5" dirty="0"/>
              <a:t>l</a:t>
            </a:r>
            <a:r>
              <a:rPr spc="-10" dirty="0"/>
              <a:t>ea</a:t>
            </a:r>
            <a:r>
              <a:rPr dirty="0"/>
              <a:t>st</a:t>
            </a:r>
            <a:r>
              <a:rPr spc="5" dirty="0"/>
              <a:t> </a:t>
            </a:r>
            <a:r>
              <a:rPr spc="-10" dirty="0"/>
              <a:t>on</a:t>
            </a:r>
            <a:r>
              <a:rPr dirty="0"/>
              <a:t>ce</a:t>
            </a:r>
            <a:r>
              <a:rPr spc="10" dirty="0"/>
              <a:t> </a:t>
            </a:r>
            <a:r>
              <a:rPr dirty="0"/>
              <a:t>a</a:t>
            </a:r>
            <a:r>
              <a:rPr spc="-5" dirty="0"/>
              <a:t> </a:t>
            </a:r>
            <a:r>
              <a:rPr dirty="0"/>
              <a:t>m</a:t>
            </a:r>
            <a:r>
              <a:rPr spc="-10" dirty="0"/>
              <a:t>on</a:t>
            </a:r>
            <a:r>
              <a:rPr dirty="0"/>
              <a:t>th</a:t>
            </a:r>
            <a:r>
              <a:rPr spc="-5" dirty="0"/>
              <a:t> </a:t>
            </a:r>
            <a:r>
              <a:rPr dirty="0"/>
              <a:t>f</a:t>
            </a:r>
            <a:r>
              <a:rPr spc="-10" dirty="0"/>
              <a:t>o</a:t>
            </a:r>
            <a:r>
              <a:rPr dirty="0"/>
              <a:t>r </a:t>
            </a:r>
            <a:r>
              <a:rPr spc="-10" dirty="0"/>
              <a:t>unau</a:t>
            </a:r>
            <a:r>
              <a:rPr dirty="0"/>
              <a:t>t</a:t>
            </a:r>
            <a:r>
              <a:rPr spc="-10" dirty="0"/>
              <a:t>ho</a:t>
            </a:r>
            <a:r>
              <a:rPr dirty="0"/>
              <a:t>r</a:t>
            </a:r>
            <a:r>
              <a:rPr spc="-5" dirty="0"/>
              <a:t>i</a:t>
            </a:r>
            <a:r>
              <a:rPr dirty="0"/>
              <a:t>z</a:t>
            </a:r>
            <a:r>
              <a:rPr spc="-10" dirty="0"/>
              <a:t>e</a:t>
            </a:r>
            <a:r>
              <a:rPr dirty="0"/>
              <a:t>d</a:t>
            </a:r>
            <a:r>
              <a:rPr spc="20" dirty="0"/>
              <a:t> </a:t>
            </a:r>
            <a:r>
              <a:rPr dirty="0"/>
              <a:t>c</a:t>
            </a:r>
            <a:r>
              <a:rPr spc="-10" dirty="0"/>
              <a:t>ha</a:t>
            </a:r>
            <a:r>
              <a:rPr dirty="0"/>
              <a:t>r</a:t>
            </a:r>
            <a:r>
              <a:rPr spc="-10" dirty="0"/>
              <a:t>ge</a:t>
            </a:r>
            <a:r>
              <a:rPr dirty="0"/>
              <a:t>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object 39"/>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32</a:t>
            </a:fld>
            <a:endParaRPr dirty="0"/>
          </a:p>
        </p:txBody>
      </p:sp>
      <p:sp>
        <p:nvSpPr>
          <p:cNvPr id="40" name="object 40"/>
          <p:cNvSpPr txBox="1">
            <a:spLocks noGrp="1"/>
          </p:cNvSpPr>
          <p:nvPr>
            <p:ph type="ftr" sz="quarter" idx="5"/>
          </p:nvPr>
        </p:nvSpPr>
        <p:spPr>
          <a:prstGeom prst="rect">
            <a:avLst/>
          </a:prstGeom>
        </p:spPr>
        <p:txBody>
          <a:bodyPr vert="horz" wrap="square" lIns="0" tIns="0" rIns="0" bIns="0" rtlCol="0">
            <a:spAutoFit/>
          </a:bodyPr>
          <a:lstStyle/>
          <a:p>
            <a:pPr marL="12700">
              <a:lnSpc>
                <a:spcPct val="100000"/>
              </a:lnSpc>
            </a:pPr>
            <a:r>
              <a:rPr spc="-10" dirty="0"/>
              <a:t>In</a:t>
            </a:r>
            <a:r>
              <a:rPr spc="0" dirty="0"/>
              <a:t>f</a:t>
            </a:r>
            <a:r>
              <a:rPr spc="-15" dirty="0"/>
              <a:t>o</a:t>
            </a:r>
            <a:r>
              <a:rPr spc="-5" dirty="0"/>
              <a:t>r</a:t>
            </a:r>
            <a:r>
              <a:rPr spc="5" dirty="0"/>
              <a:t>m</a:t>
            </a:r>
            <a:r>
              <a:rPr spc="-10" dirty="0"/>
              <a:t>at</a:t>
            </a:r>
            <a:r>
              <a:rPr spc="-15" dirty="0"/>
              <a:t>io</a:t>
            </a:r>
            <a:r>
              <a:rPr spc="-10" dirty="0"/>
              <a:t>n</a:t>
            </a:r>
            <a:r>
              <a:rPr spc="-40" dirty="0"/>
              <a:t> </a:t>
            </a:r>
            <a:r>
              <a:rPr spc="-15" dirty="0"/>
              <a:t>Se</a:t>
            </a:r>
            <a:r>
              <a:rPr dirty="0"/>
              <a:t>c</a:t>
            </a:r>
            <a:r>
              <a:rPr spc="-15" dirty="0"/>
              <a:t>u</a:t>
            </a:r>
            <a:r>
              <a:rPr spc="-5" dirty="0"/>
              <a:t>r</a:t>
            </a:r>
            <a:r>
              <a:rPr spc="-10" dirty="0"/>
              <a:t>it</a:t>
            </a:r>
            <a:r>
              <a:rPr spc="-5" dirty="0"/>
              <a:t>y</a:t>
            </a:r>
            <a:r>
              <a:rPr dirty="0"/>
              <a:t> </a:t>
            </a:r>
            <a:r>
              <a:rPr spc="0" dirty="0"/>
              <a:t>f</a:t>
            </a:r>
            <a:r>
              <a:rPr spc="-15" dirty="0"/>
              <a:t>o</a:t>
            </a:r>
            <a:r>
              <a:rPr spc="-5" dirty="0"/>
              <a:t>r</a:t>
            </a:r>
            <a:r>
              <a:rPr spc="-10" dirty="0"/>
              <a:t> </a:t>
            </a:r>
            <a:r>
              <a:rPr spc="-15" dirty="0"/>
              <a:t>E</a:t>
            </a:r>
            <a:r>
              <a:rPr dirty="0"/>
              <a:t>x</a:t>
            </a:r>
            <a:r>
              <a:rPr spc="-15" dirty="0"/>
              <a:t>e</a:t>
            </a:r>
            <a:r>
              <a:rPr dirty="0"/>
              <a:t>c</a:t>
            </a:r>
            <a:r>
              <a:rPr spc="-10" dirty="0"/>
              <a:t>uti</a:t>
            </a:r>
            <a:r>
              <a:rPr spc="-15" dirty="0"/>
              <a:t>ves</a:t>
            </a:r>
          </a:p>
        </p:txBody>
      </p:sp>
      <p:sp>
        <p:nvSpPr>
          <p:cNvPr id="41" name="TextBox 40"/>
          <p:cNvSpPr txBox="1"/>
          <p:nvPr/>
        </p:nvSpPr>
        <p:spPr>
          <a:xfrm>
            <a:off x="1154430" y="2157948"/>
            <a:ext cx="7303770" cy="3785652"/>
          </a:xfrm>
          <a:prstGeom prst="rect">
            <a:avLst/>
          </a:prstGeom>
          <a:noFill/>
        </p:spPr>
        <p:txBody>
          <a:bodyPr wrap="square" rtlCol="0">
            <a:spAutoFit/>
          </a:bodyPr>
          <a:lstStyle/>
          <a:p>
            <a:r>
              <a:rPr lang="en-US" sz="2400" dirty="0">
                <a:latin typeface="Arial"/>
                <a:cs typeface="Arial"/>
              </a:rPr>
              <a:t>F</a:t>
            </a:r>
            <a:r>
              <a:rPr lang="en-US" sz="2400" spc="-10" dirty="0">
                <a:latin typeface="Arial"/>
                <a:cs typeface="Arial"/>
              </a:rPr>
              <a:t>a</a:t>
            </a:r>
            <a:r>
              <a:rPr lang="en-US" sz="2400" spc="-5" dirty="0">
                <a:latin typeface="Arial"/>
                <a:cs typeface="Arial"/>
              </a:rPr>
              <a:t>il</a:t>
            </a:r>
            <a:r>
              <a:rPr lang="en-US" sz="2400" spc="-10" dirty="0">
                <a:latin typeface="Arial"/>
                <a:cs typeface="Arial"/>
              </a:rPr>
              <a:t>u</a:t>
            </a:r>
            <a:r>
              <a:rPr lang="en-US" sz="2400" dirty="0">
                <a:latin typeface="Arial"/>
                <a:cs typeface="Arial"/>
              </a:rPr>
              <a:t>re</a:t>
            </a:r>
            <a:r>
              <a:rPr lang="en-US" sz="2400" spc="10" dirty="0">
                <a:latin typeface="Arial"/>
                <a:cs typeface="Arial"/>
              </a:rPr>
              <a:t> </a:t>
            </a:r>
            <a:r>
              <a:rPr lang="en-US" sz="2400" dirty="0">
                <a:latin typeface="Arial"/>
                <a:cs typeface="Arial"/>
              </a:rPr>
              <a:t>to</a:t>
            </a:r>
            <a:r>
              <a:rPr lang="en-US" sz="2400" spc="-5" dirty="0">
                <a:latin typeface="Arial"/>
                <a:cs typeface="Arial"/>
              </a:rPr>
              <a:t> </a:t>
            </a:r>
            <a:r>
              <a:rPr lang="en-US" sz="2400" spc="-10" dirty="0">
                <a:latin typeface="Arial"/>
                <a:cs typeface="Arial"/>
              </a:rPr>
              <a:t>e</a:t>
            </a:r>
            <a:r>
              <a:rPr lang="en-US" sz="2400" spc="-15" dirty="0">
                <a:latin typeface="Arial"/>
                <a:cs typeface="Arial"/>
              </a:rPr>
              <a:t>x</a:t>
            </a:r>
            <a:r>
              <a:rPr lang="en-US" sz="2400" spc="-10" dirty="0">
                <a:latin typeface="Arial"/>
                <a:cs typeface="Arial"/>
              </a:rPr>
              <a:t>e</a:t>
            </a:r>
            <a:r>
              <a:rPr lang="en-US" sz="2400" dirty="0">
                <a:latin typeface="Arial"/>
                <a:cs typeface="Arial"/>
              </a:rPr>
              <a:t>rc</a:t>
            </a:r>
            <a:r>
              <a:rPr lang="en-US" sz="2400" spc="-5" dirty="0">
                <a:latin typeface="Arial"/>
                <a:cs typeface="Arial"/>
              </a:rPr>
              <a:t>i</a:t>
            </a:r>
            <a:r>
              <a:rPr lang="en-US" sz="2400" dirty="0">
                <a:latin typeface="Arial"/>
                <a:cs typeface="Arial"/>
              </a:rPr>
              <a:t>se</a:t>
            </a:r>
            <a:r>
              <a:rPr lang="en-US" sz="2400" spc="20" dirty="0">
                <a:latin typeface="Arial"/>
                <a:cs typeface="Arial"/>
              </a:rPr>
              <a:t> </a:t>
            </a:r>
            <a:r>
              <a:rPr lang="en-US" sz="2400" spc="-10" dirty="0">
                <a:latin typeface="Arial"/>
                <a:cs typeface="Arial"/>
              </a:rPr>
              <a:t>du</a:t>
            </a:r>
            <a:r>
              <a:rPr lang="en-US" sz="2400" dirty="0">
                <a:latin typeface="Arial"/>
                <a:cs typeface="Arial"/>
              </a:rPr>
              <a:t>e</a:t>
            </a:r>
            <a:r>
              <a:rPr lang="en-US" sz="2400" spc="-5" dirty="0">
                <a:latin typeface="Arial"/>
                <a:cs typeface="Arial"/>
              </a:rPr>
              <a:t> </a:t>
            </a:r>
            <a:r>
              <a:rPr lang="en-US" sz="2400" spc="-10" dirty="0">
                <a:latin typeface="Arial"/>
                <a:cs typeface="Arial"/>
              </a:rPr>
              <a:t>d</a:t>
            </a:r>
            <a:r>
              <a:rPr lang="en-US" sz="2400" spc="-5" dirty="0">
                <a:latin typeface="Arial"/>
                <a:cs typeface="Arial"/>
              </a:rPr>
              <a:t>ili</a:t>
            </a:r>
            <a:r>
              <a:rPr lang="en-US" sz="2400" spc="-10" dirty="0">
                <a:latin typeface="Arial"/>
                <a:cs typeface="Arial"/>
              </a:rPr>
              <a:t>gen</a:t>
            </a:r>
            <a:r>
              <a:rPr lang="en-US" sz="2400" dirty="0">
                <a:latin typeface="Arial"/>
                <a:cs typeface="Arial"/>
              </a:rPr>
              <a:t>ce</a:t>
            </a:r>
            <a:r>
              <a:rPr lang="en-US" sz="2400" spc="30" dirty="0">
                <a:latin typeface="Arial"/>
                <a:cs typeface="Arial"/>
              </a:rPr>
              <a:t> </a:t>
            </a:r>
            <a:r>
              <a:rPr lang="en-US" sz="2400" spc="-5" dirty="0">
                <a:latin typeface="Arial"/>
                <a:cs typeface="Arial"/>
              </a:rPr>
              <a:t>i</a:t>
            </a:r>
            <a:r>
              <a:rPr lang="en-US" sz="2400" dirty="0">
                <a:latin typeface="Arial"/>
                <a:cs typeface="Arial"/>
              </a:rPr>
              <a:t>n</a:t>
            </a:r>
            <a:r>
              <a:rPr lang="en-US" sz="2400" spc="-5" dirty="0">
                <a:latin typeface="Arial"/>
                <a:cs typeface="Arial"/>
              </a:rPr>
              <a:t> </a:t>
            </a:r>
            <a:r>
              <a:rPr lang="en-US" sz="2400" spc="-10" dirty="0">
                <a:latin typeface="Arial"/>
                <a:cs typeface="Arial"/>
              </a:rPr>
              <a:t>p</a:t>
            </a:r>
            <a:r>
              <a:rPr lang="en-US" sz="2400" dirty="0">
                <a:latin typeface="Arial"/>
                <a:cs typeface="Arial"/>
              </a:rPr>
              <a:t>r</a:t>
            </a:r>
            <a:r>
              <a:rPr lang="en-US" sz="2400" spc="-10" dirty="0">
                <a:latin typeface="Arial"/>
                <a:cs typeface="Arial"/>
              </a:rPr>
              <a:t>o</a:t>
            </a:r>
            <a:r>
              <a:rPr lang="en-US" sz="2400" dirty="0">
                <a:latin typeface="Arial"/>
                <a:cs typeface="Arial"/>
              </a:rPr>
              <a:t>t</a:t>
            </a:r>
            <a:r>
              <a:rPr lang="en-US" sz="2400" spc="-10" dirty="0">
                <a:latin typeface="Arial"/>
                <a:cs typeface="Arial"/>
              </a:rPr>
              <a:t>e</a:t>
            </a:r>
            <a:r>
              <a:rPr lang="en-US" sz="2400" dirty="0">
                <a:latin typeface="Arial"/>
                <a:cs typeface="Arial"/>
              </a:rPr>
              <a:t>ct</a:t>
            </a:r>
            <a:r>
              <a:rPr lang="en-US" sz="2400" spc="-5" dirty="0">
                <a:latin typeface="Arial"/>
                <a:cs typeface="Arial"/>
              </a:rPr>
              <a:t>i</a:t>
            </a:r>
            <a:r>
              <a:rPr lang="en-US" sz="2400" spc="-10" dirty="0">
                <a:latin typeface="Arial"/>
                <a:cs typeface="Arial"/>
              </a:rPr>
              <a:t>n</a:t>
            </a:r>
            <a:r>
              <a:rPr lang="en-US" sz="2400" dirty="0">
                <a:latin typeface="Arial"/>
                <a:cs typeface="Arial"/>
              </a:rPr>
              <a:t>g</a:t>
            </a:r>
            <a:r>
              <a:rPr lang="en-US" sz="2400" spc="10" dirty="0">
                <a:latin typeface="Arial"/>
                <a:cs typeface="Arial"/>
              </a:rPr>
              <a:t> </a:t>
            </a:r>
            <a:r>
              <a:rPr lang="en-US" sz="2400" dirty="0">
                <a:latin typeface="Arial"/>
                <a:cs typeface="Arial"/>
              </a:rPr>
              <a:t>s</a:t>
            </a:r>
            <a:r>
              <a:rPr lang="en-US" sz="2400" spc="-10" dirty="0">
                <a:latin typeface="Arial"/>
                <a:cs typeface="Arial"/>
              </a:rPr>
              <a:t>en</a:t>
            </a:r>
            <a:r>
              <a:rPr lang="en-US" sz="2400" dirty="0">
                <a:latin typeface="Arial"/>
                <a:cs typeface="Arial"/>
              </a:rPr>
              <a:t>s</a:t>
            </a:r>
            <a:r>
              <a:rPr lang="en-US" sz="2400" spc="-5" dirty="0">
                <a:latin typeface="Arial"/>
                <a:cs typeface="Arial"/>
              </a:rPr>
              <a:t>i</a:t>
            </a:r>
            <a:r>
              <a:rPr lang="en-US" sz="2400" dirty="0">
                <a:latin typeface="Arial"/>
                <a:cs typeface="Arial"/>
              </a:rPr>
              <a:t>t</a:t>
            </a:r>
            <a:r>
              <a:rPr lang="en-US" sz="2400" spc="-5" dirty="0">
                <a:latin typeface="Arial"/>
                <a:cs typeface="Arial"/>
              </a:rPr>
              <a:t>i</a:t>
            </a:r>
            <a:r>
              <a:rPr lang="en-US" sz="2400" dirty="0">
                <a:latin typeface="Arial"/>
                <a:cs typeface="Arial"/>
              </a:rPr>
              <a:t>ve</a:t>
            </a:r>
            <a:r>
              <a:rPr lang="en-US" sz="2400" spc="10" dirty="0">
                <a:latin typeface="Arial"/>
                <a:cs typeface="Arial"/>
              </a:rPr>
              <a:t> </a:t>
            </a:r>
            <a:r>
              <a:rPr lang="en-US" sz="2400" spc="-5" dirty="0">
                <a:latin typeface="Arial"/>
                <a:cs typeface="Arial"/>
              </a:rPr>
              <a:t>i</a:t>
            </a:r>
            <a:r>
              <a:rPr lang="en-US" sz="2400" spc="-10" dirty="0">
                <a:latin typeface="Arial"/>
                <a:cs typeface="Arial"/>
              </a:rPr>
              <a:t>n</a:t>
            </a:r>
            <a:r>
              <a:rPr lang="en-US" sz="2400" dirty="0">
                <a:latin typeface="Arial"/>
                <a:cs typeface="Arial"/>
              </a:rPr>
              <a:t>f</a:t>
            </a:r>
            <a:r>
              <a:rPr lang="en-US" sz="2400" spc="-10" dirty="0">
                <a:latin typeface="Arial"/>
                <a:cs typeface="Arial"/>
              </a:rPr>
              <a:t>o</a:t>
            </a:r>
            <a:r>
              <a:rPr lang="en-US" sz="2400" dirty="0">
                <a:latin typeface="Arial"/>
                <a:cs typeface="Arial"/>
              </a:rPr>
              <a:t>rm</a:t>
            </a:r>
            <a:r>
              <a:rPr lang="en-US" sz="2400" spc="-10" dirty="0">
                <a:latin typeface="Arial"/>
                <a:cs typeface="Arial"/>
              </a:rPr>
              <a:t>a</a:t>
            </a:r>
            <a:r>
              <a:rPr lang="en-US" sz="2400" dirty="0">
                <a:latin typeface="Arial"/>
                <a:cs typeface="Arial"/>
              </a:rPr>
              <a:t>t</a:t>
            </a:r>
            <a:r>
              <a:rPr lang="en-US" sz="2400" spc="-5" dirty="0">
                <a:latin typeface="Arial"/>
                <a:cs typeface="Arial"/>
              </a:rPr>
              <a:t>i</a:t>
            </a:r>
            <a:r>
              <a:rPr lang="en-US" sz="2400" spc="-10" dirty="0">
                <a:latin typeface="Arial"/>
                <a:cs typeface="Arial"/>
              </a:rPr>
              <a:t>o</a:t>
            </a:r>
            <a:r>
              <a:rPr lang="en-US" sz="2400" dirty="0">
                <a:latin typeface="Arial"/>
                <a:cs typeface="Arial"/>
              </a:rPr>
              <a:t>n</a:t>
            </a:r>
            <a:r>
              <a:rPr lang="en-US" sz="2400" spc="10" dirty="0">
                <a:latin typeface="Arial"/>
                <a:cs typeface="Arial"/>
              </a:rPr>
              <a:t> </a:t>
            </a:r>
            <a:r>
              <a:rPr lang="en-US" sz="2400" dirty="0">
                <a:latin typeface="Arial"/>
                <a:cs typeface="Arial"/>
              </a:rPr>
              <a:t>c</a:t>
            </a:r>
            <a:r>
              <a:rPr lang="en-US" sz="2400" spc="-10" dirty="0">
                <a:latin typeface="Arial"/>
                <a:cs typeface="Arial"/>
              </a:rPr>
              <a:t>a</a:t>
            </a:r>
            <a:r>
              <a:rPr lang="en-US" sz="2400" dirty="0">
                <a:latin typeface="Arial"/>
                <a:cs typeface="Arial"/>
              </a:rPr>
              <a:t>n</a:t>
            </a:r>
            <a:r>
              <a:rPr lang="en-US" sz="2400" spc="10" dirty="0">
                <a:latin typeface="Arial"/>
                <a:cs typeface="Arial"/>
              </a:rPr>
              <a:t> </a:t>
            </a:r>
            <a:r>
              <a:rPr lang="en-US" sz="2400" dirty="0">
                <a:latin typeface="Arial"/>
                <a:cs typeface="Arial"/>
              </a:rPr>
              <a:t>r</a:t>
            </a:r>
            <a:r>
              <a:rPr lang="en-US" sz="2400" spc="-10" dirty="0">
                <a:latin typeface="Arial"/>
                <a:cs typeface="Arial"/>
              </a:rPr>
              <a:t>e</a:t>
            </a:r>
            <a:r>
              <a:rPr lang="en-US" sz="2400" dirty="0">
                <a:latin typeface="Arial"/>
                <a:cs typeface="Arial"/>
              </a:rPr>
              <a:t>s</a:t>
            </a:r>
            <a:r>
              <a:rPr lang="en-US" sz="2400" spc="-10" dirty="0">
                <a:latin typeface="Arial"/>
                <a:cs typeface="Arial"/>
              </a:rPr>
              <a:t>u</a:t>
            </a:r>
            <a:r>
              <a:rPr lang="en-US" sz="2400" spc="-5" dirty="0">
                <a:latin typeface="Arial"/>
                <a:cs typeface="Arial"/>
              </a:rPr>
              <a:t>l</a:t>
            </a:r>
            <a:r>
              <a:rPr lang="en-US" sz="2400" dirty="0">
                <a:latin typeface="Arial"/>
                <a:cs typeface="Arial"/>
              </a:rPr>
              <a:t>t</a:t>
            </a:r>
            <a:r>
              <a:rPr lang="en-US" sz="2400" spc="5" dirty="0">
                <a:latin typeface="Arial"/>
                <a:cs typeface="Arial"/>
              </a:rPr>
              <a:t> </a:t>
            </a:r>
            <a:r>
              <a:rPr lang="en-US" sz="2400" spc="-5" dirty="0">
                <a:latin typeface="Arial"/>
                <a:cs typeface="Arial"/>
              </a:rPr>
              <a:t>i</a:t>
            </a:r>
            <a:r>
              <a:rPr lang="en-US" sz="2400" spc="-10" dirty="0">
                <a:latin typeface="Arial"/>
                <a:cs typeface="Arial"/>
              </a:rPr>
              <a:t>n:</a:t>
            </a:r>
            <a:endParaRPr lang="en-US" sz="2400" dirty="0">
              <a:latin typeface="Arial"/>
              <a:cs typeface="Arial"/>
            </a:endParaRPr>
          </a:p>
          <a:p>
            <a:pPr marL="285750" indent="-285750">
              <a:buFont typeface="Arial" panose="020B0604020202020204" pitchFamily="34" charset="0"/>
              <a:buChar char="•"/>
            </a:pPr>
            <a:r>
              <a:rPr lang="en-US" sz="2400" dirty="0"/>
              <a:t>Reputation damage</a:t>
            </a:r>
          </a:p>
          <a:p>
            <a:pPr marL="285750" indent="-285750">
              <a:buFont typeface="Arial" panose="020B0604020202020204" pitchFamily="34" charset="0"/>
              <a:buChar char="•"/>
            </a:pPr>
            <a:r>
              <a:rPr lang="en-US" sz="2400" dirty="0"/>
              <a:t>Loss of trust  in FMCSA</a:t>
            </a:r>
          </a:p>
          <a:p>
            <a:pPr marL="285750" indent="-285750">
              <a:buFont typeface="Arial" panose="020B0604020202020204" pitchFamily="34" charset="0"/>
              <a:buChar char="•"/>
            </a:pPr>
            <a:r>
              <a:rPr lang="en-US" sz="2400" dirty="0"/>
              <a:t>Legal ramification for FMCSA</a:t>
            </a:r>
          </a:p>
          <a:p>
            <a:pPr marL="285750" indent="-285750">
              <a:buFont typeface="Arial" panose="020B0604020202020204" pitchFamily="34" charset="0"/>
              <a:buChar char="•"/>
            </a:pPr>
            <a:r>
              <a:rPr lang="en-US" sz="2400" dirty="0"/>
              <a:t>Injury or damage for those who have had their private information exposed</a:t>
            </a:r>
          </a:p>
          <a:p>
            <a:pPr marL="285750" indent="-285750">
              <a:buFont typeface="Arial" panose="020B0604020202020204" pitchFamily="34" charset="0"/>
              <a:buChar char="•"/>
            </a:pPr>
            <a:r>
              <a:rPr lang="en-US" sz="2400" dirty="0"/>
              <a:t>Potential financial ramifications for those affected</a:t>
            </a:r>
          </a:p>
          <a:p>
            <a:pPr marL="285750" indent="-285750">
              <a:buFont typeface="Arial" panose="020B0604020202020204" pitchFamily="34" charset="0"/>
              <a:buChar char="•"/>
            </a:pPr>
            <a:r>
              <a:rPr lang="en-US" sz="2400" dirty="0"/>
              <a:t>Employee discipline</a:t>
            </a:r>
          </a:p>
          <a:p>
            <a:endParaRPr lang="en-US" sz="2400" dirty="0"/>
          </a:p>
        </p:txBody>
      </p:sp>
      <p:sp>
        <p:nvSpPr>
          <p:cNvPr id="42" name="Title 41"/>
          <p:cNvSpPr>
            <a:spLocks noGrp="1"/>
          </p:cNvSpPr>
          <p:nvPr>
            <p:ph type="title"/>
          </p:nvPr>
        </p:nvSpPr>
        <p:spPr>
          <a:xfrm>
            <a:off x="383540" y="921186"/>
            <a:ext cx="9138919" cy="1091646"/>
          </a:xfrm>
        </p:spPr>
        <p:txBody>
          <a:bodyPr/>
          <a:lstStyle/>
          <a:p>
            <a:pPr marL="12700">
              <a:lnSpc>
                <a:spcPts val="2145"/>
              </a:lnSpc>
            </a:pPr>
            <a:r>
              <a:rPr lang="en-US" sz="1800" spc="-5" dirty="0"/>
              <a:t>D</a:t>
            </a:r>
            <a:r>
              <a:rPr lang="en-US" sz="1800" spc="-10" dirty="0"/>
              <a:t>a</a:t>
            </a:r>
            <a:r>
              <a:rPr lang="en-US" sz="1800" dirty="0"/>
              <a:t>ta</a:t>
            </a:r>
            <a:r>
              <a:rPr lang="en-US" sz="1800" spc="10" dirty="0"/>
              <a:t> </a:t>
            </a:r>
            <a:r>
              <a:rPr lang="en-US" sz="1800" spc="-5" dirty="0"/>
              <a:t>Pr</a:t>
            </a:r>
            <a:r>
              <a:rPr lang="en-US" sz="1800" dirty="0"/>
              <a:t>ot</a:t>
            </a:r>
            <a:r>
              <a:rPr lang="en-US" sz="1800" spc="-10" dirty="0"/>
              <a:t>ec</a:t>
            </a:r>
            <a:r>
              <a:rPr lang="en-US" sz="1800" dirty="0"/>
              <a:t>tion</a:t>
            </a:r>
            <a:br>
              <a:rPr lang="en-US" sz="1800" dirty="0"/>
            </a:br>
            <a:r>
              <a:rPr lang="en-US" spc="-25" dirty="0"/>
              <a:t>Po</a:t>
            </a:r>
            <a:r>
              <a:rPr lang="en-US" spc="-10" dirty="0"/>
              <a:t>te</a:t>
            </a:r>
            <a:r>
              <a:rPr lang="en-US" spc="-25" dirty="0"/>
              <a:t>n</a:t>
            </a:r>
            <a:r>
              <a:rPr lang="en-US" spc="-5" dirty="0"/>
              <a:t>t</a:t>
            </a:r>
            <a:r>
              <a:rPr lang="en-US" spc="-10" dirty="0"/>
              <a:t>i</a:t>
            </a:r>
            <a:r>
              <a:rPr lang="en-US" spc="-15" dirty="0"/>
              <a:t>a</a:t>
            </a:r>
            <a:r>
              <a:rPr lang="en-US" spc="-10" dirty="0"/>
              <a:t>l</a:t>
            </a:r>
            <a:r>
              <a:rPr lang="en-US" spc="15" dirty="0"/>
              <a:t> </a:t>
            </a:r>
            <a:r>
              <a:rPr lang="en-US" spc="-10" dirty="0"/>
              <a:t>I</a:t>
            </a:r>
            <a:r>
              <a:rPr lang="en-US" spc="-30" dirty="0"/>
              <a:t>mp</a:t>
            </a:r>
            <a:r>
              <a:rPr lang="en-US" spc="-10" dirty="0"/>
              <a:t>act</a:t>
            </a:r>
            <a:r>
              <a:rPr lang="en-US" spc="-20" dirty="0"/>
              <a:t>s</a:t>
            </a:r>
            <a:r>
              <a:rPr lang="en-US" spc="15" dirty="0"/>
              <a:t> </a:t>
            </a:r>
            <a:r>
              <a:rPr lang="en-US" spc="-30" dirty="0"/>
              <a:t>R</a:t>
            </a:r>
            <a:r>
              <a:rPr lang="en-US" spc="-15" dirty="0"/>
              <a:t>es</a:t>
            </a:r>
            <a:r>
              <a:rPr lang="en-US" spc="-25" dirty="0"/>
              <a:t>u</a:t>
            </a:r>
            <a:r>
              <a:rPr lang="en-US" spc="-10" dirty="0"/>
              <a:t>l</a:t>
            </a:r>
            <a:r>
              <a:rPr lang="en-US" spc="-5" dirty="0"/>
              <a:t>t</a:t>
            </a:r>
            <a:r>
              <a:rPr lang="en-US" spc="-10" dirty="0"/>
              <a:t>i</a:t>
            </a:r>
            <a:r>
              <a:rPr lang="en-US" spc="-25" dirty="0"/>
              <a:t>n</a:t>
            </a:r>
            <a:r>
              <a:rPr lang="en-US" spc="-20" dirty="0"/>
              <a:t>g</a:t>
            </a:r>
            <a:r>
              <a:rPr lang="en-US" spc="20" dirty="0"/>
              <a:t> </a:t>
            </a:r>
            <a:r>
              <a:rPr lang="en-US" spc="-5" dirty="0"/>
              <a:t>f</a:t>
            </a:r>
            <a:r>
              <a:rPr lang="en-US" spc="-15" dirty="0"/>
              <a:t>r</a:t>
            </a:r>
            <a:r>
              <a:rPr lang="en-US" spc="-25" dirty="0"/>
              <a:t>om</a:t>
            </a:r>
            <a:r>
              <a:rPr lang="en-US" dirty="0"/>
              <a:t> </a:t>
            </a:r>
            <a:r>
              <a:rPr lang="en-US" spc="-5" dirty="0"/>
              <a:t>t</a:t>
            </a:r>
            <a:r>
              <a:rPr lang="en-US" spc="-25" dirty="0"/>
              <a:t>h</a:t>
            </a:r>
            <a:r>
              <a:rPr lang="en-US" spc="-20" dirty="0"/>
              <a:t>e</a:t>
            </a:r>
            <a:r>
              <a:rPr lang="en-US" spc="15" dirty="0"/>
              <a:t> </a:t>
            </a:r>
            <a:r>
              <a:rPr lang="en-US" spc="-25" dirty="0"/>
              <a:t>Lo</a:t>
            </a:r>
            <a:r>
              <a:rPr lang="en-US" spc="-15" dirty="0"/>
              <a:t>s</a:t>
            </a:r>
            <a:r>
              <a:rPr lang="en-US" spc="-20" dirty="0"/>
              <a:t>s</a:t>
            </a:r>
            <a:r>
              <a:rPr lang="en-US" spc="30" dirty="0"/>
              <a:t> </a:t>
            </a:r>
            <a:r>
              <a:rPr lang="en-US" spc="-25" dirty="0"/>
              <a:t>o</a:t>
            </a:r>
            <a:r>
              <a:rPr lang="en-US" spc="-10" dirty="0"/>
              <a:t>f </a:t>
            </a:r>
            <a:r>
              <a:rPr lang="en-US" spc="-25" dirty="0"/>
              <a:t>S</a:t>
            </a:r>
            <a:r>
              <a:rPr lang="en-US" spc="-15" dirty="0"/>
              <a:t>e</a:t>
            </a:r>
            <a:r>
              <a:rPr lang="en-US" spc="-25" dirty="0"/>
              <a:t>n</a:t>
            </a:r>
            <a:r>
              <a:rPr lang="en-US" spc="-15" dirty="0"/>
              <a:t>s</a:t>
            </a:r>
            <a:r>
              <a:rPr lang="en-US" spc="-10" dirty="0"/>
              <a:t>i</a:t>
            </a:r>
            <a:r>
              <a:rPr lang="en-US" spc="-5" dirty="0"/>
              <a:t>t</a:t>
            </a:r>
            <a:r>
              <a:rPr lang="en-US" spc="-10" dirty="0"/>
              <a:t>i</a:t>
            </a:r>
            <a:r>
              <a:rPr lang="en-US" spc="-15" dirty="0"/>
              <a:t>v</a:t>
            </a:r>
            <a:r>
              <a:rPr lang="en-US" spc="-20" dirty="0"/>
              <a:t>e</a:t>
            </a:r>
            <a:r>
              <a:rPr lang="en-US" spc="15" dirty="0"/>
              <a:t> </a:t>
            </a:r>
            <a:r>
              <a:rPr lang="en-US" spc="-10" dirty="0"/>
              <a:t>I</a:t>
            </a:r>
            <a:r>
              <a:rPr lang="en-US" spc="-25" dirty="0"/>
              <a:t>n</a:t>
            </a:r>
            <a:r>
              <a:rPr lang="en-US" spc="-5" dirty="0"/>
              <a:t>f</a:t>
            </a:r>
            <a:r>
              <a:rPr lang="en-US" spc="-25" dirty="0"/>
              <a:t>o</a:t>
            </a:r>
            <a:r>
              <a:rPr lang="en-US" spc="-10" dirty="0"/>
              <a:t>r</a:t>
            </a:r>
            <a:r>
              <a:rPr lang="en-US" spc="-30" dirty="0"/>
              <a:t>m</a:t>
            </a:r>
            <a:r>
              <a:rPr lang="en-US" spc="-10" dirty="0"/>
              <a:t>ati</a:t>
            </a:r>
            <a:r>
              <a:rPr lang="en-US" spc="-25" dirty="0"/>
              <a:t>o</a:t>
            </a:r>
            <a:r>
              <a:rPr lang="en-US" spc="-20" dirty="0"/>
              <a:t>n</a:t>
            </a:r>
            <a:br>
              <a:rPr lang="en-US" dirty="0"/>
            </a:b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latin typeface="Arial"/>
                <a:cs typeface="Arial"/>
              </a:rPr>
              <a:t>33</a:t>
            </a:fld>
            <a:endParaRPr dirty="0">
              <a:latin typeface="Arial"/>
              <a:cs typeface="Arial"/>
            </a:endParaRPr>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ct val="100000"/>
              </a:lnSpc>
            </a:pPr>
            <a:r>
              <a:rPr spc="-10" dirty="0">
                <a:latin typeface="Arial"/>
                <a:cs typeface="Arial"/>
              </a:rPr>
              <a:t>In</a:t>
            </a:r>
            <a:r>
              <a:rPr spc="0" dirty="0">
                <a:latin typeface="Arial"/>
                <a:cs typeface="Arial"/>
              </a:rPr>
              <a:t>f</a:t>
            </a:r>
            <a:r>
              <a:rPr spc="-15" dirty="0">
                <a:latin typeface="Arial"/>
                <a:cs typeface="Arial"/>
              </a:rPr>
              <a:t>o</a:t>
            </a:r>
            <a:r>
              <a:rPr spc="-5" dirty="0">
                <a:latin typeface="Arial"/>
                <a:cs typeface="Arial"/>
              </a:rPr>
              <a:t>r</a:t>
            </a:r>
            <a:r>
              <a:rPr spc="5" dirty="0">
                <a:latin typeface="Arial"/>
                <a:cs typeface="Arial"/>
              </a:rPr>
              <a:t>m</a:t>
            </a:r>
            <a:r>
              <a:rPr spc="-10" dirty="0">
                <a:latin typeface="Arial"/>
                <a:cs typeface="Arial"/>
              </a:rPr>
              <a:t>at</a:t>
            </a:r>
            <a:r>
              <a:rPr spc="-15" dirty="0">
                <a:latin typeface="Arial"/>
                <a:cs typeface="Arial"/>
              </a:rPr>
              <a:t>io</a:t>
            </a:r>
            <a:r>
              <a:rPr spc="-10" dirty="0">
                <a:latin typeface="Arial"/>
                <a:cs typeface="Arial"/>
              </a:rPr>
              <a:t>n</a:t>
            </a:r>
            <a:r>
              <a:rPr spc="-40" dirty="0">
                <a:latin typeface="Arial"/>
                <a:cs typeface="Arial"/>
              </a:rPr>
              <a:t> </a:t>
            </a:r>
            <a:r>
              <a:rPr spc="-15" dirty="0">
                <a:latin typeface="Arial"/>
                <a:cs typeface="Arial"/>
              </a:rPr>
              <a:t>Se</a:t>
            </a:r>
            <a:r>
              <a:rPr dirty="0">
                <a:latin typeface="Arial"/>
                <a:cs typeface="Arial"/>
              </a:rPr>
              <a:t>c</a:t>
            </a:r>
            <a:r>
              <a:rPr spc="-15" dirty="0">
                <a:latin typeface="Arial"/>
                <a:cs typeface="Arial"/>
              </a:rPr>
              <a:t>u</a:t>
            </a:r>
            <a:r>
              <a:rPr spc="-5" dirty="0">
                <a:latin typeface="Arial"/>
                <a:cs typeface="Arial"/>
              </a:rPr>
              <a:t>r</a:t>
            </a:r>
            <a:r>
              <a:rPr spc="-10" dirty="0">
                <a:latin typeface="Arial"/>
                <a:cs typeface="Arial"/>
              </a:rPr>
              <a:t>it</a:t>
            </a:r>
            <a:r>
              <a:rPr spc="-5" dirty="0">
                <a:latin typeface="Arial"/>
                <a:cs typeface="Arial"/>
              </a:rPr>
              <a:t>y</a:t>
            </a:r>
            <a:r>
              <a:rPr dirty="0">
                <a:latin typeface="Arial"/>
                <a:cs typeface="Arial"/>
              </a:rPr>
              <a:t> </a:t>
            </a:r>
            <a:r>
              <a:rPr spc="0" dirty="0">
                <a:latin typeface="Arial"/>
                <a:cs typeface="Arial"/>
              </a:rPr>
              <a:t>f</a:t>
            </a:r>
            <a:r>
              <a:rPr spc="-15" dirty="0">
                <a:latin typeface="Arial"/>
                <a:cs typeface="Arial"/>
              </a:rPr>
              <a:t>o</a:t>
            </a:r>
            <a:r>
              <a:rPr spc="-5" dirty="0">
                <a:latin typeface="Arial"/>
                <a:cs typeface="Arial"/>
              </a:rPr>
              <a:t>r</a:t>
            </a:r>
            <a:r>
              <a:rPr spc="-10" dirty="0">
                <a:latin typeface="Arial"/>
                <a:cs typeface="Arial"/>
              </a:rPr>
              <a:t> </a:t>
            </a:r>
            <a:r>
              <a:rPr spc="-15" dirty="0">
                <a:latin typeface="Arial"/>
                <a:cs typeface="Arial"/>
              </a:rPr>
              <a:t>E</a:t>
            </a:r>
            <a:r>
              <a:rPr dirty="0">
                <a:latin typeface="Arial"/>
                <a:cs typeface="Arial"/>
              </a:rPr>
              <a:t>x</a:t>
            </a:r>
            <a:r>
              <a:rPr spc="-15" dirty="0">
                <a:latin typeface="Arial"/>
                <a:cs typeface="Arial"/>
              </a:rPr>
              <a:t>e</a:t>
            </a:r>
            <a:r>
              <a:rPr dirty="0">
                <a:latin typeface="Arial"/>
                <a:cs typeface="Arial"/>
              </a:rPr>
              <a:t>c</a:t>
            </a:r>
            <a:r>
              <a:rPr spc="-10" dirty="0">
                <a:latin typeface="Arial"/>
                <a:cs typeface="Arial"/>
              </a:rPr>
              <a:t>uti</a:t>
            </a:r>
            <a:r>
              <a:rPr spc="-15" dirty="0">
                <a:latin typeface="Arial"/>
                <a:cs typeface="Arial"/>
              </a:rPr>
              <a:t>ves</a:t>
            </a:r>
          </a:p>
        </p:txBody>
      </p:sp>
      <p:sp>
        <p:nvSpPr>
          <p:cNvPr id="3" name="object 3"/>
          <p:cNvSpPr txBox="1"/>
          <p:nvPr/>
        </p:nvSpPr>
        <p:spPr>
          <a:xfrm>
            <a:off x="535940" y="2051486"/>
            <a:ext cx="8125459" cy="3577903"/>
          </a:xfrm>
          <a:prstGeom prst="rect">
            <a:avLst/>
          </a:prstGeom>
        </p:spPr>
        <p:txBody>
          <a:bodyPr vert="horz" wrap="square" lIns="0" tIns="0" rIns="0" bIns="0" rtlCol="0">
            <a:spAutoFit/>
          </a:bodyPr>
          <a:lstStyle/>
          <a:p>
            <a:pPr marL="12700">
              <a:lnSpc>
                <a:spcPct val="100000"/>
              </a:lnSpc>
            </a:pPr>
            <a:r>
              <a:rPr sz="1800" dirty="0">
                <a:latin typeface="Arial"/>
                <a:cs typeface="Arial"/>
              </a:rPr>
              <a:t>In</a:t>
            </a:r>
            <a:r>
              <a:rPr sz="1800" spc="-5" dirty="0">
                <a:latin typeface="Arial"/>
                <a:cs typeface="Arial"/>
              </a:rPr>
              <a:t> </a:t>
            </a:r>
            <a:r>
              <a:rPr sz="1800" spc="-10" dirty="0">
                <a:latin typeface="Arial"/>
                <a:cs typeface="Arial"/>
              </a:rPr>
              <a:t>o</a:t>
            </a:r>
            <a:r>
              <a:rPr sz="1800" dirty="0">
                <a:latin typeface="Arial"/>
                <a:cs typeface="Arial"/>
              </a:rPr>
              <a:t>r</a:t>
            </a:r>
            <a:r>
              <a:rPr sz="1800" spc="-10" dirty="0">
                <a:latin typeface="Arial"/>
                <a:cs typeface="Arial"/>
              </a:rPr>
              <a:t>de</a:t>
            </a:r>
            <a:r>
              <a:rPr sz="1800" dirty="0">
                <a:latin typeface="Arial"/>
                <a:cs typeface="Arial"/>
              </a:rPr>
              <a:t>r to</a:t>
            </a:r>
            <a:r>
              <a:rPr sz="1800" spc="-5" dirty="0">
                <a:latin typeface="Arial"/>
                <a:cs typeface="Arial"/>
              </a:rPr>
              <a:t> </a:t>
            </a:r>
            <a:r>
              <a:rPr sz="1800" spc="-10" dirty="0">
                <a:latin typeface="Arial"/>
                <a:cs typeface="Arial"/>
              </a:rPr>
              <a:t>p</a:t>
            </a:r>
            <a:r>
              <a:rPr sz="1800" dirty="0">
                <a:latin typeface="Arial"/>
                <a:cs typeface="Arial"/>
              </a:rPr>
              <a:t>r</a:t>
            </a:r>
            <a:r>
              <a:rPr sz="1800" spc="-10" dirty="0">
                <a:latin typeface="Arial"/>
                <a:cs typeface="Arial"/>
              </a:rPr>
              <a:t>o</a:t>
            </a:r>
            <a:r>
              <a:rPr sz="1800" dirty="0">
                <a:latin typeface="Arial"/>
                <a:cs typeface="Arial"/>
              </a:rPr>
              <a:t>t</a:t>
            </a:r>
            <a:r>
              <a:rPr sz="1800" spc="-10" dirty="0">
                <a:latin typeface="Arial"/>
                <a:cs typeface="Arial"/>
              </a:rPr>
              <a:t>e</a:t>
            </a:r>
            <a:r>
              <a:rPr sz="1800" dirty="0">
                <a:latin typeface="Arial"/>
                <a:cs typeface="Arial"/>
              </a:rPr>
              <a:t>ct</a:t>
            </a:r>
            <a:r>
              <a:rPr sz="1800" spc="5" dirty="0">
                <a:latin typeface="Arial"/>
                <a:cs typeface="Arial"/>
              </a:rPr>
              <a:t> </a:t>
            </a:r>
            <a:r>
              <a:rPr lang="en-US" sz="1800" spc="-5" dirty="0">
                <a:latin typeface="Arial"/>
                <a:cs typeface="Arial"/>
              </a:rPr>
              <a:t>FMCSA</a:t>
            </a:r>
            <a:r>
              <a:rPr sz="1800" dirty="0">
                <a:latin typeface="Arial"/>
                <a:cs typeface="Arial"/>
              </a:rPr>
              <a:t> </a:t>
            </a:r>
            <a:r>
              <a:rPr sz="1800" spc="-10" dirty="0">
                <a:latin typeface="Arial"/>
                <a:cs typeface="Arial"/>
              </a:rPr>
              <a:t>an</a:t>
            </a:r>
            <a:r>
              <a:rPr sz="1800" dirty="0">
                <a:latin typeface="Arial"/>
                <a:cs typeface="Arial"/>
              </a:rPr>
              <a:t>d</a:t>
            </a:r>
            <a:r>
              <a:rPr sz="1800" spc="10" dirty="0">
                <a:latin typeface="Arial"/>
                <a:cs typeface="Arial"/>
              </a:rPr>
              <a:t> </a:t>
            </a:r>
            <a:r>
              <a:rPr sz="1800" spc="-10" dirty="0">
                <a:latin typeface="Arial"/>
                <a:cs typeface="Arial"/>
              </a:rPr>
              <a:t>pe</a:t>
            </a:r>
            <a:r>
              <a:rPr sz="1800" dirty="0">
                <a:latin typeface="Arial"/>
                <a:cs typeface="Arial"/>
              </a:rPr>
              <a:t>rs</a:t>
            </a:r>
            <a:r>
              <a:rPr sz="1800" spc="-10" dirty="0">
                <a:latin typeface="Arial"/>
                <a:cs typeface="Arial"/>
              </a:rPr>
              <a:t>ona</a:t>
            </a:r>
            <a:r>
              <a:rPr sz="1800" dirty="0">
                <a:latin typeface="Arial"/>
                <a:cs typeface="Arial"/>
              </a:rPr>
              <a:t>l</a:t>
            </a:r>
            <a:r>
              <a:rPr sz="1800" spc="30" dirty="0">
                <a:latin typeface="Arial"/>
                <a:cs typeface="Arial"/>
              </a:rPr>
              <a:t> </a:t>
            </a:r>
            <a:r>
              <a:rPr sz="1800" spc="-10" dirty="0">
                <a:latin typeface="Arial"/>
                <a:cs typeface="Arial"/>
              </a:rPr>
              <a:t>p</a:t>
            </a:r>
            <a:r>
              <a:rPr sz="1800" dirty="0">
                <a:latin typeface="Arial"/>
                <a:cs typeface="Arial"/>
              </a:rPr>
              <a:t>r</a:t>
            </a:r>
            <a:r>
              <a:rPr sz="1800" spc="-10" dirty="0">
                <a:latin typeface="Arial"/>
                <a:cs typeface="Arial"/>
              </a:rPr>
              <a:t>ope</a:t>
            </a:r>
            <a:r>
              <a:rPr sz="1800" dirty="0">
                <a:latin typeface="Arial"/>
                <a:cs typeface="Arial"/>
              </a:rPr>
              <a:t>rt</a:t>
            </a:r>
            <a:r>
              <a:rPr sz="1800" spc="-25" dirty="0">
                <a:latin typeface="Arial"/>
                <a:cs typeface="Arial"/>
              </a:rPr>
              <a:t>y</a:t>
            </a:r>
            <a:r>
              <a:rPr sz="1800" dirty="0">
                <a:latin typeface="Arial"/>
                <a:cs typeface="Arial"/>
              </a:rPr>
              <a:t>:</a:t>
            </a:r>
          </a:p>
          <a:p>
            <a:pPr marL="12700">
              <a:lnSpc>
                <a:spcPct val="100000"/>
              </a:lnSpc>
              <a:spcBef>
                <a:spcPts val="860"/>
              </a:spcBef>
            </a:pPr>
            <a:r>
              <a:rPr sz="1800" dirty="0">
                <a:latin typeface="Webdings"/>
                <a:cs typeface="Webdings"/>
              </a:rPr>
              <a:t></a:t>
            </a:r>
            <a:r>
              <a:rPr sz="1800" spc="-10" dirty="0">
                <a:latin typeface="Arial"/>
                <a:cs typeface="Arial"/>
              </a:rPr>
              <a:t>Lo</a:t>
            </a:r>
            <a:r>
              <a:rPr sz="1800" dirty="0">
                <a:latin typeface="Arial"/>
                <a:cs typeface="Arial"/>
              </a:rPr>
              <a:t>ck c</a:t>
            </a:r>
            <a:r>
              <a:rPr sz="1800" spc="-10" dirty="0">
                <a:latin typeface="Arial"/>
                <a:cs typeface="Arial"/>
              </a:rPr>
              <a:t>o</a:t>
            </a:r>
            <a:r>
              <a:rPr sz="1800" dirty="0">
                <a:latin typeface="Arial"/>
                <a:cs typeface="Arial"/>
              </a:rPr>
              <a:t>m</a:t>
            </a:r>
            <a:r>
              <a:rPr sz="1800" spc="-10" dirty="0">
                <a:latin typeface="Arial"/>
                <a:cs typeface="Arial"/>
              </a:rPr>
              <a:t>pu</a:t>
            </a:r>
            <a:r>
              <a:rPr sz="1800" dirty="0">
                <a:latin typeface="Arial"/>
                <a:cs typeface="Arial"/>
              </a:rPr>
              <a:t>t</a:t>
            </a:r>
            <a:r>
              <a:rPr sz="1800" spc="-10" dirty="0">
                <a:latin typeface="Arial"/>
                <a:cs typeface="Arial"/>
              </a:rPr>
              <a:t>e</a:t>
            </a:r>
            <a:r>
              <a:rPr sz="1800" dirty="0">
                <a:latin typeface="Arial"/>
                <a:cs typeface="Arial"/>
              </a:rPr>
              <a:t>r</a:t>
            </a:r>
            <a:r>
              <a:rPr sz="1800" spc="15" dirty="0">
                <a:latin typeface="Arial"/>
                <a:cs typeface="Arial"/>
              </a:rPr>
              <a:t> </a:t>
            </a:r>
            <a:r>
              <a:rPr sz="1800" spc="-40" dirty="0">
                <a:latin typeface="Arial"/>
                <a:cs typeface="Arial"/>
              </a:rPr>
              <a:t>w</a:t>
            </a:r>
            <a:r>
              <a:rPr sz="1800" spc="-10" dirty="0">
                <a:latin typeface="Arial"/>
                <a:cs typeface="Arial"/>
              </a:rPr>
              <a:t>o</a:t>
            </a:r>
            <a:r>
              <a:rPr sz="1800" dirty="0">
                <a:latin typeface="Arial"/>
                <a:cs typeface="Arial"/>
              </a:rPr>
              <a:t>rkst</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on</a:t>
            </a:r>
            <a:r>
              <a:rPr sz="1800" dirty="0">
                <a:latin typeface="Arial"/>
                <a:cs typeface="Arial"/>
              </a:rPr>
              <a:t>s</a:t>
            </a:r>
            <a:r>
              <a:rPr sz="1800" spc="50" dirty="0">
                <a:latin typeface="Arial"/>
                <a:cs typeface="Arial"/>
              </a:rPr>
              <a:t> </a:t>
            </a:r>
            <a:r>
              <a:rPr sz="1800" spc="-40" dirty="0">
                <a:latin typeface="Arial"/>
                <a:cs typeface="Arial"/>
              </a:rPr>
              <a:t>w</a:t>
            </a:r>
            <a:r>
              <a:rPr sz="1800" spc="-10" dirty="0">
                <a:latin typeface="Arial"/>
                <a:cs typeface="Arial"/>
              </a:rPr>
              <a:t>he</a:t>
            </a:r>
            <a:r>
              <a:rPr sz="1800" dirty="0">
                <a:latin typeface="Arial"/>
                <a:cs typeface="Arial"/>
              </a:rPr>
              <a:t>n</a:t>
            </a:r>
            <a:r>
              <a:rPr sz="1800" spc="45" dirty="0">
                <a:latin typeface="Arial"/>
                <a:cs typeface="Arial"/>
              </a:rPr>
              <a:t> </a:t>
            </a:r>
            <a:r>
              <a:rPr sz="1800" spc="-10" dirty="0">
                <a:latin typeface="Arial"/>
                <a:cs typeface="Arial"/>
              </a:rPr>
              <a:t>no</a:t>
            </a:r>
            <a:r>
              <a:rPr sz="1800" dirty="0">
                <a:latin typeface="Arial"/>
                <a:cs typeface="Arial"/>
              </a:rPr>
              <a:t>t</a:t>
            </a:r>
            <a:r>
              <a:rPr sz="1800" spc="5" dirty="0">
                <a:latin typeface="Arial"/>
                <a:cs typeface="Arial"/>
              </a:rPr>
              <a:t> </a:t>
            </a:r>
            <a:r>
              <a:rPr sz="1800" spc="-5" dirty="0">
                <a:latin typeface="Arial"/>
                <a:cs typeface="Arial"/>
              </a:rPr>
              <a:t>i</a:t>
            </a:r>
            <a:r>
              <a:rPr sz="1800" dirty="0">
                <a:latin typeface="Arial"/>
                <a:cs typeface="Arial"/>
              </a:rPr>
              <a:t>n</a:t>
            </a:r>
            <a:r>
              <a:rPr sz="1800" spc="-5" dirty="0">
                <a:latin typeface="Arial"/>
                <a:cs typeface="Arial"/>
              </a:rPr>
              <a:t> </a:t>
            </a:r>
            <a:r>
              <a:rPr sz="1800" spc="-10" dirty="0">
                <a:latin typeface="Arial"/>
                <a:cs typeface="Arial"/>
              </a:rPr>
              <a:t>u</a:t>
            </a:r>
            <a:r>
              <a:rPr sz="1800" dirty="0">
                <a:latin typeface="Arial"/>
                <a:cs typeface="Arial"/>
              </a:rPr>
              <a:t>s</a:t>
            </a:r>
            <a:r>
              <a:rPr sz="1800" spc="-10" dirty="0">
                <a:latin typeface="Arial"/>
                <a:cs typeface="Arial"/>
              </a:rPr>
              <a:t>e;</a:t>
            </a:r>
            <a:endParaRPr sz="1800" dirty="0">
              <a:latin typeface="Arial"/>
              <a:cs typeface="Arial"/>
            </a:endParaRPr>
          </a:p>
          <a:p>
            <a:pPr marL="12700">
              <a:lnSpc>
                <a:spcPct val="100000"/>
              </a:lnSpc>
              <a:spcBef>
                <a:spcPts val="865"/>
              </a:spcBef>
            </a:pPr>
            <a:r>
              <a:rPr sz="1800" dirty="0">
                <a:latin typeface="Webdings"/>
                <a:cs typeface="Webdings"/>
              </a:rPr>
              <a:t></a:t>
            </a:r>
            <a:r>
              <a:rPr sz="1800" spc="-10" dirty="0">
                <a:latin typeface="Arial"/>
                <a:cs typeface="Arial"/>
              </a:rPr>
              <a:t>Lo</a:t>
            </a:r>
            <a:r>
              <a:rPr sz="1800" dirty="0">
                <a:latin typeface="Arial"/>
                <a:cs typeface="Arial"/>
              </a:rPr>
              <a:t>ck </a:t>
            </a:r>
            <a:r>
              <a:rPr sz="1800" spc="-10" dirty="0">
                <a:latin typeface="Arial"/>
                <a:cs typeface="Arial"/>
              </a:rPr>
              <a:t>u</a:t>
            </a:r>
            <a:r>
              <a:rPr sz="1800" dirty="0">
                <a:latin typeface="Arial"/>
                <a:cs typeface="Arial"/>
              </a:rPr>
              <a:t>p</a:t>
            </a:r>
            <a:r>
              <a:rPr sz="1800" spc="10" dirty="0">
                <a:latin typeface="Arial"/>
                <a:cs typeface="Arial"/>
              </a:rPr>
              <a:t> </a:t>
            </a:r>
            <a:r>
              <a:rPr sz="1800" spc="-10" dirty="0">
                <a:latin typeface="Arial"/>
                <a:cs typeface="Arial"/>
              </a:rPr>
              <a:t>do</a:t>
            </a:r>
            <a:r>
              <a:rPr sz="1800" dirty="0">
                <a:latin typeface="Arial"/>
                <a:cs typeface="Arial"/>
              </a:rPr>
              <a:t>c</a:t>
            </a:r>
            <a:r>
              <a:rPr sz="1800" spc="-10" dirty="0">
                <a:latin typeface="Arial"/>
                <a:cs typeface="Arial"/>
              </a:rPr>
              <a:t>u</a:t>
            </a:r>
            <a:r>
              <a:rPr sz="1800" dirty="0">
                <a:latin typeface="Arial"/>
                <a:cs typeface="Arial"/>
              </a:rPr>
              <a:t>m</a:t>
            </a:r>
            <a:r>
              <a:rPr sz="1800" spc="-10" dirty="0">
                <a:latin typeface="Arial"/>
                <a:cs typeface="Arial"/>
              </a:rPr>
              <a:t>en</a:t>
            </a:r>
            <a:r>
              <a:rPr sz="1800" dirty="0">
                <a:latin typeface="Arial"/>
                <a:cs typeface="Arial"/>
              </a:rPr>
              <a:t>ts</a:t>
            </a:r>
            <a:r>
              <a:rPr sz="1800" spc="15" dirty="0">
                <a:latin typeface="Arial"/>
                <a:cs typeface="Arial"/>
              </a:rPr>
              <a:t> </a:t>
            </a:r>
            <a:r>
              <a:rPr sz="1800" spc="-10" dirty="0">
                <a:latin typeface="Arial"/>
                <a:cs typeface="Arial"/>
              </a:rPr>
              <a:t>an</a:t>
            </a:r>
            <a:r>
              <a:rPr sz="1800" dirty="0">
                <a:latin typeface="Arial"/>
                <a:cs typeface="Arial"/>
              </a:rPr>
              <a:t>d</a:t>
            </a:r>
            <a:r>
              <a:rPr sz="1800" spc="-5" dirty="0">
                <a:latin typeface="Arial"/>
                <a:cs typeface="Arial"/>
              </a:rPr>
              <a:t> </a:t>
            </a:r>
            <a:r>
              <a:rPr sz="1800" dirty="0">
                <a:latin typeface="Arial"/>
                <a:cs typeface="Arial"/>
              </a:rPr>
              <a:t>f</a:t>
            </a:r>
            <a:r>
              <a:rPr sz="1800" spc="-5" dirty="0">
                <a:latin typeface="Arial"/>
                <a:cs typeface="Arial"/>
              </a:rPr>
              <a:t>il</a:t>
            </a:r>
            <a:r>
              <a:rPr sz="1800" spc="-10" dirty="0">
                <a:latin typeface="Arial"/>
                <a:cs typeface="Arial"/>
              </a:rPr>
              <a:t>e</a:t>
            </a:r>
            <a:r>
              <a:rPr sz="1800" dirty="0">
                <a:latin typeface="Arial"/>
                <a:cs typeface="Arial"/>
              </a:rPr>
              <a:t>s</a:t>
            </a:r>
            <a:r>
              <a:rPr sz="1800" spc="15" dirty="0">
                <a:latin typeface="Arial"/>
                <a:cs typeface="Arial"/>
              </a:rPr>
              <a:t> </a:t>
            </a:r>
            <a:r>
              <a:rPr sz="1800" dirty="0">
                <a:latin typeface="Arial"/>
                <a:cs typeface="Arial"/>
              </a:rPr>
              <a:t>t</a:t>
            </a:r>
            <a:r>
              <a:rPr sz="1800" spc="-10" dirty="0">
                <a:latin typeface="Arial"/>
                <a:cs typeface="Arial"/>
              </a:rPr>
              <a:t>ha</a:t>
            </a:r>
            <a:r>
              <a:rPr sz="1800" dirty="0">
                <a:latin typeface="Arial"/>
                <a:cs typeface="Arial"/>
              </a:rPr>
              <a:t>t</a:t>
            </a:r>
            <a:r>
              <a:rPr sz="1800" spc="-5" dirty="0">
                <a:latin typeface="Arial"/>
                <a:cs typeface="Arial"/>
              </a:rPr>
              <a:t> </a:t>
            </a:r>
            <a:r>
              <a:rPr sz="1800" dirty="0">
                <a:latin typeface="Arial"/>
                <a:cs typeface="Arial"/>
              </a:rPr>
              <a:t>c</a:t>
            </a:r>
            <a:r>
              <a:rPr sz="1800" spc="-10" dirty="0">
                <a:latin typeface="Arial"/>
                <a:cs typeface="Arial"/>
              </a:rPr>
              <a:t>on</a:t>
            </a:r>
            <a:r>
              <a:rPr sz="1800" dirty="0">
                <a:latin typeface="Arial"/>
                <a:cs typeface="Arial"/>
              </a:rPr>
              <a:t>t</a:t>
            </a:r>
            <a:r>
              <a:rPr sz="1800" spc="-10" dirty="0">
                <a:latin typeface="Arial"/>
                <a:cs typeface="Arial"/>
              </a:rPr>
              <a:t>a</a:t>
            </a:r>
            <a:r>
              <a:rPr sz="1800" spc="-5" dirty="0">
                <a:latin typeface="Arial"/>
                <a:cs typeface="Arial"/>
              </a:rPr>
              <a:t>i</a:t>
            </a:r>
            <a:r>
              <a:rPr sz="1800" dirty="0">
                <a:latin typeface="Arial"/>
                <a:cs typeface="Arial"/>
              </a:rPr>
              <a:t>n</a:t>
            </a:r>
            <a:r>
              <a:rPr sz="1800" spc="10" dirty="0">
                <a:latin typeface="Arial"/>
                <a:cs typeface="Arial"/>
              </a:rPr>
              <a:t> </a:t>
            </a:r>
            <a:r>
              <a:rPr sz="1800" spc="-5" dirty="0">
                <a:latin typeface="Arial"/>
                <a:cs typeface="Arial"/>
              </a:rPr>
              <a:t>P</a:t>
            </a:r>
            <a:r>
              <a:rPr sz="1800" dirty="0">
                <a:latin typeface="Arial"/>
                <a:cs typeface="Arial"/>
              </a:rPr>
              <a:t>II;</a:t>
            </a:r>
          </a:p>
          <a:p>
            <a:pPr marL="12700">
              <a:lnSpc>
                <a:spcPct val="100000"/>
              </a:lnSpc>
              <a:spcBef>
                <a:spcPts val="860"/>
              </a:spcBef>
            </a:pPr>
            <a:r>
              <a:rPr sz="1800" dirty="0">
                <a:latin typeface="Webdings"/>
                <a:cs typeface="Webdings"/>
              </a:rPr>
              <a:t></a:t>
            </a:r>
            <a:r>
              <a:rPr sz="1800" spc="-5" dirty="0">
                <a:latin typeface="Arial"/>
                <a:cs typeface="Arial"/>
              </a:rPr>
              <a:t>K</a:t>
            </a:r>
            <a:r>
              <a:rPr sz="1800" spc="-10" dirty="0">
                <a:latin typeface="Arial"/>
                <a:cs typeface="Arial"/>
              </a:rPr>
              <a:t>ee</a:t>
            </a:r>
            <a:r>
              <a:rPr sz="1800" dirty="0">
                <a:latin typeface="Arial"/>
                <a:cs typeface="Arial"/>
              </a:rPr>
              <a:t>p</a:t>
            </a:r>
            <a:r>
              <a:rPr sz="1800" spc="10" dirty="0">
                <a:latin typeface="Arial"/>
                <a:cs typeface="Arial"/>
              </a:rPr>
              <a:t> </a:t>
            </a:r>
            <a:r>
              <a:rPr sz="1800" spc="-40" dirty="0">
                <a:latin typeface="Arial"/>
                <a:cs typeface="Arial"/>
              </a:rPr>
              <a:t>w</a:t>
            </a:r>
            <a:r>
              <a:rPr sz="1800" spc="-10" dirty="0">
                <a:latin typeface="Arial"/>
                <a:cs typeface="Arial"/>
              </a:rPr>
              <a:t>a</a:t>
            </a:r>
            <a:r>
              <a:rPr sz="1800" dirty="0">
                <a:latin typeface="Arial"/>
                <a:cs typeface="Arial"/>
              </a:rPr>
              <a:t>tch</a:t>
            </a:r>
            <a:r>
              <a:rPr sz="1800" spc="30" dirty="0">
                <a:latin typeface="Arial"/>
                <a:cs typeface="Arial"/>
              </a:rPr>
              <a:t> </a:t>
            </a:r>
            <a:r>
              <a:rPr sz="1800" spc="-10" dirty="0">
                <a:latin typeface="Arial"/>
                <a:cs typeface="Arial"/>
              </a:rPr>
              <a:t>o</a:t>
            </a:r>
            <a:r>
              <a:rPr sz="1800" dirty="0">
                <a:latin typeface="Arial"/>
                <a:cs typeface="Arial"/>
              </a:rPr>
              <a:t>v</a:t>
            </a:r>
            <a:r>
              <a:rPr sz="1800" spc="-10" dirty="0">
                <a:latin typeface="Arial"/>
                <a:cs typeface="Arial"/>
              </a:rPr>
              <a:t>e</a:t>
            </a:r>
            <a:r>
              <a:rPr sz="1800" dirty="0">
                <a:latin typeface="Arial"/>
                <a:cs typeface="Arial"/>
              </a:rPr>
              <a:t>r </a:t>
            </a:r>
            <a:r>
              <a:rPr sz="1800" spc="-5" dirty="0">
                <a:latin typeface="Arial"/>
                <a:cs typeface="Arial"/>
              </a:rPr>
              <a:t>l</a:t>
            </a:r>
            <a:r>
              <a:rPr sz="1800" spc="-10" dirty="0">
                <a:latin typeface="Arial"/>
                <a:cs typeface="Arial"/>
              </a:rPr>
              <a:t>ap</a:t>
            </a:r>
            <a:r>
              <a:rPr sz="1800" dirty="0">
                <a:latin typeface="Arial"/>
                <a:cs typeface="Arial"/>
              </a:rPr>
              <a:t>t</a:t>
            </a:r>
            <a:r>
              <a:rPr sz="1800" spc="-10" dirty="0">
                <a:latin typeface="Arial"/>
                <a:cs typeface="Arial"/>
              </a:rPr>
              <a:t>op</a:t>
            </a:r>
            <a:r>
              <a:rPr sz="1800" dirty="0">
                <a:latin typeface="Arial"/>
                <a:cs typeface="Arial"/>
              </a:rPr>
              <a:t>s</a:t>
            </a:r>
            <a:r>
              <a:rPr sz="1800" spc="15" dirty="0">
                <a:latin typeface="Arial"/>
                <a:cs typeface="Arial"/>
              </a:rPr>
              <a:t> </a:t>
            </a:r>
            <a:r>
              <a:rPr sz="1800" spc="-10" dirty="0">
                <a:latin typeface="Arial"/>
                <a:cs typeface="Arial"/>
              </a:rPr>
              <a:t>an</a:t>
            </a:r>
            <a:r>
              <a:rPr sz="1800" dirty="0">
                <a:latin typeface="Arial"/>
                <a:cs typeface="Arial"/>
              </a:rPr>
              <a:t>d</a:t>
            </a:r>
            <a:r>
              <a:rPr sz="1800" spc="10" dirty="0">
                <a:latin typeface="Arial"/>
                <a:cs typeface="Arial"/>
              </a:rPr>
              <a:t> </a:t>
            </a:r>
            <a:r>
              <a:rPr sz="1800" spc="-10" dirty="0">
                <a:latin typeface="Arial"/>
                <a:cs typeface="Arial"/>
              </a:rPr>
              <a:t>o</a:t>
            </a:r>
            <a:r>
              <a:rPr sz="1800" dirty="0">
                <a:latin typeface="Arial"/>
                <a:cs typeface="Arial"/>
              </a:rPr>
              <a:t>t</a:t>
            </a:r>
            <a:r>
              <a:rPr sz="1800" spc="-10" dirty="0">
                <a:latin typeface="Arial"/>
                <a:cs typeface="Arial"/>
              </a:rPr>
              <a:t>he</a:t>
            </a:r>
            <a:r>
              <a:rPr sz="1800" dirty="0">
                <a:latin typeface="Arial"/>
                <a:cs typeface="Arial"/>
              </a:rPr>
              <a:t>r </a:t>
            </a:r>
            <a:r>
              <a:rPr sz="1800" spc="-10" dirty="0">
                <a:latin typeface="Arial"/>
                <a:cs typeface="Arial"/>
              </a:rPr>
              <a:t>po</a:t>
            </a:r>
            <a:r>
              <a:rPr sz="1800" dirty="0">
                <a:latin typeface="Arial"/>
                <a:cs typeface="Arial"/>
              </a:rPr>
              <a:t>rt</a:t>
            </a:r>
            <a:r>
              <a:rPr sz="1800" spc="-10" dirty="0">
                <a:latin typeface="Arial"/>
                <a:cs typeface="Arial"/>
              </a:rPr>
              <a:t>ab</a:t>
            </a:r>
            <a:r>
              <a:rPr sz="1800" spc="-5" dirty="0">
                <a:latin typeface="Arial"/>
                <a:cs typeface="Arial"/>
              </a:rPr>
              <a:t>l</a:t>
            </a:r>
            <a:r>
              <a:rPr sz="1800" dirty="0">
                <a:latin typeface="Arial"/>
                <a:cs typeface="Arial"/>
              </a:rPr>
              <a:t>e</a:t>
            </a:r>
            <a:r>
              <a:rPr sz="1800" spc="20" dirty="0">
                <a:latin typeface="Arial"/>
                <a:cs typeface="Arial"/>
              </a:rPr>
              <a:t> </a:t>
            </a:r>
            <a:r>
              <a:rPr sz="1800" spc="-10" dirty="0">
                <a:latin typeface="Arial"/>
                <a:cs typeface="Arial"/>
              </a:rPr>
              <a:t>de</a:t>
            </a:r>
            <a:r>
              <a:rPr sz="1800" dirty="0">
                <a:latin typeface="Arial"/>
                <a:cs typeface="Arial"/>
              </a:rPr>
              <a:t>v</a:t>
            </a:r>
            <a:r>
              <a:rPr sz="1800" spc="-5" dirty="0">
                <a:latin typeface="Arial"/>
                <a:cs typeface="Arial"/>
              </a:rPr>
              <a:t>i</a:t>
            </a:r>
            <a:r>
              <a:rPr sz="1800" dirty="0">
                <a:latin typeface="Arial"/>
                <a:cs typeface="Arial"/>
              </a:rPr>
              <a:t>c</a:t>
            </a:r>
            <a:r>
              <a:rPr sz="1800" spc="-10" dirty="0">
                <a:latin typeface="Arial"/>
                <a:cs typeface="Arial"/>
              </a:rPr>
              <a:t>e</a:t>
            </a:r>
            <a:r>
              <a:rPr sz="1800" dirty="0">
                <a:latin typeface="Arial"/>
                <a:cs typeface="Arial"/>
              </a:rPr>
              <a:t>s</a:t>
            </a:r>
            <a:r>
              <a:rPr sz="1800" spc="15" dirty="0">
                <a:latin typeface="Arial"/>
                <a:cs typeface="Arial"/>
              </a:rPr>
              <a:t> </a:t>
            </a:r>
            <a:r>
              <a:rPr sz="1800" spc="-40" dirty="0">
                <a:latin typeface="Arial"/>
                <a:cs typeface="Arial"/>
              </a:rPr>
              <a:t>w</a:t>
            </a:r>
            <a:r>
              <a:rPr sz="1800" spc="-10" dirty="0">
                <a:latin typeface="Arial"/>
                <a:cs typeface="Arial"/>
              </a:rPr>
              <a:t>h</a:t>
            </a:r>
            <a:r>
              <a:rPr sz="1800" spc="-5" dirty="0">
                <a:latin typeface="Arial"/>
                <a:cs typeface="Arial"/>
              </a:rPr>
              <a:t>il</a:t>
            </a:r>
            <a:r>
              <a:rPr sz="1800" dirty="0">
                <a:latin typeface="Arial"/>
                <a:cs typeface="Arial"/>
              </a:rPr>
              <a:t>e</a:t>
            </a:r>
            <a:r>
              <a:rPr sz="1800" spc="55" dirty="0">
                <a:latin typeface="Arial"/>
                <a:cs typeface="Arial"/>
              </a:rPr>
              <a:t> </a:t>
            </a:r>
            <a:r>
              <a:rPr sz="1800" dirty="0">
                <a:latin typeface="Arial"/>
                <a:cs typeface="Arial"/>
              </a:rPr>
              <a:t>tr</a:t>
            </a:r>
            <a:r>
              <a:rPr sz="1800" spc="-10" dirty="0">
                <a:latin typeface="Arial"/>
                <a:cs typeface="Arial"/>
              </a:rPr>
              <a:t>a</a:t>
            </a:r>
            <a:r>
              <a:rPr sz="1800" dirty="0">
                <a:latin typeface="Arial"/>
                <a:cs typeface="Arial"/>
              </a:rPr>
              <a:t>v</a:t>
            </a:r>
            <a:r>
              <a:rPr sz="1800" spc="-10" dirty="0">
                <a:latin typeface="Arial"/>
                <a:cs typeface="Arial"/>
              </a:rPr>
              <a:t>e</a:t>
            </a:r>
            <a:r>
              <a:rPr sz="1800" spc="-5" dirty="0">
                <a:latin typeface="Arial"/>
                <a:cs typeface="Arial"/>
              </a:rPr>
              <a:t>lli</a:t>
            </a:r>
            <a:r>
              <a:rPr sz="1800" spc="-10" dirty="0">
                <a:latin typeface="Arial"/>
                <a:cs typeface="Arial"/>
              </a:rPr>
              <a:t>ng;</a:t>
            </a:r>
            <a:endParaRPr sz="1800" dirty="0">
              <a:latin typeface="Arial"/>
              <a:cs typeface="Arial"/>
            </a:endParaRPr>
          </a:p>
          <a:p>
            <a:pPr marL="12700">
              <a:lnSpc>
                <a:spcPct val="100000"/>
              </a:lnSpc>
              <a:spcBef>
                <a:spcPts val="865"/>
              </a:spcBef>
            </a:pPr>
            <a:r>
              <a:rPr sz="1800" dirty="0">
                <a:latin typeface="Webdings"/>
                <a:cs typeface="Webdings"/>
              </a:rPr>
              <a:t></a:t>
            </a:r>
            <a:r>
              <a:rPr sz="1800" spc="-5" dirty="0">
                <a:latin typeface="Arial"/>
                <a:cs typeface="Arial"/>
              </a:rPr>
              <a:t>U</a:t>
            </a:r>
            <a:r>
              <a:rPr sz="1800" dirty="0">
                <a:latin typeface="Arial"/>
                <a:cs typeface="Arial"/>
              </a:rPr>
              <a:t>se</a:t>
            </a:r>
            <a:r>
              <a:rPr sz="1800" spc="-5" dirty="0">
                <a:latin typeface="Arial"/>
                <a:cs typeface="Arial"/>
              </a:rPr>
              <a:t> </a:t>
            </a:r>
            <a:r>
              <a:rPr sz="1800" spc="-10" dirty="0">
                <a:latin typeface="Arial"/>
                <a:cs typeface="Arial"/>
              </a:rPr>
              <a:t>au</a:t>
            </a:r>
            <a:r>
              <a:rPr sz="1800" dirty="0">
                <a:latin typeface="Arial"/>
                <a:cs typeface="Arial"/>
              </a:rPr>
              <a:t>t</a:t>
            </a:r>
            <a:r>
              <a:rPr sz="1800" spc="-10" dirty="0">
                <a:latin typeface="Arial"/>
                <a:cs typeface="Arial"/>
              </a:rPr>
              <a:t>ho</a:t>
            </a:r>
            <a:r>
              <a:rPr sz="1800" dirty="0">
                <a:latin typeface="Arial"/>
                <a:cs typeface="Arial"/>
              </a:rPr>
              <a:t>r</a:t>
            </a:r>
            <a:r>
              <a:rPr sz="1800" spc="-5" dirty="0">
                <a:latin typeface="Arial"/>
                <a:cs typeface="Arial"/>
              </a:rPr>
              <a:t>i</a:t>
            </a:r>
            <a:r>
              <a:rPr sz="1800" dirty="0">
                <a:latin typeface="Arial"/>
                <a:cs typeface="Arial"/>
              </a:rPr>
              <a:t>z</a:t>
            </a:r>
            <a:r>
              <a:rPr sz="1800" spc="-10" dirty="0">
                <a:latin typeface="Arial"/>
                <a:cs typeface="Arial"/>
              </a:rPr>
              <a:t>e</a:t>
            </a:r>
            <a:r>
              <a:rPr sz="1800" dirty="0">
                <a:latin typeface="Arial"/>
                <a:cs typeface="Arial"/>
              </a:rPr>
              <a:t>d</a:t>
            </a:r>
            <a:r>
              <a:rPr sz="1800" spc="20" dirty="0">
                <a:latin typeface="Arial"/>
                <a:cs typeface="Arial"/>
              </a:rPr>
              <a:t> </a:t>
            </a:r>
            <a:r>
              <a:rPr sz="1800" dirty="0">
                <a:latin typeface="Arial"/>
                <a:cs typeface="Arial"/>
              </a:rPr>
              <a:t>m</a:t>
            </a:r>
            <a:r>
              <a:rPr sz="1800" spc="-10" dirty="0">
                <a:latin typeface="Arial"/>
                <a:cs typeface="Arial"/>
              </a:rPr>
              <a:t>ob</a:t>
            </a:r>
            <a:r>
              <a:rPr sz="1800" spc="-5" dirty="0">
                <a:latin typeface="Arial"/>
                <a:cs typeface="Arial"/>
              </a:rPr>
              <a:t>il</a:t>
            </a:r>
            <a:r>
              <a:rPr sz="1800" dirty="0">
                <a:latin typeface="Arial"/>
                <a:cs typeface="Arial"/>
              </a:rPr>
              <a:t>e</a:t>
            </a:r>
            <a:r>
              <a:rPr sz="1800" spc="15" dirty="0">
                <a:latin typeface="Arial"/>
                <a:cs typeface="Arial"/>
              </a:rPr>
              <a:t> </a:t>
            </a:r>
            <a:r>
              <a:rPr sz="1800" spc="-10" dirty="0">
                <a:latin typeface="Arial"/>
                <a:cs typeface="Arial"/>
              </a:rPr>
              <a:t>de</a:t>
            </a:r>
            <a:r>
              <a:rPr sz="1800" dirty="0">
                <a:latin typeface="Arial"/>
                <a:cs typeface="Arial"/>
              </a:rPr>
              <a:t>v</a:t>
            </a:r>
            <a:r>
              <a:rPr sz="1800" spc="-5" dirty="0">
                <a:latin typeface="Arial"/>
                <a:cs typeface="Arial"/>
              </a:rPr>
              <a:t>i</a:t>
            </a:r>
            <a:r>
              <a:rPr sz="1800" dirty="0">
                <a:latin typeface="Arial"/>
                <a:cs typeface="Arial"/>
              </a:rPr>
              <a:t>c</a:t>
            </a:r>
            <a:r>
              <a:rPr sz="1800" spc="-10" dirty="0">
                <a:latin typeface="Arial"/>
                <a:cs typeface="Arial"/>
              </a:rPr>
              <a:t>e</a:t>
            </a:r>
            <a:r>
              <a:rPr sz="1800" dirty="0">
                <a:latin typeface="Arial"/>
                <a:cs typeface="Arial"/>
              </a:rPr>
              <a:t>s</a:t>
            </a:r>
            <a:r>
              <a:rPr sz="1800" spc="15" dirty="0">
                <a:latin typeface="Arial"/>
                <a:cs typeface="Arial"/>
              </a:rPr>
              <a:t> </a:t>
            </a:r>
            <a:r>
              <a:rPr sz="1800" spc="-40" dirty="0">
                <a:latin typeface="Arial"/>
                <a:cs typeface="Arial"/>
              </a:rPr>
              <a:t>w</a:t>
            </a:r>
            <a:r>
              <a:rPr sz="1800" spc="-5" dirty="0">
                <a:latin typeface="Arial"/>
                <a:cs typeface="Arial"/>
              </a:rPr>
              <a:t>i</a:t>
            </a:r>
            <a:r>
              <a:rPr sz="1800" dirty="0">
                <a:latin typeface="Arial"/>
                <a:cs typeface="Arial"/>
              </a:rPr>
              <a:t>th</a:t>
            </a:r>
            <a:r>
              <a:rPr sz="1800" spc="45" dirty="0">
                <a:latin typeface="Arial"/>
                <a:cs typeface="Arial"/>
              </a:rPr>
              <a:t> </a:t>
            </a:r>
            <a:r>
              <a:rPr sz="1800" spc="-10" dirty="0">
                <a:latin typeface="Arial"/>
                <a:cs typeface="Arial"/>
              </a:rPr>
              <a:t>en</a:t>
            </a:r>
            <a:r>
              <a:rPr sz="1800" dirty="0">
                <a:latin typeface="Arial"/>
                <a:cs typeface="Arial"/>
              </a:rPr>
              <a:t>cr</a:t>
            </a:r>
            <a:r>
              <a:rPr sz="1800" spc="-25" dirty="0">
                <a:latin typeface="Arial"/>
                <a:cs typeface="Arial"/>
              </a:rPr>
              <a:t>y</a:t>
            </a:r>
            <a:r>
              <a:rPr sz="1800" spc="-10" dirty="0">
                <a:latin typeface="Arial"/>
                <a:cs typeface="Arial"/>
              </a:rPr>
              <a:t>p</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30" dirty="0">
                <a:latin typeface="Arial"/>
                <a:cs typeface="Arial"/>
              </a:rPr>
              <a:t> </a:t>
            </a:r>
            <a:r>
              <a:rPr sz="1800" dirty="0">
                <a:latin typeface="Arial"/>
                <a:cs typeface="Arial"/>
              </a:rPr>
              <a:t>to</a:t>
            </a:r>
            <a:r>
              <a:rPr sz="1800" spc="-5" dirty="0">
                <a:latin typeface="Arial"/>
                <a:cs typeface="Arial"/>
              </a:rPr>
              <a:t> </a:t>
            </a:r>
            <a:r>
              <a:rPr sz="1800" dirty="0">
                <a:latin typeface="Arial"/>
                <a:cs typeface="Arial"/>
              </a:rPr>
              <a:t>st</a:t>
            </a:r>
            <a:r>
              <a:rPr sz="1800" spc="-10" dirty="0">
                <a:latin typeface="Arial"/>
                <a:cs typeface="Arial"/>
              </a:rPr>
              <a:t>o</a:t>
            </a:r>
            <a:r>
              <a:rPr sz="1800" dirty="0">
                <a:latin typeface="Arial"/>
                <a:cs typeface="Arial"/>
              </a:rPr>
              <a:t>re</a:t>
            </a:r>
            <a:r>
              <a:rPr sz="1800" spc="-5" dirty="0">
                <a:latin typeface="Arial"/>
                <a:cs typeface="Arial"/>
              </a:rPr>
              <a:t> P</a:t>
            </a:r>
            <a:r>
              <a:rPr sz="1800" dirty="0">
                <a:latin typeface="Arial"/>
                <a:cs typeface="Arial"/>
              </a:rPr>
              <a:t>II;</a:t>
            </a:r>
          </a:p>
          <a:p>
            <a:pPr marL="12700">
              <a:lnSpc>
                <a:spcPct val="100000"/>
              </a:lnSpc>
              <a:spcBef>
                <a:spcPts val="865"/>
              </a:spcBef>
            </a:pPr>
            <a:r>
              <a:rPr sz="1800" dirty="0">
                <a:latin typeface="Webdings"/>
                <a:cs typeface="Webdings"/>
              </a:rPr>
              <a:t></a:t>
            </a:r>
            <a:r>
              <a:rPr sz="1800" spc="-5" dirty="0">
                <a:latin typeface="Arial"/>
                <a:cs typeface="Arial"/>
              </a:rPr>
              <a:t>Al</a:t>
            </a:r>
            <a:r>
              <a:rPr sz="1800" spc="-40" dirty="0">
                <a:latin typeface="Arial"/>
                <a:cs typeface="Arial"/>
              </a:rPr>
              <a:t>w</a:t>
            </a:r>
            <a:r>
              <a:rPr sz="1800" spc="5" dirty="0">
                <a:latin typeface="Arial"/>
                <a:cs typeface="Arial"/>
              </a:rPr>
              <a:t>a</a:t>
            </a:r>
            <a:r>
              <a:rPr sz="1800" spc="-25" dirty="0">
                <a:latin typeface="Arial"/>
                <a:cs typeface="Arial"/>
              </a:rPr>
              <a:t>y</a:t>
            </a:r>
            <a:r>
              <a:rPr sz="1800" dirty="0">
                <a:latin typeface="Arial"/>
                <a:cs typeface="Arial"/>
              </a:rPr>
              <a:t>s</a:t>
            </a:r>
            <a:r>
              <a:rPr sz="1800" spc="60" dirty="0">
                <a:latin typeface="Arial"/>
                <a:cs typeface="Arial"/>
              </a:rPr>
              <a:t> </a:t>
            </a:r>
            <a:r>
              <a:rPr sz="1800" spc="-10" dirty="0">
                <a:latin typeface="Arial"/>
                <a:cs typeface="Arial"/>
              </a:rPr>
              <a:t>en</a:t>
            </a:r>
            <a:r>
              <a:rPr sz="1800" dirty="0">
                <a:latin typeface="Arial"/>
                <a:cs typeface="Arial"/>
              </a:rPr>
              <a:t>cr</a:t>
            </a:r>
            <a:r>
              <a:rPr sz="1800" spc="-25" dirty="0">
                <a:latin typeface="Arial"/>
                <a:cs typeface="Arial"/>
              </a:rPr>
              <a:t>y</a:t>
            </a:r>
            <a:r>
              <a:rPr sz="1800" spc="-10" dirty="0">
                <a:latin typeface="Arial"/>
                <a:cs typeface="Arial"/>
              </a:rPr>
              <a:t>p</a:t>
            </a:r>
            <a:r>
              <a:rPr sz="1800" dirty="0">
                <a:latin typeface="Arial"/>
                <a:cs typeface="Arial"/>
              </a:rPr>
              <a:t>t</a:t>
            </a:r>
            <a:r>
              <a:rPr sz="1800" spc="30" dirty="0">
                <a:latin typeface="Arial"/>
                <a:cs typeface="Arial"/>
              </a:rPr>
              <a:t> </a:t>
            </a:r>
            <a:r>
              <a:rPr sz="1800" spc="-10" dirty="0">
                <a:latin typeface="Arial"/>
                <a:cs typeface="Arial"/>
              </a:rPr>
              <a:t>e</a:t>
            </a:r>
            <a:r>
              <a:rPr sz="1800" dirty="0">
                <a:latin typeface="Arial"/>
                <a:cs typeface="Arial"/>
              </a:rPr>
              <a:t>m</a:t>
            </a:r>
            <a:r>
              <a:rPr sz="1800" spc="-10" dirty="0">
                <a:latin typeface="Arial"/>
                <a:cs typeface="Arial"/>
              </a:rPr>
              <a:t>a</a:t>
            </a:r>
            <a:r>
              <a:rPr sz="1800" spc="-5" dirty="0">
                <a:latin typeface="Arial"/>
                <a:cs typeface="Arial"/>
              </a:rPr>
              <a:t>il</a:t>
            </a:r>
            <a:r>
              <a:rPr sz="1800" dirty="0">
                <a:latin typeface="Arial"/>
                <a:cs typeface="Arial"/>
              </a:rPr>
              <a:t>s</a:t>
            </a:r>
            <a:r>
              <a:rPr sz="1800" spc="15" dirty="0">
                <a:latin typeface="Arial"/>
                <a:cs typeface="Arial"/>
              </a:rPr>
              <a:t> </a:t>
            </a:r>
            <a:r>
              <a:rPr sz="1800" dirty="0">
                <a:latin typeface="Arial"/>
                <a:cs typeface="Arial"/>
              </a:rPr>
              <a:t>t</a:t>
            </a:r>
            <a:r>
              <a:rPr sz="1800" spc="-10" dirty="0">
                <a:latin typeface="Arial"/>
                <a:cs typeface="Arial"/>
              </a:rPr>
              <a:t>ha</a:t>
            </a:r>
            <a:r>
              <a:rPr sz="1800" dirty="0">
                <a:latin typeface="Arial"/>
                <a:cs typeface="Arial"/>
              </a:rPr>
              <a:t>t</a:t>
            </a:r>
            <a:r>
              <a:rPr sz="1800" spc="5" dirty="0">
                <a:latin typeface="Arial"/>
                <a:cs typeface="Arial"/>
              </a:rPr>
              <a:t> </a:t>
            </a:r>
            <a:r>
              <a:rPr sz="1800" dirty="0">
                <a:latin typeface="Arial"/>
                <a:cs typeface="Arial"/>
              </a:rPr>
              <a:t>c</a:t>
            </a:r>
            <a:r>
              <a:rPr sz="1800" spc="-10" dirty="0">
                <a:latin typeface="Arial"/>
                <a:cs typeface="Arial"/>
              </a:rPr>
              <a:t>on</a:t>
            </a:r>
            <a:r>
              <a:rPr sz="1800" dirty="0">
                <a:latin typeface="Arial"/>
                <a:cs typeface="Arial"/>
              </a:rPr>
              <a:t>t</a:t>
            </a:r>
            <a:r>
              <a:rPr sz="1800" spc="-10" dirty="0">
                <a:latin typeface="Arial"/>
                <a:cs typeface="Arial"/>
              </a:rPr>
              <a:t>a</a:t>
            </a:r>
            <a:r>
              <a:rPr sz="1800" spc="-5" dirty="0">
                <a:latin typeface="Arial"/>
                <a:cs typeface="Arial"/>
              </a:rPr>
              <a:t>i</a:t>
            </a:r>
            <a:r>
              <a:rPr sz="1800" dirty="0">
                <a:latin typeface="Arial"/>
                <a:cs typeface="Arial"/>
              </a:rPr>
              <a:t>n</a:t>
            </a:r>
            <a:r>
              <a:rPr sz="1800" spc="15" dirty="0">
                <a:latin typeface="Arial"/>
                <a:cs typeface="Arial"/>
              </a:rPr>
              <a:t> </a:t>
            </a:r>
            <a:r>
              <a:rPr sz="1800" dirty="0">
                <a:latin typeface="Arial"/>
                <a:cs typeface="Arial"/>
              </a:rPr>
              <a:t>PII;</a:t>
            </a:r>
            <a:r>
              <a:rPr sz="1800" spc="-20" dirty="0">
                <a:latin typeface="Arial"/>
                <a:cs typeface="Arial"/>
              </a:rPr>
              <a:t> </a:t>
            </a:r>
            <a:r>
              <a:rPr sz="1800" spc="-10" dirty="0">
                <a:latin typeface="Arial"/>
                <a:cs typeface="Arial"/>
              </a:rPr>
              <a:t>an</a:t>
            </a:r>
            <a:r>
              <a:rPr sz="1800" dirty="0">
                <a:latin typeface="Arial"/>
                <a:cs typeface="Arial"/>
              </a:rPr>
              <a:t>d</a:t>
            </a:r>
          </a:p>
          <a:p>
            <a:pPr marL="241300" marR="5080" indent="-228600">
              <a:lnSpc>
                <a:spcPct val="100000"/>
              </a:lnSpc>
              <a:spcBef>
                <a:spcPts val="860"/>
              </a:spcBef>
            </a:pPr>
            <a:r>
              <a:rPr sz="1800" dirty="0">
                <a:latin typeface="Webdings"/>
                <a:cs typeface="Webdings"/>
              </a:rPr>
              <a:t></a:t>
            </a:r>
            <a:r>
              <a:rPr sz="1800" spc="-5" dirty="0">
                <a:latin typeface="Arial"/>
                <a:cs typeface="Arial"/>
              </a:rPr>
              <a:t>N</a:t>
            </a:r>
            <a:r>
              <a:rPr sz="1800" spc="-10" dirty="0">
                <a:latin typeface="Arial"/>
                <a:cs typeface="Arial"/>
              </a:rPr>
              <a:t>e</a:t>
            </a:r>
            <a:r>
              <a:rPr sz="1800" dirty="0">
                <a:latin typeface="Arial"/>
                <a:cs typeface="Arial"/>
              </a:rPr>
              <a:t>v</a:t>
            </a:r>
            <a:r>
              <a:rPr sz="1800" spc="-10" dirty="0">
                <a:latin typeface="Arial"/>
                <a:cs typeface="Arial"/>
              </a:rPr>
              <a:t>e</a:t>
            </a:r>
            <a:r>
              <a:rPr sz="1800" dirty="0">
                <a:latin typeface="Arial"/>
                <a:cs typeface="Arial"/>
              </a:rPr>
              <a:t>r</a:t>
            </a:r>
            <a:r>
              <a:rPr sz="1800" spc="15"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r</a:t>
            </a:r>
            <a:r>
              <a:rPr sz="1800" spc="-10" dirty="0">
                <a:latin typeface="Arial"/>
                <a:cs typeface="Arial"/>
              </a:rPr>
              <a:t>o</a:t>
            </a:r>
            <a:r>
              <a:rPr sz="1800" dirty="0">
                <a:latin typeface="Arial"/>
                <a:cs typeface="Arial"/>
              </a:rPr>
              <a:t>w </a:t>
            </a:r>
            <a:r>
              <a:rPr sz="1800" spc="-10" dirty="0">
                <a:latin typeface="Arial"/>
                <a:cs typeface="Arial"/>
              </a:rPr>
              <a:t>pape</a:t>
            </a:r>
            <a:r>
              <a:rPr sz="1800" dirty="0">
                <a:latin typeface="Arial"/>
                <a:cs typeface="Arial"/>
              </a:rPr>
              <a:t>rs</a:t>
            </a:r>
            <a:r>
              <a:rPr sz="1800" spc="15" dirty="0">
                <a:latin typeface="Arial"/>
                <a:cs typeface="Arial"/>
              </a:rPr>
              <a:t> </a:t>
            </a:r>
            <a:r>
              <a:rPr sz="1800" spc="-10" dirty="0">
                <a:latin typeface="Arial"/>
                <a:cs typeface="Arial"/>
              </a:rPr>
              <a:t>o</a:t>
            </a:r>
            <a:r>
              <a:rPr sz="1800" dirty="0">
                <a:latin typeface="Arial"/>
                <a:cs typeface="Arial"/>
              </a:rPr>
              <a:t>r </a:t>
            </a:r>
            <a:r>
              <a:rPr sz="1800" spc="-10" dirty="0">
                <a:latin typeface="Arial"/>
                <a:cs typeface="Arial"/>
              </a:rPr>
              <a:t>equ</a:t>
            </a:r>
            <a:r>
              <a:rPr sz="1800" spc="-5" dirty="0">
                <a:latin typeface="Arial"/>
                <a:cs typeface="Arial"/>
              </a:rPr>
              <a:t>i</a:t>
            </a:r>
            <a:r>
              <a:rPr sz="1800" spc="-10" dirty="0">
                <a:latin typeface="Arial"/>
                <a:cs typeface="Arial"/>
              </a:rPr>
              <a:t>p</a:t>
            </a:r>
            <a:r>
              <a:rPr sz="1800" dirty="0">
                <a:latin typeface="Arial"/>
                <a:cs typeface="Arial"/>
              </a:rPr>
              <a:t>m</a:t>
            </a:r>
            <a:r>
              <a:rPr sz="1800" spc="-10" dirty="0">
                <a:latin typeface="Arial"/>
                <a:cs typeface="Arial"/>
              </a:rPr>
              <a:t>en</a:t>
            </a:r>
            <a:r>
              <a:rPr sz="1800" dirty="0">
                <a:latin typeface="Arial"/>
                <a:cs typeface="Arial"/>
              </a:rPr>
              <a:t>t</a:t>
            </a:r>
            <a:r>
              <a:rPr sz="1800" spc="30" dirty="0">
                <a:latin typeface="Arial"/>
                <a:cs typeface="Arial"/>
              </a:rPr>
              <a:t> </a:t>
            </a:r>
            <a:r>
              <a:rPr sz="1800" dirty="0">
                <a:latin typeface="Arial"/>
                <a:cs typeface="Arial"/>
              </a:rPr>
              <a:t>c</a:t>
            </a:r>
            <a:r>
              <a:rPr sz="1800" spc="-10" dirty="0">
                <a:latin typeface="Arial"/>
                <a:cs typeface="Arial"/>
              </a:rPr>
              <a:t>on</a:t>
            </a:r>
            <a:r>
              <a:rPr sz="1800" dirty="0">
                <a:latin typeface="Arial"/>
                <a:cs typeface="Arial"/>
              </a:rPr>
              <a:t>t</a:t>
            </a:r>
            <a:r>
              <a:rPr sz="1800" spc="-10" dirty="0">
                <a:latin typeface="Arial"/>
                <a:cs typeface="Arial"/>
              </a:rPr>
              <a:t>a</a:t>
            </a:r>
            <a:r>
              <a:rPr sz="1800" spc="-5" dirty="0">
                <a:latin typeface="Arial"/>
                <a:cs typeface="Arial"/>
              </a:rPr>
              <a:t>i</a:t>
            </a:r>
            <a:r>
              <a:rPr sz="1800" spc="-10" dirty="0">
                <a:latin typeface="Arial"/>
                <a:cs typeface="Arial"/>
              </a:rPr>
              <a:t>n</a:t>
            </a:r>
            <a:r>
              <a:rPr sz="1800" spc="-5" dirty="0">
                <a:latin typeface="Arial"/>
                <a:cs typeface="Arial"/>
              </a:rPr>
              <a:t>i</a:t>
            </a:r>
            <a:r>
              <a:rPr sz="1800" spc="-10" dirty="0">
                <a:latin typeface="Arial"/>
                <a:cs typeface="Arial"/>
              </a:rPr>
              <a:t>n</a:t>
            </a:r>
            <a:r>
              <a:rPr sz="1800" dirty="0">
                <a:latin typeface="Arial"/>
                <a:cs typeface="Arial"/>
              </a:rPr>
              <a:t>g</a:t>
            </a:r>
            <a:r>
              <a:rPr sz="1800" spc="20" dirty="0">
                <a:latin typeface="Arial"/>
                <a:cs typeface="Arial"/>
              </a:rPr>
              <a:t> </a:t>
            </a:r>
            <a:r>
              <a:rPr sz="1800" spc="-5" dirty="0">
                <a:latin typeface="Arial"/>
                <a:cs typeface="Arial"/>
              </a:rPr>
              <a:t>P</a:t>
            </a:r>
            <a:r>
              <a:rPr sz="1800" dirty="0">
                <a:latin typeface="Arial"/>
                <a:cs typeface="Arial"/>
              </a:rPr>
              <a:t>II</a:t>
            </a:r>
            <a:r>
              <a:rPr sz="1800" spc="-5" dirty="0">
                <a:latin typeface="Arial"/>
                <a:cs typeface="Arial"/>
              </a:rPr>
              <a:t> </a:t>
            </a:r>
            <a:r>
              <a:rPr sz="1800" spc="-10" dirty="0">
                <a:latin typeface="Arial"/>
                <a:cs typeface="Arial"/>
              </a:rPr>
              <a:t>o</a:t>
            </a:r>
            <a:r>
              <a:rPr sz="1800" dirty="0">
                <a:latin typeface="Arial"/>
                <a:cs typeface="Arial"/>
              </a:rPr>
              <a:t>r s</a:t>
            </a:r>
            <a:r>
              <a:rPr sz="1800" spc="-10" dirty="0">
                <a:latin typeface="Arial"/>
                <a:cs typeface="Arial"/>
              </a:rPr>
              <a:t>en</a:t>
            </a:r>
            <a:r>
              <a:rPr sz="1800" dirty="0">
                <a:latin typeface="Arial"/>
                <a:cs typeface="Arial"/>
              </a:rPr>
              <a:t>s</a:t>
            </a:r>
            <a:r>
              <a:rPr sz="1800" spc="-5" dirty="0">
                <a:latin typeface="Arial"/>
                <a:cs typeface="Arial"/>
              </a:rPr>
              <a:t>i</a:t>
            </a:r>
            <a:r>
              <a:rPr sz="1800" dirty="0">
                <a:latin typeface="Arial"/>
                <a:cs typeface="Arial"/>
              </a:rPr>
              <a:t>t</a:t>
            </a:r>
            <a:r>
              <a:rPr sz="1800" spc="-5" dirty="0">
                <a:latin typeface="Arial"/>
                <a:cs typeface="Arial"/>
              </a:rPr>
              <a:t>i</a:t>
            </a:r>
            <a:r>
              <a:rPr sz="1800" dirty="0">
                <a:latin typeface="Arial"/>
                <a:cs typeface="Arial"/>
              </a:rPr>
              <a:t>ve</a:t>
            </a:r>
            <a:r>
              <a:rPr sz="1800" spc="10" dirty="0">
                <a:latin typeface="Arial"/>
                <a:cs typeface="Arial"/>
              </a:rPr>
              <a:t> </a:t>
            </a:r>
            <a:r>
              <a:rPr sz="1800" spc="-5" dirty="0">
                <a:latin typeface="Arial"/>
                <a:cs typeface="Arial"/>
              </a:rPr>
              <a:t>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10" dirty="0">
                <a:latin typeface="Arial"/>
                <a:cs typeface="Arial"/>
              </a:rPr>
              <a:t> </a:t>
            </a:r>
            <a:r>
              <a:rPr sz="1800" spc="-5" dirty="0">
                <a:latin typeface="Arial"/>
                <a:cs typeface="Arial"/>
              </a:rPr>
              <a:t>i</a:t>
            </a:r>
            <a:r>
              <a:rPr sz="1800" dirty="0">
                <a:latin typeface="Arial"/>
                <a:cs typeface="Arial"/>
              </a:rPr>
              <a:t>n</a:t>
            </a:r>
            <a:r>
              <a:rPr sz="1800" spc="-5" dirty="0">
                <a:latin typeface="Arial"/>
                <a:cs typeface="Arial"/>
              </a:rPr>
              <a:t> </a:t>
            </a:r>
            <a:r>
              <a:rPr sz="1800" dirty="0">
                <a:latin typeface="Arial"/>
                <a:cs typeface="Arial"/>
              </a:rPr>
              <a:t>t</a:t>
            </a:r>
            <a:r>
              <a:rPr sz="1800" spc="-10" dirty="0">
                <a:latin typeface="Arial"/>
                <a:cs typeface="Arial"/>
              </a:rPr>
              <a:t>he </a:t>
            </a:r>
            <a:r>
              <a:rPr sz="1800" dirty="0">
                <a:latin typeface="Arial"/>
                <a:cs typeface="Arial"/>
              </a:rPr>
              <a:t>tr</a:t>
            </a:r>
            <a:r>
              <a:rPr sz="1800" spc="-10" dirty="0">
                <a:latin typeface="Arial"/>
                <a:cs typeface="Arial"/>
              </a:rPr>
              <a:t>a</a:t>
            </a:r>
            <a:r>
              <a:rPr sz="1800" dirty="0">
                <a:latin typeface="Arial"/>
                <a:cs typeface="Arial"/>
              </a:rPr>
              <a:t>s</a:t>
            </a:r>
            <a:r>
              <a:rPr sz="1800" spc="-10" dirty="0">
                <a:latin typeface="Arial"/>
                <a:cs typeface="Arial"/>
              </a:rPr>
              <a:t>h.</a:t>
            </a:r>
            <a:endParaRPr sz="1800" dirty="0">
              <a:latin typeface="Arial"/>
              <a:cs typeface="Arial"/>
            </a:endParaRPr>
          </a:p>
          <a:p>
            <a:pPr marL="584200" marR="67310" indent="-228600">
              <a:lnSpc>
                <a:spcPct val="100000"/>
              </a:lnSpc>
              <a:spcBef>
                <a:spcPts val="860"/>
              </a:spcBef>
            </a:pPr>
            <a:r>
              <a:rPr sz="1800" dirty="0">
                <a:latin typeface="Arial"/>
                <a:cs typeface="Arial"/>
              </a:rPr>
              <a:t>– </a:t>
            </a:r>
            <a:r>
              <a:rPr sz="1800" spc="-204" dirty="0">
                <a:latin typeface="Arial"/>
                <a:cs typeface="Arial"/>
              </a:rPr>
              <a:t> </a:t>
            </a:r>
            <a:r>
              <a:rPr sz="1800" dirty="0">
                <a:latin typeface="Arial"/>
                <a:cs typeface="Arial"/>
              </a:rPr>
              <a:t>S</a:t>
            </a:r>
            <a:r>
              <a:rPr sz="1800" spc="-10" dirty="0">
                <a:latin typeface="Arial"/>
                <a:cs typeface="Arial"/>
              </a:rPr>
              <a:t>h</a:t>
            </a:r>
            <a:r>
              <a:rPr sz="1800" dirty="0">
                <a:latin typeface="Arial"/>
                <a:cs typeface="Arial"/>
              </a:rPr>
              <a:t>r</a:t>
            </a:r>
            <a:r>
              <a:rPr sz="1800" spc="-10" dirty="0">
                <a:latin typeface="Arial"/>
                <a:cs typeface="Arial"/>
              </a:rPr>
              <a:t>e</a:t>
            </a:r>
            <a:r>
              <a:rPr sz="1800" dirty="0">
                <a:latin typeface="Arial"/>
                <a:cs typeface="Arial"/>
              </a:rPr>
              <a:t>d</a:t>
            </a:r>
            <a:r>
              <a:rPr sz="1800" spc="10"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a:t>
            </a:r>
            <a:r>
              <a:rPr sz="1800" spc="-10" dirty="0">
                <a:latin typeface="Arial"/>
                <a:cs typeface="Arial"/>
              </a:rPr>
              <a:t>pape</a:t>
            </a:r>
            <a:r>
              <a:rPr sz="1800" dirty="0">
                <a:latin typeface="Arial"/>
                <a:cs typeface="Arial"/>
              </a:rPr>
              <a:t>rs</a:t>
            </a:r>
            <a:r>
              <a:rPr sz="1800" spc="15" dirty="0">
                <a:latin typeface="Arial"/>
                <a:cs typeface="Arial"/>
              </a:rPr>
              <a:t> </a:t>
            </a:r>
            <a:r>
              <a:rPr sz="1800" spc="-10" dirty="0">
                <a:latin typeface="Arial"/>
                <a:cs typeface="Arial"/>
              </a:rPr>
              <a:t>an</a:t>
            </a:r>
            <a:r>
              <a:rPr sz="1800" dirty="0">
                <a:latin typeface="Arial"/>
                <a:cs typeface="Arial"/>
              </a:rPr>
              <a:t>d</a:t>
            </a:r>
            <a:r>
              <a:rPr sz="1800" spc="-5" dirty="0">
                <a:latin typeface="Arial"/>
                <a:cs typeface="Arial"/>
              </a:rPr>
              <a:t> </a:t>
            </a:r>
            <a:r>
              <a:rPr sz="1800" dirty="0">
                <a:latin typeface="Arial"/>
                <a:cs typeface="Arial"/>
              </a:rPr>
              <a:t>c</a:t>
            </a:r>
            <a:r>
              <a:rPr sz="1800" spc="-10" dirty="0">
                <a:latin typeface="Arial"/>
                <a:cs typeface="Arial"/>
              </a:rPr>
              <a:t>on</a:t>
            </a:r>
            <a:r>
              <a:rPr sz="1800" dirty="0">
                <a:latin typeface="Arial"/>
                <a:cs typeface="Arial"/>
              </a:rPr>
              <a:t>t</a:t>
            </a:r>
            <a:r>
              <a:rPr sz="1800" spc="-10" dirty="0">
                <a:latin typeface="Arial"/>
                <a:cs typeface="Arial"/>
              </a:rPr>
              <a:t>a</a:t>
            </a:r>
            <a:r>
              <a:rPr sz="1800" dirty="0">
                <a:latin typeface="Arial"/>
                <a:cs typeface="Arial"/>
              </a:rPr>
              <a:t>ct</a:t>
            </a:r>
            <a:r>
              <a:rPr sz="1800" spc="5"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a:t>
            </a:r>
            <a:r>
              <a:rPr sz="1800" dirty="0">
                <a:latin typeface="Arial"/>
                <a:cs typeface="Arial"/>
              </a:rPr>
              <a:t>IT</a:t>
            </a:r>
            <a:r>
              <a:rPr sz="1800" spc="-5" dirty="0">
                <a:latin typeface="Arial"/>
                <a:cs typeface="Arial"/>
              </a:rPr>
              <a:t> </a:t>
            </a:r>
            <a:r>
              <a:rPr lang="en-US" sz="1800" spc="-10" dirty="0">
                <a:latin typeface="Arial"/>
                <a:cs typeface="Arial"/>
              </a:rPr>
              <a:t>Administration </a:t>
            </a:r>
            <a:r>
              <a:rPr sz="1800" dirty="0">
                <a:latin typeface="Arial"/>
                <a:cs typeface="Arial"/>
              </a:rPr>
              <a:t>to</a:t>
            </a:r>
            <a:r>
              <a:rPr sz="1800" spc="-5" dirty="0">
                <a:latin typeface="Arial"/>
                <a:cs typeface="Arial"/>
              </a:rPr>
              <a:t> </a:t>
            </a:r>
            <a:r>
              <a:rPr sz="1800" dirty="0">
                <a:latin typeface="Arial"/>
                <a:cs typeface="Arial"/>
              </a:rPr>
              <a:t>c</a:t>
            </a:r>
            <a:r>
              <a:rPr sz="1800" spc="-10" dirty="0">
                <a:latin typeface="Arial"/>
                <a:cs typeface="Arial"/>
              </a:rPr>
              <a:t>o</a:t>
            </a:r>
            <a:r>
              <a:rPr sz="1800" spc="-5" dirty="0">
                <a:latin typeface="Arial"/>
                <a:cs typeface="Arial"/>
              </a:rPr>
              <a:t>ll</a:t>
            </a:r>
            <a:r>
              <a:rPr sz="1800" spc="-10" dirty="0">
                <a:latin typeface="Arial"/>
                <a:cs typeface="Arial"/>
              </a:rPr>
              <a:t>e</a:t>
            </a:r>
            <a:r>
              <a:rPr sz="1800" dirty="0">
                <a:latin typeface="Arial"/>
                <a:cs typeface="Arial"/>
              </a:rPr>
              <a:t>ct</a:t>
            </a:r>
            <a:r>
              <a:rPr sz="1800" spc="15" dirty="0">
                <a:latin typeface="Arial"/>
                <a:cs typeface="Arial"/>
              </a:rPr>
              <a:t> </a:t>
            </a:r>
            <a:r>
              <a:rPr sz="1800" spc="-10" dirty="0">
                <a:latin typeface="Arial"/>
                <a:cs typeface="Arial"/>
              </a:rPr>
              <a:t>an</a:t>
            </a:r>
            <a:r>
              <a:rPr sz="1800" dirty="0">
                <a:latin typeface="Arial"/>
                <a:cs typeface="Arial"/>
              </a:rPr>
              <a:t>d</a:t>
            </a:r>
            <a:r>
              <a:rPr sz="1800" spc="-5" dirty="0">
                <a:latin typeface="Arial"/>
                <a:cs typeface="Arial"/>
              </a:rPr>
              <a:t> </a:t>
            </a:r>
            <a:r>
              <a:rPr sz="1800" spc="-10" dirty="0">
                <a:latin typeface="Arial"/>
                <a:cs typeface="Arial"/>
              </a:rPr>
              <a:t>de</a:t>
            </a:r>
            <a:r>
              <a:rPr sz="1800" dirty="0">
                <a:latin typeface="Arial"/>
                <a:cs typeface="Arial"/>
              </a:rPr>
              <a:t>str</a:t>
            </a:r>
            <a:r>
              <a:rPr sz="1800" spc="-10" dirty="0">
                <a:latin typeface="Arial"/>
                <a:cs typeface="Arial"/>
              </a:rPr>
              <a:t>o</a:t>
            </a:r>
            <a:r>
              <a:rPr sz="1800" dirty="0">
                <a:latin typeface="Arial"/>
                <a:cs typeface="Arial"/>
              </a:rPr>
              <a:t>y</a:t>
            </a:r>
            <a:r>
              <a:rPr sz="1800" spc="15" dirty="0">
                <a:latin typeface="Arial"/>
                <a:cs typeface="Arial"/>
              </a:rPr>
              <a:t> </a:t>
            </a:r>
            <a:r>
              <a:rPr sz="1800" dirty="0">
                <a:latin typeface="Arial"/>
                <a:cs typeface="Arial"/>
              </a:rPr>
              <a:t>t</a:t>
            </a:r>
            <a:r>
              <a:rPr sz="1800" spc="-10" dirty="0">
                <a:latin typeface="Arial"/>
                <a:cs typeface="Arial"/>
              </a:rPr>
              <a:t>he equ</a:t>
            </a:r>
            <a:r>
              <a:rPr sz="1800" spc="-5" dirty="0">
                <a:latin typeface="Arial"/>
                <a:cs typeface="Arial"/>
              </a:rPr>
              <a:t>i</a:t>
            </a:r>
            <a:r>
              <a:rPr sz="1800" spc="-10" dirty="0">
                <a:latin typeface="Arial"/>
                <a:cs typeface="Arial"/>
              </a:rPr>
              <a:t>p</a:t>
            </a:r>
            <a:r>
              <a:rPr sz="1800" dirty="0">
                <a:latin typeface="Arial"/>
                <a:cs typeface="Arial"/>
              </a:rPr>
              <a:t>m</a:t>
            </a:r>
            <a:r>
              <a:rPr sz="1800" spc="-10" dirty="0">
                <a:latin typeface="Arial"/>
                <a:cs typeface="Arial"/>
              </a:rPr>
              <a:t>en</a:t>
            </a:r>
            <a:r>
              <a:rPr sz="1800" dirty="0">
                <a:latin typeface="Arial"/>
                <a:cs typeface="Arial"/>
              </a:rPr>
              <a:t>t.</a:t>
            </a:r>
          </a:p>
        </p:txBody>
      </p:sp>
      <p:sp>
        <p:nvSpPr>
          <p:cNvPr id="2" name="object 2"/>
          <p:cNvSpPr txBox="1">
            <a:spLocks noGrp="1"/>
          </p:cNvSpPr>
          <p:nvPr>
            <p:ph type="title"/>
          </p:nvPr>
        </p:nvSpPr>
        <p:spPr>
          <a:xfrm>
            <a:off x="383540" y="921186"/>
            <a:ext cx="9138919" cy="692497"/>
          </a:xfrm>
          <a:prstGeom prst="rect">
            <a:avLst/>
          </a:prstGeom>
        </p:spPr>
        <p:txBody>
          <a:bodyPr vert="horz" wrap="square" lIns="0" tIns="0" rIns="0" bIns="0" rtlCol="0">
            <a:spAutoFit/>
          </a:bodyPr>
          <a:lstStyle/>
          <a:p>
            <a:pPr marL="12700">
              <a:lnSpc>
                <a:spcPts val="2145"/>
              </a:lnSpc>
            </a:pPr>
            <a:r>
              <a:rPr sz="1800" spc="-5" dirty="0"/>
              <a:t>D</a:t>
            </a:r>
            <a:r>
              <a:rPr sz="1800" spc="-10" dirty="0"/>
              <a:t>a</a:t>
            </a:r>
            <a:r>
              <a:rPr sz="1800" dirty="0"/>
              <a:t>ta</a:t>
            </a:r>
            <a:r>
              <a:rPr sz="1800" spc="10" dirty="0"/>
              <a:t> </a:t>
            </a:r>
            <a:r>
              <a:rPr sz="1800" spc="-5" dirty="0"/>
              <a:t>Pr</a:t>
            </a:r>
            <a:r>
              <a:rPr sz="1800" dirty="0"/>
              <a:t>ot</a:t>
            </a:r>
            <a:r>
              <a:rPr sz="1800" spc="-10" dirty="0"/>
              <a:t>ec</a:t>
            </a:r>
            <a:r>
              <a:rPr sz="1800" dirty="0"/>
              <a:t>tion</a:t>
            </a:r>
          </a:p>
          <a:p>
            <a:pPr marL="12700">
              <a:lnSpc>
                <a:spcPts val="3345"/>
              </a:lnSpc>
            </a:pPr>
            <a:r>
              <a:rPr spc="-25" dirty="0"/>
              <a:t>P</a:t>
            </a:r>
            <a:r>
              <a:rPr spc="-15" dirty="0"/>
              <a:t>r</a:t>
            </a:r>
            <a:r>
              <a:rPr spc="-25" dirty="0"/>
              <a:t>o</a:t>
            </a:r>
            <a:r>
              <a:rPr spc="-10" dirty="0"/>
              <a:t>t</a:t>
            </a:r>
            <a:r>
              <a:rPr spc="-15" dirty="0"/>
              <a:t>ec</a:t>
            </a:r>
            <a:r>
              <a:rPr spc="-10" dirty="0"/>
              <a:t>t</a:t>
            </a:r>
            <a:r>
              <a:rPr spc="15" dirty="0"/>
              <a:t> </a:t>
            </a:r>
            <a:r>
              <a:rPr lang="en-US" spc="-30" dirty="0"/>
              <a:t>FMCSA</a:t>
            </a:r>
            <a:r>
              <a:rPr spc="5" dirty="0"/>
              <a:t> </a:t>
            </a:r>
            <a:r>
              <a:rPr spc="-30" dirty="0"/>
              <a:t>D</a:t>
            </a:r>
            <a:r>
              <a:rPr spc="-10" dirty="0"/>
              <a:t>at</a:t>
            </a:r>
            <a:r>
              <a:rPr spc="-20" dirty="0"/>
              <a:t>a</a:t>
            </a:r>
            <a:r>
              <a:rPr spc="15" dirty="0"/>
              <a:t> </a:t>
            </a:r>
            <a:r>
              <a:rPr spc="-15" dirty="0"/>
              <a:t>a</a:t>
            </a:r>
            <a:r>
              <a:rPr spc="-25" dirty="0"/>
              <a:t>n</a:t>
            </a:r>
            <a:r>
              <a:rPr spc="-20" dirty="0"/>
              <a:t>d</a:t>
            </a:r>
            <a:r>
              <a:rPr spc="5" dirty="0"/>
              <a:t> </a:t>
            </a:r>
            <a:r>
              <a:rPr spc="-25" dirty="0"/>
              <a:t>Equ</a:t>
            </a:r>
            <a:r>
              <a:rPr spc="-10" dirty="0"/>
              <a:t>i</a:t>
            </a:r>
            <a:r>
              <a:rPr spc="-30" dirty="0"/>
              <a:t>pm</a:t>
            </a:r>
            <a:r>
              <a:rPr spc="-15" dirty="0"/>
              <a:t>e</a:t>
            </a:r>
            <a:r>
              <a:rPr spc="-25" dirty="0"/>
              <a:t>n</a:t>
            </a:r>
            <a:r>
              <a:rPr spc="-10" dirty="0"/>
              <a:t>t</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7"/>
          </p:nvPr>
        </p:nvSpPr>
        <p:spPr/>
        <p:txBody>
          <a:bodyPr/>
          <a:lstStyle/>
          <a:p>
            <a:pPr marL="25400">
              <a:lnSpc>
                <a:spcPct val="100000"/>
              </a:lnSpc>
            </a:pPr>
            <a:fld id="{81D60167-4931-47E6-BA6A-407CBD079E47}" type="slidenum">
              <a:rPr lang="en-US" smtClean="0"/>
              <a:t>34</a:t>
            </a:fld>
            <a:endParaRPr lang="en-US" dirty="0"/>
          </a:p>
        </p:txBody>
      </p:sp>
      <p:sp>
        <p:nvSpPr>
          <p:cNvPr id="6" name="Footer Placeholder 5"/>
          <p:cNvSpPr>
            <a:spLocks noGrp="1"/>
          </p:cNvSpPr>
          <p:nvPr>
            <p:ph type="ftr" sz="quarter" idx="5"/>
          </p:nvPr>
        </p:nvSpPr>
        <p:spPr/>
        <p:txBody>
          <a:bodyPr/>
          <a:lstStyle/>
          <a:p>
            <a:pPr marL="12700">
              <a:lnSpc>
                <a:spcPct val="100000"/>
              </a:lnSpc>
            </a:pPr>
            <a:r>
              <a:rPr lang="en-US" spc="-10"/>
              <a:t>In</a:t>
            </a:r>
            <a:r>
              <a:rPr lang="en-US" spc="0"/>
              <a:t>f</a:t>
            </a:r>
            <a:r>
              <a:rPr lang="en-US" spc="-15"/>
              <a:t>o</a:t>
            </a:r>
            <a:r>
              <a:rPr lang="en-US" spc="-5"/>
              <a:t>r</a:t>
            </a:r>
            <a:r>
              <a:rPr lang="en-US" spc="5"/>
              <a:t>m</a:t>
            </a:r>
            <a:r>
              <a:rPr lang="en-US" spc="-10"/>
              <a:t>at</a:t>
            </a:r>
            <a:r>
              <a:rPr lang="en-US" spc="-15"/>
              <a:t>io</a:t>
            </a:r>
            <a:r>
              <a:rPr lang="en-US" spc="-10"/>
              <a:t>n</a:t>
            </a:r>
            <a:r>
              <a:rPr lang="en-US" spc="-40"/>
              <a:t> </a:t>
            </a:r>
            <a:r>
              <a:rPr lang="en-US" spc="-15"/>
              <a:t>Se</a:t>
            </a:r>
            <a:r>
              <a:rPr lang="en-US"/>
              <a:t>c</a:t>
            </a:r>
            <a:r>
              <a:rPr lang="en-US" spc="-15"/>
              <a:t>u</a:t>
            </a:r>
            <a:r>
              <a:rPr lang="en-US" spc="-5"/>
              <a:t>r</a:t>
            </a:r>
            <a:r>
              <a:rPr lang="en-US" spc="-10"/>
              <a:t>it</a:t>
            </a:r>
            <a:r>
              <a:rPr lang="en-US" spc="-5"/>
              <a:t>y</a:t>
            </a:r>
            <a:r>
              <a:rPr lang="en-US"/>
              <a:t> </a:t>
            </a:r>
            <a:r>
              <a:rPr lang="en-US" spc="0"/>
              <a:t>f</a:t>
            </a:r>
            <a:r>
              <a:rPr lang="en-US" spc="-15"/>
              <a:t>o</a:t>
            </a:r>
            <a:r>
              <a:rPr lang="en-US" spc="-5"/>
              <a:t>r</a:t>
            </a:r>
            <a:r>
              <a:rPr lang="en-US" spc="-10"/>
              <a:t> </a:t>
            </a:r>
            <a:r>
              <a:rPr lang="en-US" spc="-15"/>
              <a:t>E</a:t>
            </a:r>
            <a:r>
              <a:rPr lang="en-US"/>
              <a:t>x</a:t>
            </a:r>
            <a:r>
              <a:rPr lang="en-US" spc="-15"/>
              <a:t>e</a:t>
            </a:r>
            <a:r>
              <a:rPr lang="en-US"/>
              <a:t>c</a:t>
            </a:r>
            <a:r>
              <a:rPr lang="en-US" spc="-10"/>
              <a:t>uti</a:t>
            </a:r>
            <a:r>
              <a:rPr lang="en-US" spc="-15"/>
              <a:t>ves</a:t>
            </a:r>
            <a:endParaRPr lang="en-US" spc="-15" dirty="0"/>
          </a:p>
        </p:txBody>
      </p:sp>
      <p:sp>
        <p:nvSpPr>
          <p:cNvPr id="5" name="Text Placeholder 2"/>
          <p:cNvSpPr txBox="1">
            <a:spLocks/>
          </p:cNvSpPr>
          <p:nvPr/>
        </p:nvSpPr>
        <p:spPr>
          <a:xfrm>
            <a:off x="614681" y="3733800"/>
            <a:ext cx="8834119" cy="1384995"/>
          </a:xfrm>
          <a:prstGeom prst="rect">
            <a:avLst/>
          </a:prstGeom>
        </p:spPr>
        <p:txBody>
          <a:bodyPr wrap="square" lIns="0" tIns="0" rIns="0" bIns="0">
            <a:spAutoFit/>
          </a:bodyPr>
          <a:lstStyle>
            <a:lvl1pPr marL="0">
              <a:defRPr sz="1800" b="0" i="0">
                <a:solidFill>
                  <a:schemeClr val="tx1"/>
                </a:solidFill>
                <a:latin typeface="Arial"/>
                <a:ea typeface="+mn-ea"/>
                <a:cs typeface="Arial"/>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n-US" kern="0" dirty="0"/>
              <a:t>2.  OMB 130-A  </a:t>
            </a:r>
            <a:r>
              <a:rPr lang="en-US" kern="0" spc="5" dirty="0"/>
              <a:t>s</a:t>
            </a:r>
            <a:r>
              <a:rPr lang="en-US" kern="0" dirty="0"/>
              <a:t>tab</a:t>
            </a:r>
            <a:r>
              <a:rPr lang="en-US" kern="0" spc="5" dirty="0"/>
              <a:t>lis</a:t>
            </a:r>
            <a:r>
              <a:rPr lang="en-US" kern="0" dirty="0"/>
              <a:t>hes</a:t>
            </a:r>
            <a:r>
              <a:rPr lang="en-US" kern="0" spc="-20" dirty="0"/>
              <a:t> </a:t>
            </a:r>
            <a:r>
              <a:rPr lang="en-US" kern="0" dirty="0"/>
              <a:t>a</a:t>
            </a:r>
            <a:r>
              <a:rPr lang="en-US" kern="0" spc="-5" dirty="0"/>
              <a:t> </a:t>
            </a:r>
            <a:r>
              <a:rPr lang="en-US" kern="0" dirty="0"/>
              <a:t>m</a:t>
            </a:r>
            <a:r>
              <a:rPr lang="en-US" kern="0" spc="5" dirty="0"/>
              <a:t>i</a:t>
            </a:r>
            <a:r>
              <a:rPr lang="en-US" kern="0" dirty="0"/>
              <a:t>n</a:t>
            </a:r>
            <a:r>
              <a:rPr lang="en-US" kern="0" spc="5" dirty="0"/>
              <a:t>i</a:t>
            </a:r>
            <a:r>
              <a:rPr lang="en-US" kern="0" dirty="0"/>
              <a:t>mum </a:t>
            </a:r>
            <a:r>
              <a:rPr lang="en-US" kern="0" spc="5" dirty="0"/>
              <a:t>s</a:t>
            </a:r>
            <a:r>
              <a:rPr lang="en-US" kern="0" dirty="0"/>
              <a:t>et</a:t>
            </a:r>
            <a:r>
              <a:rPr lang="en-US" kern="0" spc="10" dirty="0"/>
              <a:t> </a:t>
            </a:r>
            <a:r>
              <a:rPr lang="en-US" kern="0" dirty="0"/>
              <a:t>of </a:t>
            </a:r>
            <a:r>
              <a:rPr lang="en-US" kern="0" spc="5" dirty="0"/>
              <a:t>s</a:t>
            </a:r>
            <a:r>
              <a:rPr lang="en-US" kern="0" dirty="0"/>
              <a:t>e</a:t>
            </a:r>
            <a:r>
              <a:rPr lang="en-US" kern="0" spc="5" dirty="0"/>
              <a:t>c</a:t>
            </a:r>
            <a:r>
              <a:rPr lang="en-US" kern="0" dirty="0"/>
              <a:t>u</a:t>
            </a:r>
            <a:r>
              <a:rPr lang="en-US" kern="0" spc="-5" dirty="0"/>
              <a:t>r</a:t>
            </a:r>
            <a:r>
              <a:rPr lang="en-US" kern="0" spc="5" dirty="0"/>
              <a:t>i</a:t>
            </a:r>
            <a:r>
              <a:rPr lang="en-US" kern="0" dirty="0"/>
              <a:t>ty</a:t>
            </a:r>
            <a:r>
              <a:rPr lang="en-US" kern="0" spc="5" dirty="0"/>
              <a:t> c</a:t>
            </a:r>
            <a:r>
              <a:rPr lang="en-US" kern="0" dirty="0"/>
              <a:t>ont</a:t>
            </a:r>
            <a:r>
              <a:rPr lang="en-US" kern="0" spc="-5" dirty="0"/>
              <a:t>r</a:t>
            </a:r>
            <a:r>
              <a:rPr lang="en-US" kern="0" dirty="0"/>
              <a:t>o</a:t>
            </a:r>
            <a:r>
              <a:rPr lang="en-US" kern="0" spc="5" dirty="0"/>
              <a:t>l</a:t>
            </a:r>
            <a:r>
              <a:rPr lang="en-US" kern="0" dirty="0"/>
              <a:t>s to</a:t>
            </a:r>
            <a:r>
              <a:rPr lang="en-US" kern="0" spc="10" dirty="0"/>
              <a:t> </a:t>
            </a:r>
            <a:r>
              <a:rPr lang="en-US" kern="0" dirty="0"/>
              <a:t>be </a:t>
            </a:r>
            <a:r>
              <a:rPr lang="en-US" kern="0" spc="5" dirty="0"/>
              <a:t>i</a:t>
            </a:r>
            <a:r>
              <a:rPr lang="en-US" kern="0" dirty="0"/>
              <a:t>n</a:t>
            </a:r>
            <a:r>
              <a:rPr lang="en-US" kern="0" spc="5" dirty="0"/>
              <a:t>cl</a:t>
            </a:r>
            <a:r>
              <a:rPr lang="en-US" kern="0" dirty="0"/>
              <a:t>uded</a:t>
            </a:r>
            <a:r>
              <a:rPr lang="en-US" kern="0" spc="-25" dirty="0"/>
              <a:t> </a:t>
            </a:r>
            <a:r>
              <a:rPr lang="en-US" kern="0" spc="5" dirty="0"/>
              <a:t>i</a:t>
            </a:r>
            <a:r>
              <a:rPr lang="en-US" kern="0" dirty="0"/>
              <a:t>n</a:t>
            </a:r>
            <a:r>
              <a:rPr lang="en-US" kern="0" spc="-5" dirty="0"/>
              <a:t> </a:t>
            </a:r>
            <a:r>
              <a:rPr lang="en-US" kern="0" dirty="0"/>
              <a:t>fede</a:t>
            </a:r>
            <a:r>
              <a:rPr lang="en-US" kern="0" spc="-5" dirty="0"/>
              <a:t>r</a:t>
            </a:r>
            <a:r>
              <a:rPr lang="en-US" kern="0" dirty="0"/>
              <a:t>al</a:t>
            </a:r>
            <a:r>
              <a:rPr lang="en-US" kern="0" spc="15" dirty="0"/>
              <a:t> </a:t>
            </a:r>
            <a:r>
              <a:rPr lang="en-US" kern="0" dirty="0"/>
              <a:t>IT</a:t>
            </a:r>
            <a:r>
              <a:rPr lang="en-US" kern="0" spc="-20" dirty="0"/>
              <a:t> </a:t>
            </a:r>
            <a:r>
              <a:rPr lang="en-US" kern="0" spc="5" dirty="0"/>
              <a:t>s</a:t>
            </a:r>
            <a:r>
              <a:rPr lang="en-US" kern="0" dirty="0"/>
              <a:t>e</a:t>
            </a:r>
            <a:r>
              <a:rPr lang="en-US" kern="0" spc="5" dirty="0"/>
              <a:t>c</a:t>
            </a:r>
            <a:r>
              <a:rPr lang="en-US" kern="0" dirty="0"/>
              <a:t>u</a:t>
            </a:r>
            <a:r>
              <a:rPr lang="en-US" kern="0" spc="-5" dirty="0"/>
              <a:t>r</a:t>
            </a:r>
            <a:r>
              <a:rPr lang="en-US" kern="0" spc="5" dirty="0"/>
              <a:t>i</a:t>
            </a:r>
            <a:r>
              <a:rPr lang="en-US" kern="0" dirty="0"/>
              <a:t>ty p</a:t>
            </a:r>
            <a:r>
              <a:rPr lang="en-US" kern="0" spc="-5" dirty="0"/>
              <a:t>r</a:t>
            </a:r>
            <a:r>
              <a:rPr lang="en-US" kern="0" dirty="0"/>
              <a:t>og</a:t>
            </a:r>
            <a:r>
              <a:rPr lang="en-US" kern="0" spc="-5" dirty="0"/>
              <a:t>r</a:t>
            </a:r>
            <a:r>
              <a:rPr lang="en-US" kern="0" dirty="0"/>
              <a:t>am</a:t>
            </a:r>
            <a:r>
              <a:rPr lang="en-US" kern="0" spc="5" dirty="0"/>
              <a:t>s</a:t>
            </a:r>
            <a:r>
              <a:rPr lang="en-US" kern="0" dirty="0"/>
              <a:t>.</a:t>
            </a:r>
          </a:p>
          <a:p>
            <a:r>
              <a:rPr lang="en-US" kern="0" dirty="0"/>
              <a:t>	A. True</a:t>
            </a:r>
          </a:p>
          <a:p>
            <a:r>
              <a:rPr lang="en-US" kern="0" dirty="0"/>
              <a:t>	B. False</a:t>
            </a:r>
          </a:p>
          <a:p>
            <a:endParaRPr lang="en-US" kern="0" dirty="0"/>
          </a:p>
        </p:txBody>
      </p:sp>
      <p:sp>
        <p:nvSpPr>
          <p:cNvPr id="3" name="Text Placeholder 2"/>
          <p:cNvSpPr>
            <a:spLocks noGrp="1"/>
          </p:cNvSpPr>
          <p:nvPr>
            <p:ph type="body" idx="4294967295"/>
          </p:nvPr>
        </p:nvSpPr>
        <p:spPr>
          <a:xfrm>
            <a:off x="615950" y="1835150"/>
            <a:ext cx="8832850" cy="3602038"/>
          </a:xfrm>
        </p:spPr>
        <p:txBody>
          <a:bodyPr/>
          <a:lstStyle/>
          <a:p>
            <a:pPr marL="342900" indent="-342900">
              <a:buAutoNum type="arabicPeriod"/>
            </a:pPr>
            <a:r>
              <a:rPr lang="en-US" dirty="0"/>
              <a:t>What is true about whaling? (Select all that apply)</a:t>
            </a:r>
          </a:p>
          <a:p>
            <a:pPr marL="800100" lvl="1" indent="-342900">
              <a:buAutoNum type="alphaUcPeriod"/>
            </a:pPr>
            <a:r>
              <a:rPr lang="en-US" dirty="0">
                <a:solidFill>
                  <a:schemeClr val="tx1"/>
                </a:solidFill>
              </a:rPr>
              <a:t>Aim at senior executives</a:t>
            </a:r>
          </a:p>
          <a:p>
            <a:pPr marL="800100" lvl="1" indent="-342900">
              <a:buAutoNum type="alphaUcPeriod"/>
            </a:pPr>
            <a:r>
              <a:rPr lang="en-US" dirty="0">
                <a:solidFill>
                  <a:schemeClr val="tx1"/>
                </a:solidFill>
              </a:rPr>
              <a:t>Attempt to get personal information</a:t>
            </a:r>
          </a:p>
          <a:p>
            <a:pPr marL="800100" lvl="1" indent="-342900">
              <a:buFontTx/>
              <a:buAutoNum type="alphaUcPeriod"/>
            </a:pPr>
            <a:r>
              <a:rPr lang="en-US" dirty="0">
                <a:solidFill>
                  <a:schemeClr val="tx1"/>
                </a:solidFill>
              </a:rPr>
              <a:t>A s</a:t>
            </a:r>
            <a:r>
              <a:rPr lang="en-US" spc="-10" dirty="0">
                <a:solidFill>
                  <a:schemeClr val="tx1"/>
                </a:solidFill>
              </a:rPr>
              <a:t>u</a:t>
            </a:r>
            <a:r>
              <a:rPr lang="en-US" dirty="0">
                <a:solidFill>
                  <a:schemeClr val="tx1"/>
                </a:solidFill>
              </a:rPr>
              <a:t>cc</a:t>
            </a:r>
            <a:r>
              <a:rPr lang="en-US" spc="-10" dirty="0">
                <a:solidFill>
                  <a:schemeClr val="tx1"/>
                </a:solidFill>
              </a:rPr>
              <a:t>e</a:t>
            </a:r>
            <a:r>
              <a:rPr lang="en-US" dirty="0">
                <a:solidFill>
                  <a:schemeClr val="tx1"/>
                </a:solidFill>
              </a:rPr>
              <a:t>ssf</a:t>
            </a:r>
            <a:r>
              <a:rPr lang="en-US" spc="-10" dirty="0">
                <a:solidFill>
                  <a:schemeClr val="tx1"/>
                </a:solidFill>
              </a:rPr>
              <a:t>u</a:t>
            </a:r>
            <a:r>
              <a:rPr lang="en-US" dirty="0">
                <a:solidFill>
                  <a:schemeClr val="tx1"/>
                </a:solidFill>
              </a:rPr>
              <a:t>l </a:t>
            </a:r>
            <a:r>
              <a:rPr lang="en-US" spc="-10" dirty="0">
                <a:solidFill>
                  <a:schemeClr val="tx1"/>
                </a:solidFill>
              </a:rPr>
              <a:t>a</a:t>
            </a:r>
            <a:r>
              <a:rPr lang="en-US" dirty="0">
                <a:solidFill>
                  <a:schemeClr val="tx1"/>
                </a:solidFill>
              </a:rPr>
              <a:t>tt</a:t>
            </a:r>
            <a:r>
              <a:rPr lang="en-US" spc="-10" dirty="0">
                <a:solidFill>
                  <a:schemeClr val="tx1"/>
                </a:solidFill>
              </a:rPr>
              <a:t>a</a:t>
            </a:r>
            <a:r>
              <a:rPr lang="en-US" dirty="0">
                <a:solidFill>
                  <a:schemeClr val="tx1"/>
                </a:solidFill>
              </a:rPr>
              <a:t>ck compromise highly valuable information</a:t>
            </a:r>
          </a:p>
          <a:p>
            <a:pPr marL="800100" lvl="1" indent="-342900">
              <a:buFontTx/>
              <a:buAutoNum type="alphaUcPeriod"/>
            </a:pPr>
            <a:r>
              <a:rPr lang="en-US" dirty="0">
                <a:solidFill>
                  <a:schemeClr val="tx1"/>
                </a:solidFill>
              </a:rPr>
              <a:t>Attackers masquerade as a trustworthy source to trick targets to divulge information</a:t>
            </a:r>
          </a:p>
          <a:p>
            <a:pPr lvl="1"/>
            <a:endParaRPr lang="en-US" dirty="0">
              <a:solidFill>
                <a:schemeClr val="tx1"/>
              </a:solidFill>
            </a:endParaRPr>
          </a:p>
          <a:p>
            <a:pPr marL="800100" lvl="1" indent="-342900">
              <a:buAutoNum type="alphaUcPeriod"/>
            </a:pPr>
            <a:endParaRPr lang="en-US" dirty="0">
              <a:solidFill>
                <a:schemeClr val="tx1"/>
              </a:solidFill>
            </a:endParaRPr>
          </a:p>
          <a:p>
            <a:pPr marL="800100" lvl="1" indent="-342900">
              <a:buAutoNum type="alphaUcPeriod"/>
            </a:pPr>
            <a:endParaRPr lang="en-US" dirty="0">
              <a:solidFill>
                <a:schemeClr val="tx1"/>
              </a:solidFill>
            </a:endParaRPr>
          </a:p>
          <a:p>
            <a:pPr marL="342900" indent="-342900">
              <a:buAutoNum type="arabicPeriod"/>
            </a:pPr>
            <a:endParaRPr lang="en-US" dirty="0"/>
          </a:p>
          <a:p>
            <a:pPr marL="800100" lvl="1" indent="-342900">
              <a:buAutoNum type="alphaLcPeriod"/>
            </a:pPr>
            <a:endParaRPr lang="en-US" dirty="0">
              <a:solidFill>
                <a:schemeClr val="tx1"/>
              </a:solidFill>
            </a:endParaRPr>
          </a:p>
          <a:p>
            <a:pPr marL="800100" lvl="1" indent="-342900">
              <a:buAutoNum type="alphaLcPeriod"/>
            </a:pPr>
            <a:endParaRPr lang="en-US" dirty="0">
              <a:solidFill>
                <a:schemeClr val="tx1"/>
              </a:solidFill>
            </a:endParaRPr>
          </a:p>
          <a:p>
            <a:pPr marL="800100" lvl="1" indent="-342900">
              <a:buAutoNum type="alphaLcPeriod"/>
            </a:pPr>
            <a:endParaRPr lang="en-US" dirty="0">
              <a:solidFill>
                <a:schemeClr val="tx1"/>
              </a:solidFill>
            </a:endParaRPr>
          </a:p>
          <a:p>
            <a:r>
              <a:rPr lang="en-US" dirty="0"/>
              <a:t>	</a:t>
            </a:r>
          </a:p>
        </p:txBody>
      </p:sp>
      <p:sp>
        <p:nvSpPr>
          <p:cNvPr id="2" name="Title 1"/>
          <p:cNvSpPr>
            <a:spLocks noGrp="1"/>
          </p:cNvSpPr>
          <p:nvPr>
            <p:ph type="title"/>
          </p:nvPr>
        </p:nvSpPr>
        <p:spPr>
          <a:xfrm>
            <a:off x="383540" y="921186"/>
            <a:ext cx="9138919" cy="861774"/>
          </a:xfrm>
        </p:spPr>
        <p:txBody>
          <a:bodyPr/>
          <a:lstStyle/>
          <a:p>
            <a:pPr algn="ctr"/>
            <a:r>
              <a:rPr lang="en-US" dirty="0"/>
              <a:t>TEST YOUR KNOWLEDGE    </a:t>
            </a:r>
            <a:br>
              <a:rPr lang="en-US" dirty="0"/>
            </a:br>
            <a:endParaRPr lang="en-US" dirty="0"/>
          </a:p>
        </p:txBody>
      </p:sp>
    </p:spTree>
    <p:extLst>
      <p:ext uri="{BB962C8B-B14F-4D97-AF65-F5344CB8AC3E}">
        <p14:creationId xmlns:p14="http://schemas.microsoft.com/office/powerpoint/2010/main" val="24588621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p:cNvSpPr>
            <a:spLocks noGrp="1"/>
          </p:cNvSpPr>
          <p:nvPr>
            <p:ph type="sldNum" sz="quarter" idx="7"/>
          </p:nvPr>
        </p:nvSpPr>
        <p:spPr/>
        <p:txBody>
          <a:bodyPr/>
          <a:lstStyle/>
          <a:p>
            <a:pPr marL="25400">
              <a:lnSpc>
                <a:spcPct val="100000"/>
              </a:lnSpc>
            </a:pPr>
            <a:fld id="{81D60167-4931-47E6-BA6A-407CBD079E47}" type="slidenum">
              <a:rPr lang="en-US" smtClean="0"/>
              <a:t>35</a:t>
            </a:fld>
            <a:endParaRPr lang="en-US" dirty="0"/>
          </a:p>
        </p:txBody>
      </p:sp>
      <p:sp>
        <p:nvSpPr>
          <p:cNvPr id="7" name="Footer Placeholder 6"/>
          <p:cNvSpPr>
            <a:spLocks noGrp="1"/>
          </p:cNvSpPr>
          <p:nvPr>
            <p:ph type="ftr" sz="quarter" idx="5"/>
          </p:nvPr>
        </p:nvSpPr>
        <p:spPr/>
        <p:txBody>
          <a:bodyPr/>
          <a:lstStyle/>
          <a:p>
            <a:pPr marL="12700">
              <a:lnSpc>
                <a:spcPct val="100000"/>
              </a:lnSpc>
            </a:pPr>
            <a:r>
              <a:rPr lang="en-US" spc="-10"/>
              <a:t>In</a:t>
            </a:r>
            <a:r>
              <a:rPr lang="en-US" spc="0"/>
              <a:t>f</a:t>
            </a:r>
            <a:r>
              <a:rPr lang="en-US" spc="-15"/>
              <a:t>o</a:t>
            </a:r>
            <a:r>
              <a:rPr lang="en-US" spc="-5"/>
              <a:t>r</a:t>
            </a:r>
            <a:r>
              <a:rPr lang="en-US" spc="5"/>
              <a:t>m</a:t>
            </a:r>
            <a:r>
              <a:rPr lang="en-US" spc="-10"/>
              <a:t>at</a:t>
            </a:r>
            <a:r>
              <a:rPr lang="en-US" spc="-15"/>
              <a:t>io</a:t>
            </a:r>
            <a:r>
              <a:rPr lang="en-US" spc="-10"/>
              <a:t>n</a:t>
            </a:r>
            <a:r>
              <a:rPr lang="en-US" spc="-40"/>
              <a:t> </a:t>
            </a:r>
            <a:r>
              <a:rPr lang="en-US" spc="-15"/>
              <a:t>Se</a:t>
            </a:r>
            <a:r>
              <a:rPr lang="en-US"/>
              <a:t>c</a:t>
            </a:r>
            <a:r>
              <a:rPr lang="en-US" spc="-15"/>
              <a:t>u</a:t>
            </a:r>
            <a:r>
              <a:rPr lang="en-US" spc="-5"/>
              <a:t>r</a:t>
            </a:r>
            <a:r>
              <a:rPr lang="en-US" spc="-10"/>
              <a:t>it</a:t>
            </a:r>
            <a:r>
              <a:rPr lang="en-US" spc="-5"/>
              <a:t>y</a:t>
            </a:r>
            <a:r>
              <a:rPr lang="en-US"/>
              <a:t> </a:t>
            </a:r>
            <a:r>
              <a:rPr lang="en-US" spc="0"/>
              <a:t>f</a:t>
            </a:r>
            <a:r>
              <a:rPr lang="en-US" spc="-15"/>
              <a:t>o</a:t>
            </a:r>
            <a:r>
              <a:rPr lang="en-US" spc="-5"/>
              <a:t>r</a:t>
            </a:r>
            <a:r>
              <a:rPr lang="en-US" spc="-10"/>
              <a:t> </a:t>
            </a:r>
            <a:r>
              <a:rPr lang="en-US" spc="-15"/>
              <a:t>E</a:t>
            </a:r>
            <a:r>
              <a:rPr lang="en-US"/>
              <a:t>x</a:t>
            </a:r>
            <a:r>
              <a:rPr lang="en-US" spc="-15"/>
              <a:t>e</a:t>
            </a:r>
            <a:r>
              <a:rPr lang="en-US"/>
              <a:t>c</a:t>
            </a:r>
            <a:r>
              <a:rPr lang="en-US" spc="-10"/>
              <a:t>uti</a:t>
            </a:r>
            <a:r>
              <a:rPr lang="en-US" spc="-15"/>
              <a:t>ves</a:t>
            </a:r>
            <a:endParaRPr lang="en-US" spc="-15" dirty="0"/>
          </a:p>
        </p:txBody>
      </p:sp>
      <p:sp>
        <p:nvSpPr>
          <p:cNvPr id="5" name="Text Placeholder 2"/>
          <p:cNvSpPr txBox="1">
            <a:spLocks/>
          </p:cNvSpPr>
          <p:nvPr/>
        </p:nvSpPr>
        <p:spPr>
          <a:xfrm>
            <a:off x="614681" y="3733800"/>
            <a:ext cx="8834119" cy="1384995"/>
          </a:xfrm>
          <a:prstGeom prst="rect">
            <a:avLst/>
          </a:prstGeom>
        </p:spPr>
        <p:txBody>
          <a:bodyPr wrap="square" lIns="0" tIns="0" rIns="0" bIns="0">
            <a:spAutoFit/>
          </a:bodyPr>
          <a:lstStyle>
            <a:lvl1pPr marL="0">
              <a:defRPr sz="1800" b="0" i="0">
                <a:solidFill>
                  <a:schemeClr val="tx1"/>
                </a:solidFill>
                <a:latin typeface="Arial"/>
                <a:ea typeface="+mn-ea"/>
                <a:cs typeface="Arial"/>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n-US" kern="0" dirty="0"/>
              <a:t>2.  OMB 130-A  </a:t>
            </a:r>
            <a:r>
              <a:rPr lang="en-US" kern="0" spc="5" dirty="0"/>
              <a:t>s</a:t>
            </a:r>
            <a:r>
              <a:rPr lang="en-US" kern="0" dirty="0"/>
              <a:t>tab</a:t>
            </a:r>
            <a:r>
              <a:rPr lang="en-US" kern="0" spc="5" dirty="0"/>
              <a:t>lis</a:t>
            </a:r>
            <a:r>
              <a:rPr lang="en-US" kern="0" dirty="0"/>
              <a:t>hes</a:t>
            </a:r>
            <a:r>
              <a:rPr lang="en-US" kern="0" spc="-20" dirty="0"/>
              <a:t> </a:t>
            </a:r>
            <a:r>
              <a:rPr lang="en-US" kern="0" dirty="0"/>
              <a:t>a</a:t>
            </a:r>
            <a:r>
              <a:rPr lang="en-US" kern="0" spc="-5" dirty="0"/>
              <a:t> </a:t>
            </a:r>
            <a:r>
              <a:rPr lang="en-US" kern="0" dirty="0"/>
              <a:t>m</a:t>
            </a:r>
            <a:r>
              <a:rPr lang="en-US" kern="0" spc="5" dirty="0"/>
              <a:t>i</a:t>
            </a:r>
            <a:r>
              <a:rPr lang="en-US" kern="0" dirty="0"/>
              <a:t>n</a:t>
            </a:r>
            <a:r>
              <a:rPr lang="en-US" kern="0" spc="5" dirty="0"/>
              <a:t>i</a:t>
            </a:r>
            <a:r>
              <a:rPr lang="en-US" kern="0" dirty="0"/>
              <a:t>mum </a:t>
            </a:r>
            <a:r>
              <a:rPr lang="en-US" kern="0" spc="5" dirty="0"/>
              <a:t>s</a:t>
            </a:r>
            <a:r>
              <a:rPr lang="en-US" kern="0" dirty="0"/>
              <a:t>et</a:t>
            </a:r>
            <a:r>
              <a:rPr lang="en-US" kern="0" spc="10" dirty="0"/>
              <a:t> </a:t>
            </a:r>
            <a:r>
              <a:rPr lang="en-US" kern="0" dirty="0"/>
              <a:t>of </a:t>
            </a:r>
            <a:r>
              <a:rPr lang="en-US" kern="0" spc="5" dirty="0"/>
              <a:t>s</a:t>
            </a:r>
            <a:r>
              <a:rPr lang="en-US" kern="0" dirty="0"/>
              <a:t>e</a:t>
            </a:r>
            <a:r>
              <a:rPr lang="en-US" kern="0" spc="5" dirty="0"/>
              <a:t>c</a:t>
            </a:r>
            <a:r>
              <a:rPr lang="en-US" kern="0" dirty="0"/>
              <a:t>u</a:t>
            </a:r>
            <a:r>
              <a:rPr lang="en-US" kern="0" spc="-5" dirty="0"/>
              <a:t>r</a:t>
            </a:r>
            <a:r>
              <a:rPr lang="en-US" kern="0" spc="5" dirty="0"/>
              <a:t>i</a:t>
            </a:r>
            <a:r>
              <a:rPr lang="en-US" kern="0" dirty="0"/>
              <a:t>ty</a:t>
            </a:r>
            <a:r>
              <a:rPr lang="en-US" kern="0" spc="5" dirty="0"/>
              <a:t> c</a:t>
            </a:r>
            <a:r>
              <a:rPr lang="en-US" kern="0" dirty="0"/>
              <a:t>ont</a:t>
            </a:r>
            <a:r>
              <a:rPr lang="en-US" kern="0" spc="-5" dirty="0"/>
              <a:t>r</a:t>
            </a:r>
            <a:r>
              <a:rPr lang="en-US" kern="0" dirty="0"/>
              <a:t>o</a:t>
            </a:r>
            <a:r>
              <a:rPr lang="en-US" kern="0" spc="5" dirty="0"/>
              <a:t>l</a:t>
            </a:r>
            <a:r>
              <a:rPr lang="en-US" kern="0" dirty="0"/>
              <a:t>s to</a:t>
            </a:r>
            <a:r>
              <a:rPr lang="en-US" kern="0" spc="10" dirty="0"/>
              <a:t> </a:t>
            </a:r>
            <a:r>
              <a:rPr lang="en-US" kern="0" dirty="0"/>
              <a:t>be </a:t>
            </a:r>
            <a:r>
              <a:rPr lang="en-US" kern="0" spc="5" dirty="0"/>
              <a:t>i</a:t>
            </a:r>
            <a:r>
              <a:rPr lang="en-US" kern="0" dirty="0"/>
              <a:t>n</a:t>
            </a:r>
            <a:r>
              <a:rPr lang="en-US" kern="0" spc="5" dirty="0"/>
              <a:t>cl</a:t>
            </a:r>
            <a:r>
              <a:rPr lang="en-US" kern="0" dirty="0"/>
              <a:t>uded</a:t>
            </a:r>
            <a:r>
              <a:rPr lang="en-US" kern="0" spc="-25" dirty="0"/>
              <a:t> </a:t>
            </a:r>
            <a:r>
              <a:rPr lang="en-US" kern="0" spc="5" dirty="0"/>
              <a:t>i</a:t>
            </a:r>
            <a:r>
              <a:rPr lang="en-US" kern="0" dirty="0"/>
              <a:t>n</a:t>
            </a:r>
            <a:r>
              <a:rPr lang="en-US" kern="0" spc="-5" dirty="0"/>
              <a:t> </a:t>
            </a:r>
            <a:r>
              <a:rPr lang="en-US" kern="0" dirty="0"/>
              <a:t>fede</a:t>
            </a:r>
            <a:r>
              <a:rPr lang="en-US" kern="0" spc="-5" dirty="0"/>
              <a:t>r</a:t>
            </a:r>
            <a:r>
              <a:rPr lang="en-US" kern="0" dirty="0"/>
              <a:t>al</a:t>
            </a:r>
            <a:r>
              <a:rPr lang="en-US" kern="0" spc="15" dirty="0"/>
              <a:t> </a:t>
            </a:r>
            <a:r>
              <a:rPr lang="en-US" kern="0" dirty="0"/>
              <a:t>IT</a:t>
            </a:r>
            <a:r>
              <a:rPr lang="en-US" kern="0" spc="-20" dirty="0"/>
              <a:t> </a:t>
            </a:r>
            <a:r>
              <a:rPr lang="en-US" kern="0" spc="5" dirty="0"/>
              <a:t>s</a:t>
            </a:r>
            <a:r>
              <a:rPr lang="en-US" kern="0" dirty="0"/>
              <a:t>e</a:t>
            </a:r>
            <a:r>
              <a:rPr lang="en-US" kern="0" spc="5" dirty="0"/>
              <a:t>c</a:t>
            </a:r>
            <a:r>
              <a:rPr lang="en-US" kern="0" dirty="0"/>
              <a:t>u</a:t>
            </a:r>
            <a:r>
              <a:rPr lang="en-US" kern="0" spc="-5" dirty="0"/>
              <a:t>r</a:t>
            </a:r>
            <a:r>
              <a:rPr lang="en-US" kern="0" spc="5" dirty="0"/>
              <a:t>i</a:t>
            </a:r>
            <a:r>
              <a:rPr lang="en-US" kern="0" dirty="0"/>
              <a:t>ty p</a:t>
            </a:r>
            <a:r>
              <a:rPr lang="en-US" kern="0" spc="-5" dirty="0"/>
              <a:t>r</a:t>
            </a:r>
            <a:r>
              <a:rPr lang="en-US" kern="0" dirty="0"/>
              <a:t>og</a:t>
            </a:r>
            <a:r>
              <a:rPr lang="en-US" kern="0" spc="-5" dirty="0"/>
              <a:t>r</a:t>
            </a:r>
            <a:r>
              <a:rPr lang="en-US" kern="0" dirty="0"/>
              <a:t>am</a:t>
            </a:r>
            <a:r>
              <a:rPr lang="en-US" kern="0" spc="5" dirty="0"/>
              <a:t>s</a:t>
            </a:r>
            <a:r>
              <a:rPr lang="en-US" kern="0" dirty="0"/>
              <a:t>.</a:t>
            </a:r>
          </a:p>
          <a:p>
            <a:r>
              <a:rPr lang="en-US" kern="0" dirty="0"/>
              <a:t>	A. </a:t>
            </a:r>
            <a:r>
              <a:rPr lang="en-US" kern="0" dirty="0">
                <a:solidFill>
                  <a:srgbClr val="00B050"/>
                </a:solidFill>
              </a:rPr>
              <a:t>True</a:t>
            </a:r>
          </a:p>
          <a:p>
            <a:r>
              <a:rPr lang="en-US" kern="0" dirty="0"/>
              <a:t>	B. False</a:t>
            </a:r>
          </a:p>
          <a:p>
            <a:endParaRPr lang="en-US" kern="0" dirty="0"/>
          </a:p>
        </p:txBody>
      </p:sp>
      <p:sp>
        <p:nvSpPr>
          <p:cNvPr id="3" name="Text Placeholder 2"/>
          <p:cNvSpPr>
            <a:spLocks noGrp="1"/>
          </p:cNvSpPr>
          <p:nvPr>
            <p:ph type="body" idx="4294967295"/>
          </p:nvPr>
        </p:nvSpPr>
        <p:spPr>
          <a:xfrm>
            <a:off x="614681" y="1782960"/>
            <a:ext cx="8832850" cy="3602038"/>
          </a:xfrm>
        </p:spPr>
        <p:txBody>
          <a:bodyPr/>
          <a:lstStyle/>
          <a:p>
            <a:pPr marL="342900" indent="-342900">
              <a:buAutoNum type="arabicPeriod"/>
            </a:pPr>
            <a:r>
              <a:rPr lang="en-US" dirty="0"/>
              <a:t>What is true about whaling? (Select all that apply)</a:t>
            </a:r>
          </a:p>
          <a:p>
            <a:pPr marL="800100" lvl="1" indent="-342900">
              <a:buAutoNum type="alphaUcPeriod"/>
            </a:pPr>
            <a:r>
              <a:rPr lang="en-US" dirty="0">
                <a:solidFill>
                  <a:srgbClr val="00B050"/>
                </a:solidFill>
              </a:rPr>
              <a:t>Aim at senior executives</a:t>
            </a:r>
          </a:p>
          <a:p>
            <a:pPr marL="800100" lvl="1" indent="-342900">
              <a:buAutoNum type="alphaUcPeriod"/>
            </a:pPr>
            <a:r>
              <a:rPr lang="en-US" dirty="0"/>
              <a:t>Attempt to get personal information</a:t>
            </a:r>
          </a:p>
          <a:p>
            <a:pPr marL="800100" lvl="1" indent="-342900">
              <a:buFontTx/>
              <a:buAutoNum type="alphaUcPeriod"/>
            </a:pPr>
            <a:r>
              <a:rPr lang="en-US" dirty="0">
                <a:solidFill>
                  <a:srgbClr val="00B050"/>
                </a:solidFill>
              </a:rPr>
              <a:t>A s</a:t>
            </a:r>
            <a:r>
              <a:rPr lang="en-US" spc="-10" dirty="0">
                <a:solidFill>
                  <a:srgbClr val="00B050"/>
                </a:solidFill>
              </a:rPr>
              <a:t>u</a:t>
            </a:r>
            <a:r>
              <a:rPr lang="en-US" dirty="0">
                <a:solidFill>
                  <a:srgbClr val="00B050"/>
                </a:solidFill>
              </a:rPr>
              <a:t>cc</a:t>
            </a:r>
            <a:r>
              <a:rPr lang="en-US" spc="-10" dirty="0">
                <a:solidFill>
                  <a:srgbClr val="00B050"/>
                </a:solidFill>
              </a:rPr>
              <a:t>e</a:t>
            </a:r>
            <a:r>
              <a:rPr lang="en-US" dirty="0">
                <a:solidFill>
                  <a:srgbClr val="00B050"/>
                </a:solidFill>
              </a:rPr>
              <a:t>ssf</a:t>
            </a:r>
            <a:r>
              <a:rPr lang="en-US" spc="-10" dirty="0">
                <a:solidFill>
                  <a:srgbClr val="00B050"/>
                </a:solidFill>
              </a:rPr>
              <a:t>u</a:t>
            </a:r>
            <a:r>
              <a:rPr lang="en-US" dirty="0">
                <a:solidFill>
                  <a:srgbClr val="00B050"/>
                </a:solidFill>
              </a:rPr>
              <a:t>l </a:t>
            </a:r>
            <a:r>
              <a:rPr lang="en-US" spc="-10" dirty="0">
                <a:solidFill>
                  <a:srgbClr val="00B050"/>
                </a:solidFill>
              </a:rPr>
              <a:t>a</a:t>
            </a:r>
            <a:r>
              <a:rPr lang="en-US" dirty="0">
                <a:solidFill>
                  <a:srgbClr val="00B050"/>
                </a:solidFill>
              </a:rPr>
              <a:t>tt</a:t>
            </a:r>
            <a:r>
              <a:rPr lang="en-US" spc="-10" dirty="0">
                <a:solidFill>
                  <a:srgbClr val="00B050"/>
                </a:solidFill>
              </a:rPr>
              <a:t>a</a:t>
            </a:r>
            <a:r>
              <a:rPr lang="en-US" dirty="0">
                <a:solidFill>
                  <a:srgbClr val="00B050"/>
                </a:solidFill>
              </a:rPr>
              <a:t>ck compromise highly valuable information</a:t>
            </a:r>
          </a:p>
          <a:p>
            <a:pPr marL="800100" lvl="1" indent="-342900">
              <a:buFontTx/>
              <a:buAutoNum type="alphaUcPeriod"/>
            </a:pPr>
            <a:r>
              <a:rPr lang="en-US" dirty="0">
                <a:solidFill>
                  <a:srgbClr val="00B050"/>
                </a:solidFill>
              </a:rPr>
              <a:t>Attackers masquerade as a trustworthy source to trick targets to divulge information</a:t>
            </a:r>
          </a:p>
          <a:p>
            <a:pPr lvl="1"/>
            <a:endParaRPr lang="en-US" dirty="0"/>
          </a:p>
          <a:p>
            <a:pPr marL="800100" lvl="1" indent="-342900">
              <a:buAutoNum type="alphaUcPeriod"/>
            </a:pPr>
            <a:endParaRPr lang="en-US" dirty="0"/>
          </a:p>
          <a:p>
            <a:pPr marL="800100" lvl="1" indent="-342900">
              <a:buAutoNum type="alphaUcPeriod"/>
            </a:pPr>
            <a:endParaRPr lang="en-US" dirty="0"/>
          </a:p>
          <a:p>
            <a:pPr marL="342900" indent="-342900">
              <a:buAutoNum type="arabicPeriod"/>
            </a:pPr>
            <a:endParaRPr lang="en-US" dirty="0"/>
          </a:p>
          <a:p>
            <a:pPr marL="800100" lvl="1" indent="-342900">
              <a:buAutoNum type="alphaLcPeriod"/>
            </a:pPr>
            <a:endParaRPr lang="en-US" dirty="0"/>
          </a:p>
          <a:p>
            <a:pPr marL="800100" lvl="1" indent="-342900">
              <a:buAutoNum type="alphaLcPeriod"/>
            </a:pPr>
            <a:endParaRPr lang="en-US" dirty="0"/>
          </a:p>
          <a:p>
            <a:pPr marL="800100" lvl="1" indent="-342900">
              <a:buAutoNum type="alphaLcPeriod"/>
            </a:pPr>
            <a:endParaRPr lang="en-US" dirty="0"/>
          </a:p>
          <a:p>
            <a:r>
              <a:rPr lang="en-US" dirty="0"/>
              <a:t>	</a:t>
            </a:r>
          </a:p>
        </p:txBody>
      </p:sp>
      <p:sp>
        <p:nvSpPr>
          <p:cNvPr id="2" name="Title 1"/>
          <p:cNvSpPr>
            <a:spLocks noGrp="1"/>
          </p:cNvSpPr>
          <p:nvPr>
            <p:ph type="title"/>
          </p:nvPr>
        </p:nvSpPr>
        <p:spPr>
          <a:xfrm>
            <a:off x="383540" y="921186"/>
            <a:ext cx="9138919" cy="861774"/>
          </a:xfrm>
        </p:spPr>
        <p:txBody>
          <a:bodyPr/>
          <a:lstStyle/>
          <a:p>
            <a:pPr algn="ctr"/>
            <a:r>
              <a:rPr lang="en-US" dirty="0"/>
              <a:t>TEST YOUR KNOWLEDGE     </a:t>
            </a:r>
            <a:br>
              <a:rPr lang="en-US" dirty="0"/>
            </a:br>
            <a:endParaRPr lang="en-US" dirty="0"/>
          </a:p>
        </p:txBody>
      </p:sp>
    </p:spTree>
    <p:extLst>
      <p:ext uri="{BB962C8B-B14F-4D97-AF65-F5344CB8AC3E}">
        <p14:creationId xmlns:p14="http://schemas.microsoft.com/office/powerpoint/2010/main" val="3623344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3540" y="921186"/>
            <a:ext cx="9138919" cy="430887"/>
          </a:xfrm>
        </p:spPr>
        <p:txBody>
          <a:bodyPr/>
          <a:lstStyle/>
          <a:p>
            <a:pPr algn="ctr"/>
            <a:r>
              <a:rPr lang="en-US" dirty="0"/>
              <a:t>Module 4</a:t>
            </a:r>
          </a:p>
        </p:txBody>
      </p:sp>
      <p:sp>
        <p:nvSpPr>
          <p:cNvPr id="3" name="Content Placeholder 2"/>
          <p:cNvSpPr>
            <a:spLocks noGrp="1"/>
          </p:cNvSpPr>
          <p:nvPr>
            <p:ph sz="half" idx="2"/>
          </p:nvPr>
        </p:nvSpPr>
        <p:spPr>
          <a:xfrm>
            <a:off x="535940" y="1759386"/>
            <a:ext cx="8836660" cy="1569660"/>
          </a:xfrm>
        </p:spPr>
        <p:txBody>
          <a:bodyPr/>
          <a:lstStyle/>
          <a:p>
            <a:r>
              <a:rPr lang="en-US" sz="2800" dirty="0"/>
              <a:t>This module will cover topics:</a:t>
            </a:r>
          </a:p>
          <a:p>
            <a:endParaRPr lang="en-US" sz="2800" dirty="0"/>
          </a:p>
          <a:p>
            <a:pPr marL="457200" indent="-457200">
              <a:buFont typeface="Arial" panose="020B0604020202020204" pitchFamily="34" charset="0"/>
              <a:buChar char="•"/>
            </a:pPr>
            <a:r>
              <a:rPr lang="en-US" sz="2800" dirty="0"/>
              <a:t>Security and Your Business</a:t>
            </a:r>
          </a:p>
          <a:p>
            <a:endParaRPr lang="en-US" dirty="0"/>
          </a:p>
        </p:txBody>
      </p:sp>
      <p:sp>
        <p:nvSpPr>
          <p:cNvPr id="4" name="Footer Placeholder 3"/>
          <p:cNvSpPr>
            <a:spLocks noGrp="1"/>
          </p:cNvSpPr>
          <p:nvPr>
            <p:ph type="ftr" sz="quarter" idx="5"/>
          </p:nvPr>
        </p:nvSpPr>
        <p:spPr/>
        <p:txBody>
          <a:bodyPr/>
          <a:lstStyle/>
          <a:p>
            <a:pPr marL="12700">
              <a:lnSpc>
                <a:spcPct val="100000"/>
              </a:lnSpc>
            </a:pPr>
            <a:r>
              <a:rPr lang="en-US" spc="-10"/>
              <a:t>In</a:t>
            </a:r>
            <a:r>
              <a:rPr lang="en-US" spc="0"/>
              <a:t>f</a:t>
            </a:r>
            <a:r>
              <a:rPr lang="en-US" spc="-15"/>
              <a:t>o</a:t>
            </a:r>
            <a:r>
              <a:rPr lang="en-US" spc="-5"/>
              <a:t>r</a:t>
            </a:r>
            <a:r>
              <a:rPr lang="en-US" spc="5"/>
              <a:t>m</a:t>
            </a:r>
            <a:r>
              <a:rPr lang="en-US" spc="-10"/>
              <a:t>at</a:t>
            </a:r>
            <a:r>
              <a:rPr lang="en-US" spc="-15"/>
              <a:t>io</a:t>
            </a:r>
            <a:r>
              <a:rPr lang="en-US" spc="-10"/>
              <a:t>n</a:t>
            </a:r>
            <a:r>
              <a:rPr lang="en-US" spc="-40"/>
              <a:t> </a:t>
            </a:r>
            <a:r>
              <a:rPr lang="en-US" spc="-15"/>
              <a:t>Se</a:t>
            </a:r>
            <a:r>
              <a:rPr lang="en-US"/>
              <a:t>c</a:t>
            </a:r>
            <a:r>
              <a:rPr lang="en-US" spc="-15"/>
              <a:t>u</a:t>
            </a:r>
            <a:r>
              <a:rPr lang="en-US" spc="-5"/>
              <a:t>r</a:t>
            </a:r>
            <a:r>
              <a:rPr lang="en-US" spc="-10"/>
              <a:t>it</a:t>
            </a:r>
            <a:r>
              <a:rPr lang="en-US" spc="-5"/>
              <a:t>y</a:t>
            </a:r>
            <a:r>
              <a:rPr lang="en-US"/>
              <a:t> </a:t>
            </a:r>
            <a:r>
              <a:rPr lang="en-US" spc="0"/>
              <a:t>f</a:t>
            </a:r>
            <a:r>
              <a:rPr lang="en-US" spc="-15"/>
              <a:t>o</a:t>
            </a:r>
            <a:r>
              <a:rPr lang="en-US" spc="-5"/>
              <a:t>r</a:t>
            </a:r>
            <a:r>
              <a:rPr lang="en-US" spc="-10"/>
              <a:t> </a:t>
            </a:r>
            <a:r>
              <a:rPr lang="en-US" spc="-15"/>
              <a:t>E</a:t>
            </a:r>
            <a:r>
              <a:rPr lang="en-US"/>
              <a:t>x</a:t>
            </a:r>
            <a:r>
              <a:rPr lang="en-US" spc="-15"/>
              <a:t>e</a:t>
            </a:r>
            <a:r>
              <a:rPr lang="en-US"/>
              <a:t>c</a:t>
            </a:r>
            <a:r>
              <a:rPr lang="en-US" spc="-10"/>
              <a:t>uti</a:t>
            </a:r>
            <a:r>
              <a:rPr lang="en-US" spc="-15"/>
              <a:t>ves</a:t>
            </a:r>
            <a:endParaRPr lang="en-US" spc="-15" dirty="0"/>
          </a:p>
        </p:txBody>
      </p:sp>
      <p:sp>
        <p:nvSpPr>
          <p:cNvPr id="5" name="Slide Number Placeholder 4"/>
          <p:cNvSpPr>
            <a:spLocks noGrp="1"/>
          </p:cNvSpPr>
          <p:nvPr>
            <p:ph type="sldNum" sz="quarter" idx="7"/>
          </p:nvPr>
        </p:nvSpPr>
        <p:spPr/>
        <p:txBody>
          <a:bodyPr/>
          <a:lstStyle/>
          <a:p>
            <a:pPr marL="25400">
              <a:lnSpc>
                <a:spcPct val="100000"/>
              </a:lnSpc>
            </a:pPr>
            <a:fld id="{81D60167-4931-47E6-BA6A-407CBD079E47}" type="slidenum">
              <a:rPr lang="en-US" smtClean="0"/>
              <a:t>36</a:t>
            </a:fld>
            <a:endParaRPr lang="en-US" dirty="0"/>
          </a:p>
        </p:txBody>
      </p:sp>
    </p:spTree>
    <p:extLst>
      <p:ext uri="{BB962C8B-B14F-4D97-AF65-F5344CB8AC3E}">
        <p14:creationId xmlns:p14="http://schemas.microsoft.com/office/powerpoint/2010/main" val="33536389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436495" y="2667000"/>
            <a:ext cx="9138919" cy="1077595"/>
          </a:xfrm>
          <a:prstGeom prst="rect">
            <a:avLst/>
          </a:prstGeom>
        </p:spPr>
        <p:txBody>
          <a:bodyPr vert="horz" wrap="square" lIns="0" tIns="328285" rIns="0" bIns="0" rtlCol="0">
            <a:spAutoFit/>
          </a:bodyPr>
          <a:lstStyle/>
          <a:p>
            <a:pPr marL="12700">
              <a:lnSpc>
                <a:spcPct val="100000"/>
              </a:lnSpc>
            </a:pPr>
            <a:r>
              <a:rPr spc="-25" dirty="0">
                <a:latin typeface="Arial"/>
                <a:cs typeface="Arial"/>
              </a:rPr>
              <a:t>S</a:t>
            </a:r>
            <a:r>
              <a:rPr spc="-15" dirty="0">
                <a:latin typeface="Arial"/>
                <a:cs typeface="Arial"/>
              </a:rPr>
              <a:t>ec</a:t>
            </a:r>
            <a:r>
              <a:rPr spc="-25" dirty="0">
                <a:latin typeface="Arial"/>
                <a:cs typeface="Arial"/>
              </a:rPr>
              <a:t>u</a:t>
            </a:r>
            <a:r>
              <a:rPr spc="-10" dirty="0">
                <a:latin typeface="Arial"/>
                <a:cs typeface="Arial"/>
              </a:rPr>
              <a:t>ri</a:t>
            </a:r>
            <a:r>
              <a:rPr spc="-5" dirty="0">
                <a:latin typeface="Arial"/>
                <a:cs typeface="Arial"/>
              </a:rPr>
              <a:t>t</a:t>
            </a:r>
            <a:r>
              <a:rPr spc="-20" dirty="0">
                <a:latin typeface="Arial"/>
                <a:cs typeface="Arial"/>
              </a:rPr>
              <a:t>y</a:t>
            </a:r>
            <a:r>
              <a:rPr spc="5" dirty="0">
                <a:latin typeface="Arial"/>
                <a:cs typeface="Arial"/>
              </a:rPr>
              <a:t> </a:t>
            </a:r>
            <a:r>
              <a:rPr spc="-15" dirty="0">
                <a:latin typeface="Arial"/>
                <a:cs typeface="Arial"/>
              </a:rPr>
              <a:t>a</a:t>
            </a:r>
            <a:r>
              <a:rPr spc="-25" dirty="0">
                <a:latin typeface="Arial"/>
                <a:cs typeface="Arial"/>
              </a:rPr>
              <a:t>n</a:t>
            </a:r>
            <a:r>
              <a:rPr spc="-20" dirty="0">
                <a:latin typeface="Arial"/>
                <a:cs typeface="Arial"/>
              </a:rPr>
              <a:t>d</a:t>
            </a:r>
            <a:r>
              <a:rPr spc="20" dirty="0">
                <a:latin typeface="Arial"/>
                <a:cs typeface="Arial"/>
              </a:rPr>
              <a:t> </a:t>
            </a:r>
            <a:r>
              <a:rPr spc="-25" dirty="0">
                <a:latin typeface="Arial"/>
                <a:cs typeface="Arial"/>
              </a:rPr>
              <a:t>You</a:t>
            </a:r>
            <a:r>
              <a:rPr spc="-15" dirty="0">
                <a:latin typeface="Arial"/>
                <a:cs typeface="Arial"/>
              </a:rPr>
              <a:t>r</a:t>
            </a:r>
            <a:r>
              <a:rPr spc="15" dirty="0">
                <a:latin typeface="Arial"/>
                <a:cs typeface="Arial"/>
              </a:rPr>
              <a:t> </a:t>
            </a:r>
            <a:r>
              <a:rPr spc="-25" dirty="0">
                <a:latin typeface="Arial"/>
                <a:cs typeface="Arial"/>
              </a:rPr>
              <a:t>Bu</a:t>
            </a:r>
            <a:r>
              <a:rPr spc="-15" dirty="0">
                <a:latin typeface="Arial"/>
                <a:cs typeface="Arial"/>
              </a:rPr>
              <a:t>s</a:t>
            </a:r>
            <a:r>
              <a:rPr spc="-10" dirty="0">
                <a:latin typeface="Arial"/>
                <a:cs typeface="Arial"/>
              </a:rPr>
              <a:t>i</a:t>
            </a:r>
            <a:r>
              <a:rPr spc="-25" dirty="0">
                <a:latin typeface="Arial"/>
                <a:cs typeface="Arial"/>
              </a:rPr>
              <a:t>n</a:t>
            </a:r>
            <a:r>
              <a:rPr spc="-15" dirty="0">
                <a:latin typeface="Arial"/>
                <a:cs typeface="Arial"/>
              </a:rPr>
              <a:t>es</a:t>
            </a:r>
            <a:r>
              <a:rPr spc="-20" dirty="0">
                <a:latin typeface="Arial"/>
                <a:cs typeface="Arial"/>
              </a:rPr>
              <a:t>s</a:t>
            </a: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latin typeface="Arial"/>
                <a:cs typeface="Arial"/>
              </a:rPr>
              <a:t>37</a:t>
            </a:fld>
            <a:endParaRPr dirty="0">
              <a:latin typeface="Arial"/>
              <a:cs typeface="Arial"/>
            </a:endParaRPr>
          </a:p>
        </p:txBody>
      </p:sp>
      <p:sp>
        <p:nvSpPr>
          <p:cNvPr id="5" name="object 5"/>
          <p:cNvSpPr txBox="1">
            <a:spLocks noGrp="1"/>
          </p:cNvSpPr>
          <p:nvPr>
            <p:ph type="ftr" sz="quarter" idx="5"/>
          </p:nvPr>
        </p:nvSpPr>
        <p:spPr>
          <a:prstGeom prst="rect">
            <a:avLst/>
          </a:prstGeom>
        </p:spPr>
        <p:txBody>
          <a:bodyPr vert="horz" wrap="square" lIns="0" tIns="0" rIns="0" bIns="0" rtlCol="0">
            <a:spAutoFit/>
          </a:bodyPr>
          <a:lstStyle/>
          <a:p>
            <a:pPr marL="12700">
              <a:lnSpc>
                <a:spcPct val="100000"/>
              </a:lnSpc>
            </a:pPr>
            <a:r>
              <a:rPr spc="-10" dirty="0">
                <a:latin typeface="Arial"/>
                <a:cs typeface="Arial"/>
              </a:rPr>
              <a:t>In</a:t>
            </a:r>
            <a:r>
              <a:rPr spc="0" dirty="0">
                <a:latin typeface="Arial"/>
                <a:cs typeface="Arial"/>
              </a:rPr>
              <a:t>f</a:t>
            </a:r>
            <a:r>
              <a:rPr spc="-15" dirty="0">
                <a:latin typeface="Arial"/>
                <a:cs typeface="Arial"/>
              </a:rPr>
              <a:t>o</a:t>
            </a:r>
            <a:r>
              <a:rPr spc="-5" dirty="0">
                <a:latin typeface="Arial"/>
                <a:cs typeface="Arial"/>
              </a:rPr>
              <a:t>r</a:t>
            </a:r>
            <a:r>
              <a:rPr spc="5" dirty="0">
                <a:latin typeface="Arial"/>
                <a:cs typeface="Arial"/>
              </a:rPr>
              <a:t>m</a:t>
            </a:r>
            <a:r>
              <a:rPr spc="-10" dirty="0">
                <a:latin typeface="Arial"/>
                <a:cs typeface="Arial"/>
              </a:rPr>
              <a:t>at</a:t>
            </a:r>
            <a:r>
              <a:rPr spc="-15" dirty="0">
                <a:latin typeface="Arial"/>
                <a:cs typeface="Arial"/>
              </a:rPr>
              <a:t>io</a:t>
            </a:r>
            <a:r>
              <a:rPr spc="-10" dirty="0">
                <a:latin typeface="Arial"/>
                <a:cs typeface="Arial"/>
              </a:rPr>
              <a:t>n</a:t>
            </a:r>
            <a:r>
              <a:rPr spc="-40" dirty="0">
                <a:latin typeface="Arial"/>
                <a:cs typeface="Arial"/>
              </a:rPr>
              <a:t> </a:t>
            </a:r>
            <a:r>
              <a:rPr spc="-15" dirty="0">
                <a:latin typeface="Arial"/>
                <a:cs typeface="Arial"/>
              </a:rPr>
              <a:t>Se</a:t>
            </a:r>
            <a:r>
              <a:rPr dirty="0">
                <a:latin typeface="Arial"/>
                <a:cs typeface="Arial"/>
              </a:rPr>
              <a:t>c</a:t>
            </a:r>
            <a:r>
              <a:rPr spc="-15" dirty="0">
                <a:latin typeface="Arial"/>
                <a:cs typeface="Arial"/>
              </a:rPr>
              <a:t>u</a:t>
            </a:r>
            <a:r>
              <a:rPr spc="-5" dirty="0">
                <a:latin typeface="Arial"/>
                <a:cs typeface="Arial"/>
              </a:rPr>
              <a:t>r</a:t>
            </a:r>
            <a:r>
              <a:rPr spc="-10" dirty="0">
                <a:latin typeface="Arial"/>
                <a:cs typeface="Arial"/>
              </a:rPr>
              <a:t>it</a:t>
            </a:r>
            <a:r>
              <a:rPr spc="-5" dirty="0">
                <a:latin typeface="Arial"/>
                <a:cs typeface="Arial"/>
              </a:rPr>
              <a:t>y</a:t>
            </a:r>
            <a:r>
              <a:rPr dirty="0">
                <a:latin typeface="Arial"/>
                <a:cs typeface="Arial"/>
              </a:rPr>
              <a:t> </a:t>
            </a:r>
            <a:r>
              <a:rPr spc="0" dirty="0">
                <a:latin typeface="Arial"/>
                <a:cs typeface="Arial"/>
              </a:rPr>
              <a:t>f</a:t>
            </a:r>
            <a:r>
              <a:rPr spc="-15" dirty="0">
                <a:latin typeface="Arial"/>
                <a:cs typeface="Arial"/>
              </a:rPr>
              <a:t>o</a:t>
            </a:r>
            <a:r>
              <a:rPr spc="-5" dirty="0">
                <a:latin typeface="Arial"/>
                <a:cs typeface="Arial"/>
              </a:rPr>
              <a:t>r</a:t>
            </a:r>
            <a:r>
              <a:rPr spc="-10" dirty="0">
                <a:latin typeface="Arial"/>
                <a:cs typeface="Arial"/>
              </a:rPr>
              <a:t> </a:t>
            </a:r>
            <a:r>
              <a:rPr spc="-15" dirty="0">
                <a:latin typeface="Arial"/>
                <a:cs typeface="Arial"/>
              </a:rPr>
              <a:t>E</a:t>
            </a:r>
            <a:r>
              <a:rPr dirty="0">
                <a:latin typeface="Arial"/>
                <a:cs typeface="Arial"/>
              </a:rPr>
              <a:t>x</a:t>
            </a:r>
            <a:r>
              <a:rPr spc="-15" dirty="0">
                <a:latin typeface="Arial"/>
                <a:cs typeface="Arial"/>
              </a:rPr>
              <a:t>e</a:t>
            </a:r>
            <a:r>
              <a:rPr dirty="0">
                <a:latin typeface="Arial"/>
                <a:cs typeface="Arial"/>
              </a:rPr>
              <a:t>c</a:t>
            </a:r>
            <a:r>
              <a:rPr spc="-10" dirty="0">
                <a:latin typeface="Arial"/>
                <a:cs typeface="Arial"/>
              </a:rPr>
              <a:t>uti</a:t>
            </a:r>
            <a:r>
              <a:rPr spc="-15" dirty="0">
                <a:latin typeface="Arial"/>
                <a:cs typeface="Arial"/>
              </a:rPr>
              <a:t>ves</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latin typeface="Arial"/>
                <a:cs typeface="Arial"/>
              </a:rPr>
              <a:t>38</a:t>
            </a:fld>
            <a:endParaRPr dirty="0">
              <a:latin typeface="Arial"/>
              <a:cs typeface="Arial"/>
            </a:endParaRPr>
          </a:p>
        </p:txBody>
      </p:sp>
      <p:sp>
        <p:nvSpPr>
          <p:cNvPr id="5" name="object 5"/>
          <p:cNvSpPr txBox="1">
            <a:spLocks noGrp="1"/>
          </p:cNvSpPr>
          <p:nvPr>
            <p:ph type="ftr" sz="quarter" idx="5"/>
          </p:nvPr>
        </p:nvSpPr>
        <p:spPr>
          <a:prstGeom prst="rect">
            <a:avLst/>
          </a:prstGeom>
        </p:spPr>
        <p:txBody>
          <a:bodyPr vert="horz" wrap="square" lIns="0" tIns="0" rIns="0" bIns="0" rtlCol="0">
            <a:spAutoFit/>
          </a:bodyPr>
          <a:lstStyle/>
          <a:p>
            <a:pPr marL="12700">
              <a:lnSpc>
                <a:spcPct val="100000"/>
              </a:lnSpc>
            </a:pPr>
            <a:r>
              <a:rPr spc="-10" dirty="0">
                <a:latin typeface="Arial"/>
                <a:cs typeface="Arial"/>
              </a:rPr>
              <a:t>In</a:t>
            </a:r>
            <a:r>
              <a:rPr spc="0" dirty="0">
                <a:latin typeface="Arial"/>
                <a:cs typeface="Arial"/>
              </a:rPr>
              <a:t>f</a:t>
            </a:r>
            <a:r>
              <a:rPr spc="-15" dirty="0">
                <a:latin typeface="Arial"/>
                <a:cs typeface="Arial"/>
              </a:rPr>
              <a:t>o</a:t>
            </a:r>
            <a:r>
              <a:rPr spc="-5" dirty="0">
                <a:latin typeface="Arial"/>
                <a:cs typeface="Arial"/>
              </a:rPr>
              <a:t>r</a:t>
            </a:r>
            <a:r>
              <a:rPr spc="5" dirty="0">
                <a:latin typeface="Arial"/>
                <a:cs typeface="Arial"/>
              </a:rPr>
              <a:t>m</a:t>
            </a:r>
            <a:r>
              <a:rPr spc="-10" dirty="0">
                <a:latin typeface="Arial"/>
                <a:cs typeface="Arial"/>
              </a:rPr>
              <a:t>at</a:t>
            </a:r>
            <a:r>
              <a:rPr spc="-15" dirty="0">
                <a:latin typeface="Arial"/>
                <a:cs typeface="Arial"/>
              </a:rPr>
              <a:t>io</a:t>
            </a:r>
            <a:r>
              <a:rPr spc="-10" dirty="0">
                <a:latin typeface="Arial"/>
                <a:cs typeface="Arial"/>
              </a:rPr>
              <a:t>n</a:t>
            </a:r>
            <a:r>
              <a:rPr spc="-40" dirty="0">
                <a:latin typeface="Arial"/>
                <a:cs typeface="Arial"/>
              </a:rPr>
              <a:t> </a:t>
            </a:r>
            <a:r>
              <a:rPr spc="-15" dirty="0">
                <a:latin typeface="Arial"/>
                <a:cs typeface="Arial"/>
              </a:rPr>
              <a:t>Se</a:t>
            </a:r>
            <a:r>
              <a:rPr dirty="0">
                <a:latin typeface="Arial"/>
                <a:cs typeface="Arial"/>
              </a:rPr>
              <a:t>c</a:t>
            </a:r>
            <a:r>
              <a:rPr spc="-15" dirty="0">
                <a:latin typeface="Arial"/>
                <a:cs typeface="Arial"/>
              </a:rPr>
              <a:t>u</a:t>
            </a:r>
            <a:r>
              <a:rPr spc="-5" dirty="0">
                <a:latin typeface="Arial"/>
                <a:cs typeface="Arial"/>
              </a:rPr>
              <a:t>r</a:t>
            </a:r>
            <a:r>
              <a:rPr spc="-10" dirty="0">
                <a:latin typeface="Arial"/>
                <a:cs typeface="Arial"/>
              </a:rPr>
              <a:t>it</a:t>
            </a:r>
            <a:r>
              <a:rPr spc="-5" dirty="0">
                <a:latin typeface="Arial"/>
                <a:cs typeface="Arial"/>
              </a:rPr>
              <a:t>y</a:t>
            </a:r>
            <a:r>
              <a:rPr dirty="0">
                <a:latin typeface="Arial"/>
                <a:cs typeface="Arial"/>
              </a:rPr>
              <a:t> </a:t>
            </a:r>
            <a:r>
              <a:rPr spc="0" dirty="0">
                <a:latin typeface="Arial"/>
                <a:cs typeface="Arial"/>
              </a:rPr>
              <a:t>f</a:t>
            </a:r>
            <a:r>
              <a:rPr spc="-15" dirty="0">
                <a:latin typeface="Arial"/>
                <a:cs typeface="Arial"/>
              </a:rPr>
              <a:t>o</a:t>
            </a:r>
            <a:r>
              <a:rPr spc="-5" dirty="0">
                <a:latin typeface="Arial"/>
                <a:cs typeface="Arial"/>
              </a:rPr>
              <a:t>r</a:t>
            </a:r>
            <a:r>
              <a:rPr spc="-10" dirty="0">
                <a:latin typeface="Arial"/>
                <a:cs typeface="Arial"/>
              </a:rPr>
              <a:t> </a:t>
            </a:r>
            <a:r>
              <a:rPr spc="-15" dirty="0">
                <a:latin typeface="Arial"/>
                <a:cs typeface="Arial"/>
              </a:rPr>
              <a:t>E</a:t>
            </a:r>
            <a:r>
              <a:rPr dirty="0">
                <a:latin typeface="Arial"/>
                <a:cs typeface="Arial"/>
              </a:rPr>
              <a:t>x</a:t>
            </a:r>
            <a:r>
              <a:rPr spc="-15" dirty="0">
                <a:latin typeface="Arial"/>
                <a:cs typeface="Arial"/>
              </a:rPr>
              <a:t>e</a:t>
            </a:r>
            <a:r>
              <a:rPr dirty="0">
                <a:latin typeface="Arial"/>
                <a:cs typeface="Arial"/>
              </a:rPr>
              <a:t>c</a:t>
            </a:r>
            <a:r>
              <a:rPr spc="-10" dirty="0">
                <a:latin typeface="Arial"/>
                <a:cs typeface="Arial"/>
              </a:rPr>
              <a:t>uti</a:t>
            </a:r>
            <a:r>
              <a:rPr spc="-15" dirty="0">
                <a:latin typeface="Arial"/>
                <a:cs typeface="Arial"/>
              </a:rPr>
              <a:t>ves</a:t>
            </a:r>
          </a:p>
        </p:txBody>
      </p:sp>
      <p:sp>
        <p:nvSpPr>
          <p:cNvPr id="3" name="object 3"/>
          <p:cNvSpPr txBox="1"/>
          <p:nvPr/>
        </p:nvSpPr>
        <p:spPr>
          <a:xfrm>
            <a:off x="521015" y="1482912"/>
            <a:ext cx="8684895" cy="3200876"/>
          </a:xfrm>
          <a:prstGeom prst="rect">
            <a:avLst/>
          </a:prstGeom>
        </p:spPr>
        <p:txBody>
          <a:bodyPr vert="horz" wrap="square" lIns="0" tIns="0" rIns="0" bIns="0" rtlCol="0">
            <a:spAutoFit/>
          </a:bodyPr>
          <a:lstStyle/>
          <a:p>
            <a:pPr marL="12700">
              <a:lnSpc>
                <a:spcPct val="100000"/>
              </a:lnSpc>
            </a:pPr>
            <a:endParaRPr lang="en-US" sz="1600" b="1" dirty="0">
              <a:latin typeface="Arial"/>
              <a:cs typeface="Arial"/>
            </a:endParaRPr>
          </a:p>
          <a:p>
            <a:pPr marL="12700">
              <a:lnSpc>
                <a:spcPct val="100000"/>
              </a:lnSpc>
            </a:pPr>
            <a:r>
              <a:rPr lang="en-US" sz="1600" b="1" dirty="0">
                <a:latin typeface="Arial"/>
                <a:cs typeface="Arial"/>
              </a:rPr>
              <a:t>Let us examine how security impacts business processes at FMCSA:</a:t>
            </a:r>
          </a:p>
          <a:p>
            <a:pPr marL="12700">
              <a:lnSpc>
                <a:spcPct val="100000"/>
              </a:lnSpc>
            </a:pPr>
            <a:endParaRPr lang="en-US" sz="1600" dirty="0">
              <a:latin typeface="Arial"/>
              <a:cs typeface="Arial"/>
            </a:endParaRPr>
          </a:p>
          <a:p>
            <a:pPr marL="298450" indent="-285750">
              <a:lnSpc>
                <a:spcPct val="100000"/>
              </a:lnSpc>
              <a:buFont typeface="Arial" panose="020B0604020202020204" pitchFamily="34" charset="0"/>
              <a:buChar char="•"/>
            </a:pPr>
            <a:r>
              <a:rPr lang="en-US" sz="1600" dirty="0">
                <a:latin typeface="Arial"/>
                <a:cs typeface="Arial"/>
              </a:rPr>
              <a:t>Capital Planning and Investment Control (CPIC)</a:t>
            </a:r>
          </a:p>
          <a:p>
            <a:pPr marL="285750" indent="-285750">
              <a:lnSpc>
                <a:spcPct val="100000"/>
              </a:lnSpc>
              <a:spcBef>
                <a:spcPts val="46"/>
              </a:spcBef>
              <a:buFont typeface="Arial" panose="020B0604020202020204" pitchFamily="34" charset="0"/>
              <a:buChar char="•"/>
            </a:pPr>
            <a:endParaRPr lang="en-US" sz="1600" dirty="0">
              <a:latin typeface="Arial"/>
              <a:cs typeface="Arial"/>
            </a:endParaRPr>
          </a:p>
          <a:p>
            <a:pPr marL="298450" indent="-285750">
              <a:lnSpc>
                <a:spcPct val="100000"/>
              </a:lnSpc>
              <a:buFont typeface="Arial" panose="020B0604020202020204" pitchFamily="34" charset="0"/>
              <a:buChar char="•"/>
            </a:pPr>
            <a:r>
              <a:rPr lang="en-US" sz="1600" dirty="0">
                <a:latin typeface="Arial"/>
                <a:cs typeface="Arial"/>
              </a:rPr>
              <a:t>Risk Management Framework</a:t>
            </a:r>
          </a:p>
          <a:p>
            <a:pPr marL="285750" indent="-285750">
              <a:lnSpc>
                <a:spcPct val="100000"/>
              </a:lnSpc>
              <a:spcBef>
                <a:spcPts val="46"/>
              </a:spcBef>
              <a:buFont typeface="Arial" panose="020B0604020202020204" pitchFamily="34" charset="0"/>
              <a:buChar char="•"/>
            </a:pPr>
            <a:endParaRPr lang="en-US" sz="1600" dirty="0">
              <a:latin typeface="Arial"/>
              <a:cs typeface="Arial"/>
            </a:endParaRPr>
          </a:p>
          <a:p>
            <a:pPr marL="298450" indent="-285750">
              <a:lnSpc>
                <a:spcPct val="100000"/>
              </a:lnSpc>
              <a:buFont typeface="Arial" panose="020B0604020202020204" pitchFamily="34" charset="0"/>
              <a:buChar char="•"/>
            </a:pPr>
            <a:r>
              <a:rPr lang="en-US" sz="1600" dirty="0">
                <a:latin typeface="Arial"/>
                <a:cs typeface="Arial"/>
              </a:rPr>
              <a:t>Training &amp; Awareness</a:t>
            </a:r>
          </a:p>
          <a:p>
            <a:pPr marL="285750" indent="-285750">
              <a:lnSpc>
                <a:spcPct val="100000"/>
              </a:lnSpc>
              <a:spcBef>
                <a:spcPts val="46"/>
              </a:spcBef>
              <a:buFont typeface="Arial" panose="020B0604020202020204" pitchFamily="34" charset="0"/>
              <a:buChar char="•"/>
            </a:pPr>
            <a:endParaRPr lang="en-US" sz="1600" dirty="0">
              <a:latin typeface="Arial"/>
              <a:cs typeface="Arial"/>
            </a:endParaRPr>
          </a:p>
          <a:p>
            <a:pPr marL="298450" indent="-285750">
              <a:lnSpc>
                <a:spcPct val="100000"/>
              </a:lnSpc>
              <a:buFont typeface="Arial" panose="020B0604020202020204" pitchFamily="34" charset="0"/>
              <a:buChar char="•"/>
            </a:pPr>
            <a:r>
              <a:rPr lang="en-US" sz="1600" dirty="0">
                <a:latin typeface="Arial"/>
                <a:cs typeface="Arial"/>
              </a:rPr>
              <a:t>Contract Oversight</a:t>
            </a:r>
          </a:p>
          <a:p>
            <a:pPr marL="285750" indent="-285750">
              <a:lnSpc>
                <a:spcPct val="100000"/>
              </a:lnSpc>
              <a:spcBef>
                <a:spcPts val="46"/>
              </a:spcBef>
              <a:buFont typeface="Arial" panose="020B0604020202020204" pitchFamily="34" charset="0"/>
              <a:buChar char="•"/>
            </a:pPr>
            <a:endParaRPr lang="en-US" sz="1600" dirty="0">
              <a:latin typeface="Arial"/>
              <a:cs typeface="Arial"/>
            </a:endParaRPr>
          </a:p>
          <a:p>
            <a:pPr marL="298450" indent="-285750">
              <a:lnSpc>
                <a:spcPct val="100000"/>
              </a:lnSpc>
              <a:buFont typeface="Arial" panose="020B0604020202020204" pitchFamily="34" charset="0"/>
              <a:buChar char="•"/>
            </a:pPr>
            <a:r>
              <a:rPr lang="en-US" sz="1600" dirty="0">
                <a:latin typeface="Arial"/>
                <a:cs typeface="Arial"/>
              </a:rPr>
              <a:t>Inappropriate Behavior</a:t>
            </a:r>
          </a:p>
          <a:p>
            <a:pPr marL="12700">
              <a:lnSpc>
                <a:spcPct val="100000"/>
              </a:lnSpc>
            </a:pPr>
            <a:endParaRPr sz="1600" dirty="0">
              <a:latin typeface="Arial"/>
              <a:cs typeface="Arial"/>
            </a:endParaRPr>
          </a:p>
        </p:txBody>
      </p:sp>
      <p:sp>
        <p:nvSpPr>
          <p:cNvPr id="2" name="object 2"/>
          <p:cNvSpPr txBox="1">
            <a:spLocks noGrp="1"/>
          </p:cNvSpPr>
          <p:nvPr>
            <p:ph type="title"/>
          </p:nvPr>
        </p:nvSpPr>
        <p:spPr>
          <a:xfrm>
            <a:off x="383540" y="921186"/>
            <a:ext cx="9138919" cy="315471"/>
          </a:xfrm>
          <a:prstGeom prst="rect">
            <a:avLst/>
          </a:prstGeom>
        </p:spPr>
        <p:txBody>
          <a:bodyPr vert="horz" wrap="square" lIns="0" tIns="45720" rIns="0" bIns="0" rtlCol="0">
            <a:spAutoFit/>
          </a:bodyPr>
          <a:lstStyle/>
          <a:p>
            <a:pPr marL="12700">
              <a:lnSpc>
                <a:spcPts val="2145"/>
              </a:lnSpc>
            </a:pPr>
            <a:r>
              <a:rPr sz="1800" spc="-5" dirty="0"/>
              <a:t>Sec</a:t>
            </a:r>
            <a:r>
              <a:rPr sz="1800" dirty="0"/>
              <a:t>u</a:t>
            </a:r>
            <a:r>
              <a:rPr sz="1800" spc="-5" dirty="0"/>
              <a:t>r</a:t>
            </a:r>
            <a:r>
              <a:rPr sz="1800" dirty="0"/>
              <a:t>ity</a:t>
            </a:r>
            <a:r>
              <a:rPr sz="1800" spc="-5" dirty="0"/>
              <a:t> a</a:t>
            </a:r>
            <a:r>
              <a:rPr sz="1800" dirty="0"/>
              <a:t>nd</a:t>
            </a:r>
            <a:r>
              <a:rPr sz="1800" spc="5" dirty="0"/>
              <a:t> </a:t>
            </a:r>
            <a:r>
              <a:rPr sz="1800" spc="-5" dirty="0"/>
              <a:t>Y</a:t>
            </a:r>
            <a:r>
              <a:rPr sz="1800" dirty="0"/>
              <a:t>our</a:t>
            </a:r>
            <a:r>
              <a:rPr sz="1800" spc="-15" dirty="0"/>
              <a:t> </a:t>
            </a:r>
            <a:r>
              <a:rPr sz="1800" spc="-5" dirty="0"/>
              <a:t>B</a:t>
            </a:r>
            <a:r>
              <a:rPr sz="1800" dirty="0"/>
              <a:t>u</a:t>
            </a:r>
            <a:r>
              <a:rPr sz="1800" spc="-5" dirty="0"/>
              <a:t>s</a:t>
            </a:r>
            <a:r>
              <a:rPr sz="1800" dirty="0"/>
              <a:t>in</a:t>
            </a:r>
            <a:r>
              <a:rPr sz="1800" spc="-5" dirty="0"/>
              <a:t>es</a:t>
            </a:r>
            <a:r>
              <a:rPr sz="1800" dirty="0"/>
              <a:t>s</a:t>
            </a:r>
            <a:r>
              <a:rPr lang="en-US" sz="1800" dirty="0"/>
              <a:t> </a:t>
            </a:r>
            <a:endParaRPr sz="18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latin typeface="Arial"/>
                <a:cs typeface="Arial"/>
              </a:rPr>
              <a:t>39</a:t>
            </a:fld>
            <a:endParaRPr dirty="0">
              <a:latin typeface="Arial"/>
              <a:cs typeface="Arial"/>
            </a:endParaRPr>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ct val="100000"/>
              </a:lnSpc>
            </a:pPr>
            <a:r>
              <a:rPr spc="-10" dirty="0">
                <a:latin typeface="Arial"/>
                <a:cs typeface="Arial"/>
              </a:rPr>
              <a:t>In</a:t>
            </a:r>
            <a:r>
              <a:rPr spc="0" dirty="0">
                <a:latin typeface="Arial"/>
                <a:cs typeface="Arial"/>
              </a:rPr>
              <a:t>f</a:t>
            </a:r>
            <a:r>
              <a:rPr spc="-15" dirty="0">
                <a:latin typeface="Arial"/>
                <a:cs typeface="Arial"/>
              </a:rPr>
              <a:t>o</a:t>
            </a:r>
            <a:r>
              <a:rPr spc="-5" dirty="0">
                <a:latin typeface="Arial"/>
                <a:cs typeface="Arial"/>
              </a:rPr>
              <a:t>r</a:t>
            </a:r>
            <a:r>
              <a:rPr spc="5" dirty="0">
                <a:latin typeface="Arial"/>
                <a:cs typeface="Arial"/>
              </a:rPr>
              <a:t>m</a:t>
            </a:r>
            <a:r>
              <a:rPr spc="-10" dirty="0">
                <a:latin typeface="Arial"/>
                <a:cs typeface="Arial"/>
              </a:rPr>
              <a:t>at</a:t>
            </a:r>
            <a:r>
              <a:rPr spc="-15" dirty="0">
                <a:latin typeface="Arial"/>
                <a:cs typeface="Arial"/>
              </a:rPr>
              <a:t>io</a:t>
            </a:r>
            <a:r>
              <a:rPr spc="-10" dirty="0">
                <a:latin typeface="Arial"/>
                <a:cs typeface="Arial"/>
              </a:rPr>
              <a:t>n</a:t>
            </a:r>
            <a:r>
              <a:rPr spc="-40" dirty="0">
                <a:latin typeface="Arial"/>
                <a:cs typeface="Arial"/>
              </a:rPr>
              <a:t> </a:t>
            </a:r>
            <a:r>
              <a:rPr spc="-15" dirty="0">
                <a:latin typeface="Arial"/>
                <a:cs typeface="Arial"/>
              </a:rPr>
              <a:t>Se</a:t>
            </a:r>
            <a:r>
              <a:rPr dirty="0">
                <a:latin typeface="Arial"/>
                <a:cs typeface="Arial"/>
              </a:rPr>
              <a:t>c</a:t>
            </a:r>
            <a:r>
              <a:rPr spc="-15" dirty="0">
                <a:latin typeface="Arial"/>
                <a:cs typeface="Arial"/>
              </a:rPr>
              <a:t>u</a:t>
            </a:r>
            <a:r>
              <a:rPr spc="-5" dirty="0">
                <a:latin typeface="Arial"/>
                <a:cs typeface="Arial"/>
              </a:rPr>
              <a:t>r</a:t>
            </a:r>
            <a:r>
              <a:rPr spc="-10" dirty="0">
                <a:latin typeface="Arial"/>
                <a:cs typeface="Arial"/>
              </a:rPr>
              <a:t>it</a:t>
            </a:r>
            <a:r>
              <a:rPr spc="-5" dirty="0">
                <a:latin typeface="Arial"/>
                <a:cs typeface="Arial"/>
              </a:rPr>
              <a:t>y</a:t>
            </a:r>
            <a:r>
              <a:rPr dirty="0">
                <a:latin typeface="Arial"/>
                <a:cs typeface="Arial"/>
              </a:rPr>
              <a:t> </a:t>
            </a:r>
            <a:r>
              <a:rPr spc="0" dirty="0">
                <a:latin typeface="Arial"/>
                <a:cs typeface="Arial"/>
              </a:rPr>
              <a:t>f</a:t>
            </a:r>
            <a:r>
              <a:rPr spc="-15" dirty="0">
                <a:latin typeface="Arial"/>
                <a:cs typeface="Arial"/>
              </a:rPr>
              <a:t>o</a:t>
            </a:r>
            <a:r>
              <a:rPr spc="-5" dirty="0">
                <a:latin typeface="Arial"/>
                <a:cs typeface="Arial"/>
              </a:rPr>
              <a:t>r</a:t>
            </a:r>
            <a:r>
              <a:rPr spc="-10" dirty="0">
                <a:latin typeface="Arial"/>
                <a:cs typeface="Arial"/>
              </a:rPr>
              <a:t> </a:t>
            </a:r>
            <a:r>
              <a:rPr spc="-15" dirty="0">
                <a:latin typeface="Arial"/>
                <a:cs typeface="Arial"/>
              </a:rPr>
              <a:t>E</a:t>
            </a:r>
            <a:r>
              <a:rPr dirty="0">
                <a:latin typeface="Arial"/>
                <a:cs typeface="Arial"/>
              </a:rPr>
              <a:t>x</a:t>
            </a:r>
            <a:r>
              <a:rPr spc="-15" dirty="0">
                <a:latin typeface="Arial"/>
                <a:cs typeface="Arial"/>
              </a:rPr>
              <a:t>e</a:t>
            </a:r>
            <a:r>
              <a:rPr dirty="0">
                <a:latin typeface="Arial"/>
                <a:cs typeface="Arial"/>
              </a:rPr>
              <a:t>c</a:t>
            </a:r>
            <a:r>
              <a:rPr spc="-10" dirty="0">
                <a:latin typeface="Arial"/>
                <a:cs typeface="Arial"/>
              </a:rPr>
              <a:t>uti</a:t>
            </a:r>
            <a:r>
              <a:rPr spc="-15" dirty="0">
                <a:latin typeface="Arial"/>
                <a:cs typeface="Arial"/>
              </a:rPr>
              <a:t>ves</a:t>
            </a:r>
          </a:p>
        </p:txBody>
      </p:sp>
      <p:sp>
        <p:nvSpPr>
          <p:cNvPr id="4" name="object 4"/>
          <p:cNvSpPr txBox="1"/>
          <p:nvPr/>
        </p:nvSpPr>
        <p:spPr>
          <a:xfrm>
            <a:off x="532765" y="2243573"/>
            <a:ext cx="8644255" cy="3593291"/>
          </a:xfrm>
          <a:prstGeom prst="rect">
            <a:avLst/>
          </a:prstGeom>
        </p:spPr>
        <p:txBody>
          <a:bodyPr vert="horz" wrap="square" lIns="0" tIns="0" rIns="0" bIns="0" rtlCol="0">
            <a:spAutoFit/>
          </a:bodyPr>
          <a:lstStyle/>
          <a:p>
            <a:pPr marL="12700">
              <a:lnSpc>
                <a:spcPct val="100000"/>
              </a:lnSpc>
            </a:pPr>
            <a:r>
              <a:rPr sz="1800" dirty="0">
                <a:latin typeface="Webdings"/>
                <a:cs typeface="Webdings"/>
              </a:rPr>
              <a:t></a:t>
            </a:r>
            <a:r>
              <a:rPr sz="1800" b="1" dirty="0">
                <a:latin typeface="Arial"/>
                <a:cs typeface="Arial"/>
              </a:rPr>
              <a:t>Wh</a:t>
            </a:r>
            <a:r>
              <a:rPr sz="1800" b="1" spc="-10" dirty="0">
                <a:latin typeface="Arial"/>
                <a:cs typeface="Arial"/>
              </a:rPr>
              <a:t>a</a:t>
            </a:r>
            <a:r>
              <a:rPr sz="1800" b="1" dirty="0">
                <a:latin typeface="Arial"/>
                <a:cs typeface="Arial"/>
              </a:rPr>
              <a:t>t</a:t>
            </a:r>
            <a:r>
              <a:rPr sz="1800" b="1" spc="-10" dirty="0">
                <a:latin typeface="Arial"/>
                <a:cs typeface="Arial"/>
              </a:rPr>
              <a:t> </a:t>
            </a:r>
            <a:r>
              <a:rPr sz="1800" b="1" dirty="0">
                <a:latin typeface="Arial"/>
                <a:cs typeface="Arial"/>
              </a:rPr>
              <a:t>is</a:t>
            </a:r>
            <a:r>
              <a:rPr sz="1800" b="1" spc="-5" dirty="0">
                <a:latin typeface="Arial"/>
                <a:cs typeface="Arial"/>
              </a:rPr>
              <a:t> CP</a:t>
            </a:r>
            <a:r>
              <a:rPr sz="1800" b="1" dirty="0">
                <a:latin typeface="Arial"/>
                <a:cs typeface="Arial"/>
              </a:rPr>
              <a:t>I</a:t>
            </a:r>
            <a:r>
              <a:rPr sz="1800" b="1" spc="-5" dirty="0">
                <a:latin typeface="Arial"/>
                <a:cs typeface="Arial"/>
              </a:rPr>
              <a:t>C</a:t>
            </a:r>
            <a:r>
              <a:rPr sz="1800" b="1" dirty="0">
                <a:latin typeface="Arial"/>
                <a:cs typeface="Arial"/>
              </a:rPr>
              <a:t>?</a:t>
            </a:r>
            <a:endParaRPr sz="1800" dirty="0">
              <a:latin typeface="Arial"/>
              <a:cs typeface="Arial"/>
            </a:endParaRPr>
          </a:p>
          <a:p>
            <a:pPr marL="584200" marR="5080" indent="-228600">
              <a:lnSpc>
                <a:spcPct val="100000"/>
              </a:lnSpc>
              <a:spcBef>
                <a:spcPts val="860"/>
              </a:spcBef>
              <a:buFont typeface="Arial"/>
              <a:buChar char="–"/>
              <a:tabLst>
                <a:tab pos="584200" algn="l"/>
              </a:tabLst>
            </a:pPr>
            <a:r>
              <a:rPr sz="1800" spc="-5" dirty="0">
                <a:latin typeface="Arial"/>
                <a:cs typeface="Arial"/>
              </a:rPr>
              <a:t>CP</a:t>
            </a:r>
            <a:r>
              <a:rPr sz="1800" dirty="0">
                <a:latin typeface="Arial"/>
                <a:cs typeface="Arial"/>
              </a:rPr>
              <a:t>IC </a:t>
            </a:r>
            <a:r>
              <a:rPr sz="1800" spc="-5" dirty="0">
                <a:latin typeface="Arial"/>
                <a:cs typeface="Arial"/>
              </a:rPr>
              <a:t>i</a:t>
            </a:r>
            <a:r>
              <a:rPr sz="1800" dirty="0">
                <a:latin typeface="Arial"/>
                <a:cs typeface="Arial"/>
              </a:rPr>
              <a:t>s t</a:t>
            </a:r>
            <a:r>
              <a:rPr sz="1800" spc="-10" dirty="0">
                <a:latin typeface="Arial"/>
                <a:cs typeface="Arial"/>
              </a:rPr>
              <a:t>h</a:t>
            </a:r>
            <a:r>
              <a:rPr sz="1800" dirty="0">
                <a:latin typeface="Arial"/>
                <a:cs typeface="Arial"/>
              </a:rPr>
              <a:t>e</a:t>
            </a:r>
            <a:r>
              <a:rPr sz="1800" spc="-5" dirty="0">
                <a:latin typeface="Arial"/>
                <a:cs typeface="Arial"/>
              </a:rPr>
              <a:t> </a:t>
            </a:r>
            <a:r>
              <a:rPr sz="1800" spc="-10" dirty="0">
                <a:latin typeface="Arial"/>
                <a:cs typeface="Arial"/>
              </a:rPr>
              <a:t>p</a:t>
            </a:r>
            <a:r>
              <a:rPr sz="1800" dirty="0">
                <a:latin typeface="Arial"/>
                <a:cs typeface="Arial"/>
              </a:rPr>
              <a:t>r</a:t>
            </a:r>
            <a:r>
              <a:rPr sz="1800" spc="-5" dirty="0">
                <a:latin typeface="Arial"/>
                <a:cs typeface="Arial"/>
              </a:rPr>
              <a:t>i</a:t>
            </a:r>
            <a:r>
              <a:rPr sz="1800" dirty="0">
                <a:latin typeface="Arial"/>
                <a:cs typeface="Arial"/>
              </a:rPr>
              <a:t>m</a:t>
            </a:r>
            <a:r>
              <a:rPr sz="1800" spc="-10" dirty="0">
                <a:latin typeface="Arial"/>
                <a:cs typeface="Arial"/>
              </a:rPr>
              <a:t>a</a:t>
            </a:r>
            <a:r>
              <a:rPr sz="1800" dirty="0">
                <a:latin typeface="Arial"/>
                <a:cs typeface="Arial"/>
              </a:rPr>
              <a:t>ry</a:t>
            </a:r>
            <a:r>
              <a:rPr sz="1800" spc="15" dirty="0">
                <a:latin typeface="Arial"/>
                <a:cs typeface="Arial"/>
              </a:rPr>
              <a:t> </a:t>
            </a:r>
            <a:r>
              <a:rPr sz="1800" spc="-10" dirty="0">
                <a:latin typeface="Arial"/>
                <a:cs typeface="Arial"/>
              </a:rPr>
              <a:t>p</a:t>
            </a:r>
            <a:r>
              <a:rPr sz="1800" dirty="0">
                <a:latin typeface="Arial"/>
                <a:cs typeface="Arial"/>
              </a:rPr>
              <a:t>r</a:t>
            </a:r>
            <a:r>
              <a:rPr sz="1800" spc="-10" dirty="0">
                <a:latin typeface="Arial"/>
                <a:cs typeface="Arial"/>
              </a:rPr>
              <a:t>o</a:t>
            </a:r>
            <a:r>
              <a:rPr sz="1800" dirty="0">
                <a:latin typeface="Arial"/>
                <a:cs typeface="Arial"/>
              </a:rPr>
              <a:t>c</a:t>
            </a:r>
            <a:r>
              <a:rPr sz="1800" spc="-10" dirty="0">
                <a:latin typeface="Arial"/>
                <a:cs typeface="Arial"/>
              </a:rPr>
              <a:t>e</a:t>
            </a:r>
            <a:r>
              <a:rPr sz="1800" dirty="0">
                <a:latin typeface="Arial"/>
                <a:cs typeface="Arial"/>
              </a:rPr>
              <a:t>ss f</a:t>
            </a:r>
            <a:r>
              <a:rPr sz="1800" spc="-10" dirty="0">
                <a:latin typeface="Arial"/>
                <a:cs typeface="Arial"/>
              </a:rPr>
              <a:t>o</a:t>
            </a:r>
            <a:r>
              <a:rPr sz="1800" dirty="0">
                <a:latin typeface="Arial"/>
                <a:cs typeface="Arial"/>
              </a:rPr>
              <a:t>r m</a:t>
            </a:r>
            <a:r>
              <a:rPr sz="1800" spc="-10" dirty="0">
                <a:latin typeface="Arial"/>
                <a:cs typeface="Arial"/>
              </a:rPr>
              <a:t>a</a:t>
            </a:r>
            <a:r>
              <a:rPr sz="1800" dirty="0">
                <a:latin typeface="Arial"/>
                <a:cs typeface="Arial"/>
              </a:rPr>
              <a:t>k</a:t>
            </a:r>
            <a:r>
              <a:rPr sz="1800" spc="-5" dirty="0">
                <a:latin typeface="Arial"/>
                <a:cs typeface="Arial"/>
              </a:rPr>
              <a:t>i</a:t>
            </a:r>
            <a:r>
              <a:rPr sz="1800" spc="-10" dirty="0">
                <a:latin typeface="Arial"/>
                <a:cs typeface="Arial"/>
              </a:rPr>
              <a:t>n</a:t>
            </a:r>
            <a:r>
              <a:rPr sz="1800" dirty="0">
                <a:latin typeface="Arial"/>
                <a:cs typeface="Arial"/>
              </a:rPr>
              <a:t>g</a:t>
            </a:r>
            <a:r>
              <a:rPr sz="1800" spc="10" dirty="0">
                <a:latin typeface="Arial"/>
                <a:cs typeface="Arial"/>
              </a:rPr>
              <a:t> </a:t>
            </a:r>
            <a:r>
              <a:rPr sz="1800" spc="-5" dirty="0">
                <a:latin typeface="Arial"/>
                <a:cs typeface="Arial"/>
              </a:rPr>
              <a:t>i</a:t>
            </a:r>
            <a:r>
              <a:rPr sz="1800" spc="-10" dirty="0">
                <a:latin typeface="Arial"/>
                <a:cs typeface="Arial"/>
              </a:rPr>
              <a:t>n</a:t>
            </a:r>
            <a:r>
              <a:rPr sz="1800" dirty="0">
                <a:latin typeface="Arial"/>
                <a:cs typeface="Arial"/>
              </a:rPr>
              <a:t>v</a:t>
            </a:r>
            <a:r>
              <a:rPr sz="1800" spc="-10" dirty="0">
                <a:latin typeface="Arial"/>
                <a:cs typeface="Arial"/>
              </a:rPr>
              <a:t>e</a:t>
            </a:r>
            <a:r>
              <a:rPr sz="1800" dirty="0">
                <a:latin typeface="Arial"/>
                <a:cs typeface="Arial"/>
              </a:rPr>
              <a:t>stm</a:t>
            </a:r>
            <a:r>
              <a:rPr sz="1800" spc="-10" dirty="0">
                <a:latin typeface="Arial"/>
                <a:cs typeface="Arial"/>
              </a:rPr>
              <a:t>en</a:t>
            </a:r>
            <a:r>
              <a:rPr sz="1800" dirty="0">
                <a:latin typeface="Arial"/>
                <a:cs typeface="Arial"/>
              </a:rPr>
              <a:t>t</a:t>
            </a:r>
            <a:r>
              <a:rPr sz="1800" spc="15" dirty="0">
                <a:latin typeface="Arial"/>
                <a:cs typeface="Arial"/>
              </a:rPr>
              <a:t> </a:t>
            </a:r>
            <a:r>
              <a:rPr sz="1800" spc="-10" dirty="0">
                <a:latin typeface="Arial"/>
                <a:cs typeface="Arial"/>
              </a:rPr>
              <a:t>de</a:t>
            </a:r>
            <a:r>
              <a:rPr sz="1800" dirty="0">
                <a:latin typeface="Arial"/>
                <a:cs typeface="Arial"/>
              </a:rPr>
              <a:t>c</a:t>
            </a:r>
            <a:r>
              <a:rPr sz="1800" spc="-5" dirty="0">
                <a:latin typeface="Arial"/>
                <a:cs typeface="Arial"/>
              </a:rPr>
              <a:t>i</a:t>
            </a:r>
            <a:r>
              <a:rPr sz="1800" dirty="0">
                <a:latin typeface="Arial"/>
                <a:cs typeface="Arial"/>
              </a:rPr>
              <a:t>s</a:t>
            </a:r>
            <a:r>
              <a:rPr sz="1800" spc="-5" dirty="0">
                <a:latin typeface="Arial"/>
                <a:cs typeface="Arial"/>
              </a:rPr>
              <a:t>i</a:t>
            </a:r>
            <a:r>
              <a:rPr sz="1800" spc="-10" dirty="0">
                <a:latin typeface="Arial"/>
                <a:cs typeface="Arial"/>
              </a:rPr>
              <a:t>on</a:t>
            </a:r>
            <a:r>
              <a:rPr sz="1800" dirty="0">
                <a:latin typeface="Arial"/>
                <a:cs typeface="Arial"/>
              </a:rPr>
              <a:t>s,</a:t>
            </a:r>
            <a:r>
              <a:rPr sz="1800" spc="15" dirty="0">
                <a:latin typeface="Arial"/>
                <a:cs typeface="Arial"/>
              </a:rPr>
              <a:t> </a:t>
            </a:r>
            <a:r>
              <a:rPr sz="1800" spc="-10" dirty="0">
                <a:latin typeface="Arial"/>
                <a:cs typeface="Arial"/>
              </a:rPr>
              <a:t>a</a:t>
            </a:r>
            <a:r>
              <a:rPr sz="1800" dirty="0">
                <a:latin typeface="Arial"/>
                <a:cs typeface="Arial"/>
              </a:rPr>
              <a:t>ss</a:t>
            </a:r>
            <a:r>
              <a:rPr sz="1800" spc="-10" dirty="0">
                <a:latin typeface="Arial"/>
                <a:cs typeface="Arial"/>
              </a:rPr>
              <a:t>e</a:t>
            </a:r>
            <a:r>
              <a:rPr sz="1800" dirty="0">
                <a:latin typeface="Arial"/>
                <a:cs typeface="Arial"/>
              </a:rPr>
              <a:t>ss</a:t>
            </a:r>
            <a:r>
              <a:rPr sz="1800" spc="-5" dirty="0">
                <a:latin typeface="Arial"/>
                <a:cs typeface="Arial"/>
              </a:rPr>
              <a:t>i</a:t>
            </a:r>
            <a:r>
              <a:rPr sz="1800" spc="-10" dirty="0">
                <a:latin typeface="Arial"/>
                <a:cs typeface="Arial"/>
              </a:rPr>
              <a:t>ng </a:t>
            </a:r>
            <a:r>
              <a:rPr sz="1800" spc="-5" dirty="0">
                <a:latin typeface="Arial"/>
                <a:cs typeface="Arial"/>
              </a:rPr>
              <a:t>i</a:t>
            </a:r>
            <a:r>
              <a:rPr sz="1800" spc="-10" dirty="0">
                <a:latin typeface="Arial"/>
                <a:cs typeface="Arial"/>
              </a:rPr>
              <a:t>n</a:t>
            </a:r>
            <a:r>
              <a:rPr sz="1800" dirty="0">
                <a:latin typeface="Arial"/>
                <a:cs typeface="Arial"/>
              </a:rPr>
              <a:t>v</a:t>
            </a:r>
            <a:r>
              <a:rPr sz="1800" spc="-10" dirty="0">
                <a:latin typeface="Arial"/>
                <a:cs typeface="Arial"/>
              </a:rPr>
              <a:t>e</a:t>
            </a:r>
            <a:r>
              <a:rPr sz="1800" dirty="0">
                <a:latin typeface="Arial"/>
                <a:cs typeface="Arial"/>
              </a:rPr>
              <a:t>stm</a:t>
            </a:r>
            <a:r>
              <a:rPr sz="1800" spc="-10" dirty="0">
                <a:latin typeface="Arial"/>
                <a:cs typeface="Arial"/>
              </a:rPr>
              <a:t>en</a:t>
            </a:r>
            <a:r>
              <a:rPr sz="1800" dirty="0">
                <a:latin typeface="Arial"/>
                <a:cs typeface="Arial"/>
              </a:rPr>
              <a:t>t</a:t>
            </a:r>
            <a:r>
              <a:rPr sz="1800" spc="15" dirty="0">
                <a:latin typeface="Arial"/>
                <a:cs typeface="Arial"/>
              </a:rPr>
              <a:t> </a:t>
            </a:r>
            <a:r>
              <a:rPr sz="1800" spc="-10" dirty="0">
                <a:latin typeface="Arial"/>
                <a:cs typeface="Arial"/>
              </a:rPr>
              <a:t>p</a:t>
            </a:r>
            <a:r>
              <a:rPr sz="1800" dirty="0">
                <a:latin typeface="Arial"/>
                <a:cs typeface="Arial"/>
              </a:rPr>
              <a:t>r</a:t>
            </a:r>
            <a:r>
              <a:rPr sz="1800" spc="-10" dirty="0">
                <a:latin typeface="Arial"/>
                <a:cs typeface="Arial"/>
              </a:rPr>
              <a:t>o</a:t>
            </a:r>
            <a:r>
              <a:rPr sz="1800" dirty="0">
                <a:latin typeface="Arial"/>
                <a:cs typeface="Arial"/>
              </a:rPr>
              <a:t>c</a:t>
            </a:r>
            <a:r>
              <a:rPr sz="1800" spc="-10" dirty="0">
                <a:latin typeface="Arial"/>
                <a:cs typeface="Arial"/>
              </a:rPr>
              <a:t>e</a:t>
            </a:r>
            <a:r>
              <a:rPr sz="1800" dirty="0">
                <a:latin typeface="Arial"/>
                <a:cs typeface="Arial"/>
              </a:rPr>
              <a:t>ss,</a:t>
            </a:r>
            <a:r>
              <a:rPr sz="1800" spc="5" dirty="0">
                <a:latin typeface="Arial"/>
                <a:cs typeface="Arial"/>
              </a:rPr>
              <a:t> </a:t>
            </a:r>
            <a:r>
              <a:rPr sz="1800" spc="-10" dirty="0">
                <a:latin typeface="Arial"/>
                <a:cs typeface="Arial"/>
              </a:rPr>
              <a:t>e</a:t>
            </a:r>
            <a:r>
              <a:rPr sz="1800" dirty="0">
                <a:latin typeface="Arial"/>
                <a:cs typeface="Arial"/>
              </a:rPr>
              <a:t>ff</a:t>
            </a:r>
            <a:r>
              <a:rPr sz="1800" spc="-10" dirty="0">
                <a:latin typeface="Arial"/>
                <a:cs typeface="Arial"/>
              </a:rPr>
              <a:t>e</a:t>
            </a:r>
            <a:r>
              <a:rPr sz="1800" dirty="0">
                <a:latin typeface="Arial"/>
                <a:cs typeface="Arial"/>
              </a:rPr>
              <a:t>ct</a:t>
            </a:r>
            <a:r>
              <a:rPr sz="1800" spc="-5" dirty="0">
                <a:latin typeface="Arial"/>
                <a:cs typeface="Arial"/>
              </a:rPr>
              <a:t>i</a:t>
            </a:r>
            <a:r>
              <a:rPr sz="1800" dirty="0">
                <a:latin typeface="Arial"/>
                <a:cs typeface="Arial"/>
              </a:rPr>
              <a:t>v</a:t>
            </a:r>
            <a:r>
              <a:rPr sz="1800" spc="-10" dirty="0">
                <a:latin typeface="Arial"/>
                <a:cs typeface="Arial"/>
              </a:rPr>
              <a:t>ene</a:t>
            </a:r>
            <a:r>
              <a:rPr sz="1800" dirty="0">
                <a:latin typeface="Arial"/>
                <a:cs typeface="Arial"/>
              </a:rPr>
              <a:t>ss,</a:t>
            </a:r>
            <a:r>
              <a:rPr sz="1800" spc="5" dirty="0">
                <a:latin typeface="Arial"/>
                <a:cs typeface="Arial"/>
              </a:rPr>
              <a:t> </a:t>
            </a:r>
            <a:r>
              <a:rPr sz="1800" spc="-10" dirty="0">
                <a:latin typeface="Arial"/>
                <a:cs typeface="Arial"/>
              </a:rPr>
              <a:t>an</a:t>
            </a:r>
            <a:r>
              <a:rPr sz="1800" dirty="0">
                <a:latin typeface="Arial"/>
                <a:cs typeface="Arial"/>
              </a:rPr>
              <a:t>d</a:t>
            </a:r>
            <a:r>
              <a:rPr sz="1800" spc="10" dirty="0">
                <a:latin typeface="Arial"/>
                <a:cs typeface="Arial"/>
              </a:rPr>
              <a:t> </a:t>
            </a:r>
            <a:r>
              <a:rPr sz="1800" dirty="0">
                <a:latin typeface="Arial"/>
                <a:cs typeface="Arial"/>
              </a:rPr>
              <a:t>r</a:t>
            </a:r>
            <a:r>
              <a:rPr sz="1800" spc="-10" dirty="0">
                <a:latin typeface="Arial"/>
                <a:cs typeface="Arial"/>
              </a:rPr>
              <a:t>e</a:t>
            </a:r>
            <a:r>
              <a:rPr sz="1800" dirty="0">
                <a:latin typeface="Arial"/>
                <a:cs typeface="Arial"/>
              </a:rPr>
              <a:t>f</a:t>
            </a:r>
            <a:r>
              <a:rPr sz="1800" spc="-5" dirty="0">
                <a:latin typeface="Arial"/>
                <a:cs typeface="Arial"/>
              </a:rPr>
              <a:t>i</a:t>
            </a:r>
            <a:r>
              <a:rPr sz="1800" spc="-10" dirty="0">
                <a:latin typeface="Arial"/>
                <a:cs typeface="Arial"/>
              </a:rPr>
              <a:t>n</a:t>
            </a:r>
            <a:r>
              <a:rPr sz="1800" spc="-5" dirty="0">
                <a:latin typeface="Arial"/>
                <a:cs typeface="Arial"/>
              </a:rPr>
              <a:t>i</a:t>
            </a:r>
            <a:r>
              <a:rPr sz="1800" spc="-10" dirty="0">
                <a:latin typeface="Arial"/>
                <a:cs typeface="Arial"/>
              </a:rPr>
              <a:t>n</a:t>
            </a:r>
            <a:r>
              <a:rPr sz="1800" dirty="0">
                <a:latin typeface="Arial"/>
                <a:cs typeface="Arial"/>
              </a:rPr>
              <a:t>g</a:t>
            </a:r>
            <a:r>
              <a:rPr sz="1800" spc="10" dirty="0">
                <a:latin typeface="Arial"/>
                <a:cs typeface="Arial"/>
              </a:rPr>
              <a:t> </a:t>
            </a:r>
            <a:r>
              <a:rPr sz="1800" dirty="0">
                <a:latin typeface="Arial"/>
                <a:cs typeface="Arial"/>
              </a:rPr>
              <a:t>r</a:t>
            </a:r>
            <a:r>
              <a:rPr sz="1800" spc="-10" dirty="0">
                <a:latin typeface="Arial"/>
                <a:cs typeface="Arial"/>
              </a:rPr>
              <a:t>e</a:t>
            </a:r>
            <a:r>
              <a:rPr sz="1800" spc="-5" dirty="0">
                <a:latin typeface="Arial"/>
                <a:cs typeface="Arial"/>
              </a:rPr>
              <a:t>l</a:t>
            </a:r>
            <a:r>
              <a:rPr sz="1800" spc="-10" dirty="0">
                <a:latin typeface="Arial"/>
                <a:cs typeface="Arial"/>
              </a:rPr>
              <a:t>a</a:t>
            </a:r>
            <a:r>
              <a:rPr sz="1800" dirty="0">
                <a:latin typeface="Arial"/>
                <a:cs typeface="Arial"/>
              </a:rPr>
              <a:t>t</a:t>
            </a:r>
            <a:r>
              <a:rPr sz="1800" spc="-10" dirty="0">
                <a:latin typeface="Arial"/>
                <a:cs typeface="Arial"/>
              </a:rPr>
              <a:t>e</a:t>
            </a:r>
            <a:r>
              <a:rPr sz="1800" dirty="0">
                <a:latin typeface="Arial"/>
                <a:cs typeface="Arial"/>
              </a:rPr>
              <a:t>d</a:t>
            </a:r>
            <a:r>
              <a:rPr sz="1800" spc="10" dirty="0">
                <a:latin typeface="Arial"/>
                <a:cs typeface="Arial"/>
              </a:rPr>
              <a:t> </a:t>
            </a:r>
            <a:r>
              <a:rPr sz="1800" spc="-10" dirty="0">
                <a:latin typeface="Arial"/>
                <a:cs typeface="Arial"/>
              </a:rPr>
              <a:t>po</a:t>
            </a:r>
            <a:r>
              <a:rPr sz="1800" spc="-5" dirty="0">
                <a:latin typeface="Arial"/>
                <a:cs typeface="Arial"/>
              </a:rPr>
              <a:t>li</a:t>
            </a:r>
            <a:r>
              <a:rPr sz="1800" dirty="0">
                <a:latin typeface="Arial"/>
                <a:cs typeface="Arial"/>
              </a:rPr>
              <a:t>c</a:t>
            </a:r>
            <a:r>
              <a:rPr sz="1800" spc="-5" dirty="0">
                <a:latin typeface="Arial"/>
                <a:cs typeface="Arial"/>
              </a:rPr>
              <a:t>i</a:t>
            </a:r>
            <a:r>
              <a:rPr sz="1800" spc="-10" dirty="0">
                <a:latin typeface="Arial"/>
                <a:cs typeface="Arial"/>
              </a:rPr>
              <a:t>e</a:t>
            </a:r>
            <a:r>
              <a:rPr sz="1800" dirty="0">
                <a:latin typeface="Arial"/>
                <a:cs typeface="Arial"/>
              </a:rPr>
              <a:t>s</a:t>
            </a:r>
            <a:r>
              <a:rPr sz="1800" spc="25" dirty="0">
                <a:latin typeface="Arial"/>
                <a:cs typeface="Arial"/>
              </a:rPr>
              <a:t> </a:t>
            </a:r>
            <a:r>
              <a:rPr sz="1800" spc="-10" dirty="0">
                <a:latin typeface="Arial"/>
                <a:cs typeface="Arial"/>
              </a:rPr>
              <a:t>an</a:t>
            </a:r>
            <a:r>
              <a:rPr sz="1800" dirty="0">
                <a:latin typeface="Arial"/>
                <a:cs typeface="Arial"/>
              </a:rPr>
              <a:t>d</a:t>
            </a:r>
            <a:r>
              <a:rPr sz="1800" spc="10" dirty="0">
                <a:latin typeface="Arial"/>
                <a:cs typeface="Arial"/>
              </a:rPr>
              <a:t> </a:t>
            </a:r>
            <a:r>
              <a:rPr sz="1800" spc="-10" dirty="0">
                <a:latin typeface="Arial"/>
                <a:cs typeface="Arial"/>
              </a:rPr>
              <a:t>p</a:t>
            </a:r>
            <a:r>
              <a:rPr sz="1800" dirty="0">
                <a:latin typeface="Arial"/>
                <a:cs typeface="Arial"/>
              </a:rPr>
              <a:t>r</a:t>
            </a:r>
            <a:r>
              <a:rPr sz="1800" spc="-10" dirty="0">
                <a:latin typeface="Arial"/>
                <a:cs typeface="Arial"/>
              </a:rPr>
              <a:t>o</a:t>
            </a:r>
            <a:r>
              <a:rPr sz="1800" dirty="0">
                <a:latin typeface="Arial"/>
                <a:cs typeface="Arial"/>
              </a:rPr>
              <a:t>c</a:t>
            </a:r>
            <a:r>
              <a:rPr sz="1800" spc="-10" dirty="0">
                <a:latin typeface="Arial"/>
                <a:cs typeface="Arial"/>
              </a:rPr>
              <a:t>edu</a:t>
            </a:r>
            <a:r>
              <a:rPr sz="1800" dirty="0">
                <a:latin typeface="Arial"/>
                <a:cs typeface="Arial"/>
              </a:rPr>
              <a:t>r</a:t>
            </a:r>
            <a:r>
              <a:rPr sz="1800" spc="-10" dirty="0">
                <a:latin typeface="Arial"/>
                <a:cs typeface="Arial"/>
              </a:rPr>
              <a:t>e</a:t>
            </a:r>
            <a:r>
              <a:rPr sz="1800" dirty="0">
                <a:latin typeface="Arial"/>
                <a:cs typeface="Arial"/>
              </a:rPr>
              <a:t>s.</a:t>
            </a:r>
          </a:p>
          <a:p>
            <a:pPr marL="584200" indent="-228600">
              <a:lnSpc>
                <a:spcPct val="100000"/>
              </a:lnSpc>
              <a:spcBef>
                <a:spcPts val="865"/>
              </a:spcBef>
              <a:buFont typeface="Arial"/>
              <a:buChar char="–"/>
              <a:tabLst>
                <a:tab pos="584200" algn="l"/>
              </a:tabLst>
            </a:pPr>
            <a:r>
              <a:rPr sz="1800" spc="-5" dirty="0">
                <a:latin typeface="Arial"/>
                <a:cs typeface="Arial"/>
              </a:rPr>
              <a:t>CP</a:t>
            </a:r>
            <a:r>
              <a:rPr sz="1800" dirty="0">
                <a:latin typeface="Arial"/>
                <a:cs typeface="Arial"/>
              </a:rPr>
              <a:t>IC </a:t>
            </a:r>
            <a:r>
              <a:rPr sz="1800" spc="-10" dirty="0">
                <a:latin typeface="Arial"/>
                <a:cs typeface="Arial"/>
              </a:rPr>
              <a:t>en</a:t>
            </a:r>
            <a:r>
              <a:rPr sz="1800" dirty="0">
                <a:latin typeface="Arial"/>
                <a:cs typeface="Arial"/>
              </a:rPr>
              <a:t>s</a:t>
            </a:r>
            <a:r>
              <a:rPr sz="1800" spc="-10" dirty="0">
                <a:latin typeface="Arial"/>
                <a:cs typeface="Arial"/>
              </a:rPr>
              <a:t>u</a:t>
            </a:r>
            <a:r>
              <a:rPr sz="1800" dirty="0">
                <a:latin typeface="Arial"/>
                <a:cs typeface="Arial"/>
              </a:rPr>
              <a:t>r</a:t>
            </a:r>
            <a:r>
              <a:rPr sz="1800" spc="-10" dirty="0">
                <a:latin typeface="Arial"/>
                <a:cs typeface="Arial"/>
              </a:rPr>
              <a:t>e</a:t>
            </a:r>
            <a:r>
              <a:rPr sz="1800" dirty="0">
                <a:latin typeface="Arial"/>
                <a:cs typeface="Arial"/>
              </a:rPr>
              <a:t>s</a:t>
            </a:r>
            <a:r>
              <a:rPr sz="1800" spc="15" dirty="0">
                <a:latin typeface="Arial"/>
                <a:cs typeface="Arial"/>
              </a:rPr>
              <a:t> </a:t>
            </a:r>
            <a:r>
              <a:rPr sz="1800" dirty="0">
                <a:latin typeface="Arial"/>
                <a:cs typeface="Arial"/>
              </a:rPr>
              <a:t>f</a:t>
            </a:r>
            <a:r>
              <a:rPr sz="1800" spc="-5" dirty="0">
                <a:latin typeface="Arial"/>
                <a:cs typeface="Arial"/>
              </a:rPr>
              <a:t>i</a:t>
            </a:r>
            <a:r>
              <a:rPr sz="1800" dirty="0">
                <a:latin typeface="Arial"/>
                <a:cs typeface="Arial"/>
              </a:rPr>
              <a:t>sc</a:t>
            </a:r>
            <a:r>
              <a:rPr sz="1800" spc="-10" dirty="0">
                <a:latin typeface="Arial"/>
                <a:cs typeface="Arial"/>
              </a:rPr>
              <a:t>a</a:t>
            </a:r>
            <a:r>
              <a:rPr sz="1800" dirty="0">
                <a:latin typeface="Arial"/>
                <a:cs typeface="Arial"/>
              </a:rPr>
              <a:t>l </a:t>
            </a:r>
            <a:r>
              <a:rPr sz="1800" spc="-10" dirty="0">
                <a:latin typeface="Arial"/>
                <a:cs typeface="Arial"/>
              </a:rPr>
              <a:t>a</a:t>
            </a:r>
            <a:r>
              <a:rPr sz="1800" dirty="0">
                <a:latin typeface="Arial"/>
                <a:cs typeface="Arial"/>
              </a:rPr>
              <a:t>cc</a:t>
            </a:r>
            <a:r>
              <a:rPr sz="1800" spc="-10" dirty="0">
                <a:latin typeface="Arial"/>
                <a:cs typeface="Arial"/>
              </a:rPr>
              <a:t>oun</a:t>
            </a:r>
            <a:r>
              <a:rPr sz="1800" dirty="0">
                <a:latin typeface="Arial"/>
                <a:cs typeface="Arial"/>
              </a:rPr>
              <a:t>t</a:t>
            </a:r>
            <a:r>
              <a:rPr sz="1800" spc="-10" dirty="0">
                <a:latin typeface="Arial"/>
                <a:cs typeface="Arial"/>
              </a:rPr>
              <a:t>ab</a:t>
            </a:r>
            <a:r>
              <a:rPr sz="1800" spc="-5" dirty="0">
                <a:latin typeface="Arial"/>
                <a:cs typeface="Arial"/>
              </a:rPr>
              <a:t>ili</a:t>
            </a:r>
            <a:r>
              <a:rPr sz="1800" dirty="0">
                <a:latin typeface="Arial"/>
                <a:cs typeface="Arial"/>
              </a:rPr>
              <a:t>ty</a:t>
            </a:r>
            <a:r>
              <a:rPr sz="1800" spc="25"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a:t>
            </a:r>
            <a:r>
              <a:rPr sz="1800" spc="-5" dirty="0">
                <a:latin typeface="Arial"/>
                <a:cs typeface="Arial"/>
              </a:rPr>
              <a:t>E</a:t>
            </a:r>
            <a:r>
              <a:rPr sz="1800" spc="-15" dirty="0">
                <a:latin typeface="Arial"/>
                <a:cs typeface="Arial"/>
              </a:rPr>
              <a:t>x</a:t>
            </a:r>
            <a:r>
              <a:rPr sz="1800" spc="-10" dirty="0">
                <a:latin typeface="Arial"/>
                <a:cs typeface="Arial"/>
              </a:rPr>
              <a:t>h</a:t>
            </a:r>
            <a:r>
              <a:rPr sz="1800" spc="-5" dirty="0">
                <a:latin typeface="Arial"/>
                <a:cs typeface="Arial"/>
              </a:rPr>
              <a:t>i</a:t>
            </a:r>
            <a:r>
              <a:rPr sz="1800" spc="-10" dirty="0">
                <a:latin typeface="Arial"/>
                <a:cs typeface="Arial"/>
              </a:rPr>
              <a:t>b</a:t>
            </a:r>
            <a:r>
              <a:rPr sz="1800" spc="-5" dirty="0">
                <a:latin typeface="Arial"/>
                <a:cs typeface="Arial"/>
              </a:rPr>
              <a:t>i</a:t>
            </a:r>
            <a:r>
              <a:rPr sz="1800" dirty="0">
                <a:latin typeface="Arial"/>
                <a:cs typeface="Arial"/>
              </a:rPr>
              <a:t>t</a:t>
            </a:r>
            <a:r>
              <a:rPr sz="1800" spc="30" dirty="0">
                <a:latin typeface="Arial"/>
                <a:cs typeface="Arial"/>
              </a:rPr>
              <a:t> </a:t>
            </a:r>
            <a:r>
              <a:rPr sz="1800" spc="-10" dirty="0">
                <a:latin typeface="Arial"/>
                <a:cs typeface="Arial"/>
              </a:rPr>
              <a:t>30</a:t>
            </a:r>
            <a:r>
              <a:rPr sz="1800" dirty="0">
                <a:latin typeface="Arial"/>
                <a:cs typeface="Arial"/>
              </a:rPr>
              <a:t>0</a:t>
            </a:r>
            <a:r>
              <a:rPr sz="1800" spc="-5" dirty="0">
                <a:latin typeface="Arial"/>
                <a:cs typeface="Arial"/>
              </a:rPr>
              <a:t> </a:t>
            </a:r>
            <a:r>
              <a:rPr sz="1800" spc="-10" dirty="0">
                <a:latin typeface="Arial"/>
                <a:cs typeface="Arial"/>
              </a:rPr>
              <a:t>bu</a:t>
            </a:r>
            <a:r>
              <a:rPr sz="1800" spc="-5" dirty="0">
                <a:latin typeface="Arial"/>
                <a:cs typeface="Arial"/>
              </a:rPr>
              <a:t>si</a:t>
            </a:r>
            <a:r>
              <a:rPr sz="1800" spc="-10" dirty="0">
                <a:latin typeface="Arial"/>
                <a:cs typeface="Arial"/>
              </a:rPr>
              <a:t>ne</a:t>
            </a:r>
            <a:r>
              <a:rPr sz="1800" dirty="0">
                <a:latin typeface="Arial"/>
                <a:cs typeface="Arial"/>
              </a:rPr>
              <a:t>ss</a:t>
            </a:r>
            <a:r>
              <a:rPr sz="1800" spc="25" dirty="0">
                <a:latin typeface="Arial"/>
                <a:cs typeface="Arial"/>
              </a:rPr>
              <a:t> </a:t>
            </a:r>
            <a:r>
              <a:rPr sz="1800" dirty="0">
                <a:latin typeface="Arial"/>
                <a:cs typeface="Arial"/>
              </a:rPr>
              <a:t>c</a:t>
            </a:r>
            <a:r>
              <a:rPr sz="1800" spc="-10" dirty="0">
                <a:latin typeface="Arial"/>
                <a:cs typeface="Arial"/>
              </a:rPr>
              <a:t>a</a:t>
            </a:r>
            <a:r>
              <a:rPr sz="1800" dirty="0">
                <a:latin typeface="Arial"/>
                <a:cs typeface="Arial"/>
              </a:rPr>
              <a:t>s</a:t>
            </a:r>
            <a:r>
              <a:rPr sz="1800" spc="-10" dirty="0">
                <a:latin typeface="Arial"/>
                <a:cs typeface="Arial"/>
              </a:rPr>
              <a:t>e</a:t>
            </a:r>
            <a:r>
              <a:rPr sz="1800" dirty="0">
                <a:latin typeface="Arial"/>
                <a:cs typeface="Arial"/>
              </a:rPr>
              <a:t>s.</a:t>
            </a:r>
          </a:p>
          <a:p>
            <a:pPr marL="584200" marR="184150" indent="-228600">
              <a:lnSpc>
                <a:spcPct val="100000"/>
              </a:lnSpc>
              <a:spcBef>
                <a:spcPts val="860"/>
              </a:spcBef>
              <a:buFont typeface="Arial"/>
              <a:buChar char="–"/>
              <a:tabLst>
                <a:tab pos="584200" algn="l"/>
              </a:tabLst>
            </a:pPr>
            <a:r>
              <a:rPr sz="1800" spc="-5" dirty="0">
                <a:latin typeface="Arial"/>
                <a:cs typeface="Arial"/>
              </a:rPr>
              <a:t>CP</a:t>
            </a:r>
            <a:r>
              <a:rPr sz="1800" dirty="0">
                <a:latin typeface="Arial"/>
                <a:cs typeface="Arial"/>
              </a:rPr>
              <a:t>IC </a:t>
            </a:r>
            <a:r>
              <a:rPr sz="1800" spc="-5" dirty="0">
                <a:latin typeface="Arial"/>
                <a:cs typeface="Arial"/>
              </a:rPr>
              <a:t>i</a:t>
            </a:r>
            <a:r>
              <a:rPr sz="1800" spc="-10" dirty="0">
                <a:latin typeface="Arial"/>
                <a:cs typeface="Arial"/>
              </a:rPr>
              <a:t>n</a:t>
            </a:r>
            <a:r>
              <a:rPr sz="1800" dirty="0">
                <a:latin typeface="Arial"/>
                <a:cs typeface="Arial"/>
              </a:rPr>
              <a:t>t</a:t>
            </a:r>
            <a:r>
              <a:rPr sz="1800" spc="-10" dirty="0">
                <a:latin typeface="Arial"/>
                <a:cs typeface="Arial"/>
              </a:rPr>
              <a:t>eg</a:t>
            </a:r>
            <a:r>
              <a:rPr sz="1800" dirty="0">
                <a:latin typeface="Arial"/>
                <a:cs typeface="Arial"/>
              </a:rPr>
              <a:t>r</a:t>
            </a:r>
            <a:r>
              <a:rPr sz="1800" spc="-10" dirty="0">
                <a:latin typeface="Arial"/>
                <a:cs typeface="Arial"/>
              </a:rPr>
              <a:t>a</a:t>
            </a:r>
            <a:r>
              <a:rPr sz="1800" dirty="0">
                <a:latin typeface="Arial"/>
                <a:cs typeface="Arial"/>
              </a:rPr>
              <a:t>t</a:t>
            </a:r>
            <a:r>
              <a:rPr sz="1800" spc="-10" dirty="0">
                <a:latin typeface="Arial"/>
                <a:cs typeface="Arial"/>
              </a:rPr>
              <a:t>e</a:t>
            </a:r>
            <a:r>
              <a:rPr sz="1800" dirty="0">
                <a:latin typeface="Arial"/>
                <a:cs typeface="Arial"/>
              </a:rPr>
              <a:t>s</a:t>
            </a:r>
            <a:r>
              <a:rPr sz="1800" spc="15" dirty="0">
                <a:latin typeface="Arial"/>
                <a:cs typeface="Arial"/>
              </a:rPr>
              <a:t> </a:t>
            </a:r>
            <a:r>
              <a:rPr sz="1800" spc="-5" dirty="0">
                <a:latin typeface="Arial"/>
                <a:cs typeface="Arial"/>
              </a:rPr>
              <a:t>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10" dirty="0">
                <a:latin typeface="Arial"/>
                <a:cs typeface="Arial"/>
              </a:rPr>
              <a:t> </a:t>
            </a:r>
            <a:r>
              <a:rPr sz="1800" dirty="0">
                <a:latin typeface="Arial"/>
                <a:cs typeface="Arial"/>
              </a:rPr>
              <a:t>s</a:t>
            </a:r>
            <a:r>
              <a:rPr sz="1800" spc="-10" dirty="0">
                <a:latin typeface="Arial"/>
                <a:cs typeface="Arial"/>
              </a:rPr>
              <a:t>e</a:t>
            </a:r>
            <a:r>
              <a:rPr sz="1800" dirty="0">
                <a:latin typeface="Arial"/>
                <a:cs typeface="Arial"/>
              </a:rPr>
              <a:t>c</a:t>
            </a:r>
            <a:r>
              <a:rPr sz="1800" spc="-10" dirty="0">
                <a:latin typeface="Arial"/>
                <a:cs typeface="Arial"/>
              </a:rPr>
              <a:t>u</a:t>
            </a:r>
            <a:r>
              <a:rPr sz="1800" dirty="0">
                <a:latin typeface="Arial"/>
                <a:cs typeface="Arial"/>
              </a:rPr>
              <a:t>r</a:t>
            </a:r>
            <a:r>
              <a:rPr sz="1800" spc="-5" dirty="0">
                <a:latin typeface="Arial"/>
                <a:cs typeface="Arial"/>
              </a:rPr>
              <a:t>i</a:t>
            </a:r>
            <a:r>
              <a:rPr sz="1800" dirty="0">
                <a:latin typeface="Arial"/>
                <a:cs typeface="Arial"/>
              </a:rPr>
              <a:t>ty</a:t>
            </a:r>
            <a:r>
              <a:rPr sz="1800" spc="15" dirty="0">
                <a:latin typeface="Arial"/>
                <a:cs typeface="Arial"/>
              </a:rPr>
              <a:t> </a:t>
            </a:r>
            <a:r>
              <a:rPr sz="1800" spc="-5" dirty="0">
                <a:latin typeface="Arial"/>
                <a:cs typeface="Arial"/>
              </a:rPr>
              <a:t>i</a:t>
            </a:r>
            <a:r>
              <a:rPr sz="1800" spc="-10" dirty="0">
                <a:latin typeface="Arial"/>
                <a:cs typeface="Arial"/>
              </a:rPr>
              <a:t>n</a:t>
            </a:r>
            <a:r>
              <a:rPr sz="1800" dirty="0">
                <a:latin typeface="Arial"/>
                <a:cs typeface="Arial"/>
              </a:rPr>
              <a:t>to</a:t>
            </a:r>
            <a:r>
              <a:rPr sz="1800" spc="-5"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CP</a:t>
            </a:r>
            <a:r>
              <a:rPr sz="1800" dirty="0">
                <a:latin typeface="Arial"/>
                <a:cs typeface="Arial"/>
              </a:rPr>
              <a:t>IC </a:t>
            </a:r>
            <a:r>
              <a:rPr sz="1800" spc="-10" dirty="0">
                <a:latin typeface="Arial"/>
                <a:cs typeface="Arial"/>
              </a:rPr>
              <a:t>p</a:t>
            </a:r>
            <a:r>
              <a:rPr sz="1800" dirty="0">
                <a:latin typeface="Arial"/>
                <a:cs typeface="Arial"/>
              </a:rPr>
              <a:t>r</a:t>
            </a:r>
            <a:r>
              <a:rPr sz="1800" spc="-10" dirty="0">
                <a:latin typeface="Arial"/>
                <a:cs typeface="Arial"/>
              </a:rPr>
              <a:t>o</a:t>
            </a:r>
            <a:r>
              <a:rPr sz="1800" dirty="0">
                <a:latin typeface="Arial"/>
                <a:cs typeface="Arial"/>
              </a:rPr>
              <a:t>c</a:t>
            </a:r>
            <a:r>
              <a:rPr sz="1800" spc="-10" dirty="0">
                <a:latin typeface="Arial"/>
                <a:cs typeface="Arial"/>
              </a:rPr>
              <a:t>e</a:t>
            </a:r>
            <a:r>
              <a:rPr sz="1800" dirty="0">
                <a:latin typeface="Arial"/>
                <a:cs typeface="Arial"/>
              </a:rPr>
              <a:t>ss</a:t>
            </a:r>
            <a:r>
              <a:rPr sz="1800" spc="15" dirty="0">
                <a:latin typeface="Arial"/>
                <a:cs typeface="Arial"/>
              </a:rPr>
              <a:t> </a:t>
            </a:r>
            <a:r>
              <a:rPr sz="1800" dirty="0">
                <a:latin typeface="Arial"/>
                <a:cs typeface="Arial"/>
              </a:rPr>
              <a:t>to</a:t>
            </a:r>
            <a:r>
              <a:rPr sz="1800" spc="-15" dirty="0">
                <a:latin typeface="Arial"/>
                <a:cs typeface="Arial"/>
              </a:rPr>
              <a:t> </a:t>
            </a:r>
            <a:r>
              <a:rPr sz="1800" spc="-10" dirty="0">
                <a:latin typeface="Arial"/>
                <a:cs typeface="Arial"/>
              </a:rPr>
              <a:t>a</a:t>
            </a:r>
            <a:r>
              <a:rPr sz="1800" dirty="0">
                <a:latin typeface="Arial"/>
                <a:cs typeface="Arial"/>
              </a:rPr>
              <a:t>v</a:t>
            </a:r>
            <a:r>
              <a:rPr sz="1800" spc="-10" dirty="0">
                <a:latin typeface="Arial"/>
                <a:cs typeface="Arial"/>
              </a:rPr>
              <a:t>o</a:t>
            </a:r>
            <a:r>
              <a:rPr sz="1800" spc="-5" dirty="0">
                <a:latin typeface="Arial"/>
                <a:cs typeface="Arial"/>
              </a:rPr>
              <a:t>i</a:t>
            </a:r>
            <a:r>
              <a:rPr sz="1800" dirty="0">
                <a:latin typeface="Arial"/>
                <a:cs typeface="Arial"/>
              </a:rPr>
              <a:t>d</a:t>
            </a:r>
            <a:r>
              <a:rPr sz="1800" spc="10" dirty="0">
                <a:latin typeface="Arial"/>
                <a:cs typeface="Arial"/>
              </a:rPr>
              <a:t> </a:t>
            </a:r>
            <a:r>
              <a:rPr sz="1800" spc="-10" dirty="0">
                <a:latin typeface="Arial"/>
                <a:cs typeface="Arial"/>
              </a:rPr>
              <a:t>budge</a:t>
            </a:r>
            <a:r>
              <a:rPr sz="1800" dirty="0">
                <a:latin typeface="Arial"/>
                <a:cs typeface="Arial"/>
              </a:rPr>
              <a:t>t</a:t>
            </a:r>
            <a:r>
              <a:rPr sz="1800" spc="-5" dirty="0">
                <a:latin typeface="Arial"/>
                <a:cs typeface="Arial"/>
              </a:rPr>
              <a:t>i</a:t>
            </a:r>
            <a:r>
              <a:rPr sz="1800" spc="-10" dirty="0">
                <a:latin typeface="Arial"/>
                <a:cs typeface="Arial"/>
              </a:rPr>
              <a:t>ng </a:t>
            </a:r>
            <a:r>
              <a:rPr sz="1800" dirty="0">
                <a:latin typeface="Arial"/>
                <a:cs typeface="Arial"/>
              </a:rPr>
              <a:t>r</a:t>
            </a:r>
            <a:r>
              <a:rPr sz="1800" spc="-10" dirty="0">
                <a:latin typeface="Arial"/>
                <a:cs typeface="Arial"/>
              </a:rPr>
              <a:t>a</a:t>
            </a:r>
            <a:r>
              <a:rPr sz="1800" dirty="0">
                <a:latin typeface="Arial"/>
                <a:cs typeface="Arial"/>
              </a:rPr>
              <a:t>m</a:t>
            </a:r>
            <a:r>
              <a:rPr sz="1800" spc="-5" dirty="0">
                <a:latin typeface="Arial"/>
                <a:cs typeface="Arial"/>
              </a:rPr>
              <a:t>i</a:t>
            </a:r>
            <a:r>
              <a:rPr sz="1800" dirty="0">
                <a:latin typeface="Arial"/>
                <a:cs typeface="Arial"/>
              </a:rPr>
              <a:t>f</a:t>
            </a:r>
            <a:r>
              <a:rPr sz="1800" spc="-5" dirty="0">
                <a:latin typeface="Arial"/>
                <a:cs typeface="Arial"/>
              </a:rPr>
              <a:t>i</a:t>
            </a:r>
            <a:r>
              <a:rPr sz="1800" dirty="0">
                <a:latin typeface="Arial"/>
                <a:cs typeface="Arial"/>
              </a:rPr>
              <a:t>c</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on</a:t>
            </a:r>
            <a:r>
              <a:rPr sz="1800" dirty="0">
                <a:latin typeface="Arial"/>
                <a:cs typeface="Arial"/>
              </a:rPr>
              <a:t>s.</a:t>
            </a:r>
          </a:p>
          <a:p>
            <a:pPr>
              <a:lnSpc>
                <a:spcPct val="100000"/>
              </a:lnSpc>
              <a:spcBef>
                <a:spcPts val="15"/>
              </a:spcBef>
            </a:pPr>
            <a:endParaRPr lang="en-US" sz="1600" dirty="0">
              <a:latin typeface="Times New Roman"/>
              <a:cs typeface="Times New Roman"/>
            </a:endParaRPr>
          </a:p>
          <a:p>
            <a:pPr>
              <a:lnSpc>
                <a:spcPct val="100000"/>
              </a:lnSpc>
              <a:spcBef>
                <a:spcPts val="15"/>
              </a:spcBef>
            </a:pPr>
            <a:endParaRPr lang="en-US" sz="1600" dirty="0">
              <a:latin typeface="Times New Roman"/>
              <a:cs typeface="Times New Roman"/>
            </a:endParaRPr>
          </a:p>
          <a:p>
            <a:pPr>
              <a:lnSpc>
                <a:spcPct val="100000"/>
              </a:lnSpc>
              <a:spcBef>
                <a:spcPts val="15"/>
              </a:spcBef>
            </a:pPr>
            <a:endParaRPr lang="en-US" sz="1600" dirty="0">
              <a:latin typeface="Times New Roman"/>
              <a:cs typeface="Times New Roman"/>
            </a:endParaRPr>
          </a:p>
          <a:p>
            <a:pPr>
              <a:lnSpc>
                <a:spcPct val="100000"/>
              </a:lnSpc>
              <a:spcBef>
                <a:spcPts val="15"/>
              </a:spcBef>
            </a:pPr>
            <a:endParaRPr sz="1600" dirty="0">
              <a:latin typeface="Times New Roman"/>
              <a:cs typeface="Times New Roman"/>
            </a:endParaRPr>
          </a:p>
          <a:p>
            <a:pPr marL="187960">
              <a:lnSpc>
                <a:spcPct val="100000"/>
              </a:lnSpc>
            </a:pPr>
            <a:r>
              <a:rPr sz="1700" dirty="0">
                <a:solidFill>
                  <a:srgbClr val="FF2D2D"/>
                </a:solidFill>
                <a:latin typeface="Arial"/>
                <a:cs typeface="Arial"/>
              </a:rPr>
              <a:t>EXE</a:t>
            </a:r>
            <a:r>
              <a:rPr sz="1700" spc="5" dirty="0">
                <a:solidFill>
                  <a:srgbClr val="FF2D2D"/>
                </a:solidFill>
                <a:latin typeface="Arial"/>
                <a:cs typeface="Arial"/>
              </a:rPr>
              <a:t>CU</a:t>
            </a:r>
            <a:r>
              <a:rPr sz="1700" dirty="0">
                <a:solidFill>
                  <a:srgbClr val="FF2D2D"/>
                </a:solidFill>
                <a:latin typeface="Arial"/>
                <a:cs typeface="Arial"/>
              </a:rPr>
              <a:t>T</a:t>
            </a:r>
            <a:r>
              <a:rPr sz="1700" spc="-10" dirty="0">
                <a:solidFill>
                  <a:srgbClr val="FF2D2D"/>
                </a:solidFill>
                <a:latin typeface="Arial"/>
                <a:cs typeface="Arial"/>
              </a:rPr>
              <a:t>I</a:t>
            </a:r>
            <a:r>
              <a:rPr sz="1700" dirty="0">
                <a:solidFill>
                  <a:srgbClr val="FF2D2D"/>
                </a:solidFill>
                <a:latin typeface="Arial"/>
                <a:cs typeface="Arial"/>
              </a:rPr>
              <a:t>VE</a:t>
            </a:r>
            <a:r>
              <a:rPr sz="1700" spc="-125" dirty="0">
                <a:solidFill>
                  <a:srgbClr val="FF2D2D"/>
                </a:solidFill>
                <a:latin typeface="Arial"/>
                <a:cs typeface="Arial"/>
              </a:rPr>
              <a:t> </a:t>
            </a:r>
            <a:r>
              <a:rPr sz="1700" dirty="0">
                <a:solidFill>
                  <a:srgbClr val="FF2D2D"/>
                </a:solidFill>
                <a:latin typeface="Arial"/>
                <a:cs typeface="Arial"/>
              </a:rPr>
              <a:t>A</a:t>
            </a:r>
            <a:r>
              <a:rPr sz="1700" spc="5" dirty="0">
                <a:solidFill>
                  <a:srgbClr val="FF2D2D"/>
                </a:solidFill>
                <a:latin typeface="Arial"/>
                <a:cs typeface="Arial"/>
              </a:rPr>
              <a:t>C</a:t>
            </a:r>
            <a:r>
              <a:rPr sz="1700" spc="10" dirty="0">
                <a:solidFill>
                  <a:srgbClr val="FF2D2D"/>
                </a:solidFill>
                <a:latin typeface="Arial"/>
                <a:cs typeface="Arial"/>
              </a:rPr>
              <a:t>T</a:t>
            </a:r>
            <a:r>
              <a:rPr sz="1700" spc="-10" dirty="0">
                <a:solidFill>
                  <a:srgbClr val="FF2D2D"/>
                </a:solidFill>
                <a:latin typeface="Arial"/>
                <a:cs typeface="Arial"/>
              </a:rPr>
              <a:t>IO</a:t>
            </a:r>
            <a:r>
              <a:rPr sz="1700" spc="5" dirty="0">
                <a:solidFill>
                  <a:srgbClr val="FF2D2D"/>
                </a:solidFill>
                <a:latin typeface="Arial"/>
                <a:cs typeface="Arial"/>
              </a:rPr>
              <a:t>N</a:t>
            </a:r>
            <a:r>
              <a:rPr sz="1700" dirty="0">
                <a:solidFill>
                  <a:srgbClr val="FF2D2D"/>
                </a:solidFill>
                <a:latin typeface="Arial"/>
                <a:cs typeface="Arial"/>
              </a:rPr>
              <a:t>:</a:t>
            </a:r>
            <a:endParaRPr sz="1700" dirty="0">
              <a:latin typeface="Arial"/>
              <a:cs typeface="Arial"/>
            </a:endParaRPr>
          </a:p>
          <a:p>
            <a:pPr marL="187960">
              <a:lnSpc>
                <a:spcPct val="100000"/>
              </a:lnSpc>
              <a:spcBef>
                <a:spcPts val="600"/>
              </a:spcBef>
            </a:pPr>
            <a:r>
              <a:rPr sz="1700" dirty="0">
                <a:latin typeface="Arial"/>
                <a:cs typeface="Arial"/>
              </a:rPr>
              <a:t>Ensu</a:t>
            </a:r>
            <a:r>
              <a:rPr sz="1700" spc="-5" dirty="0">
                <a:latin typeface="Arial"/>
                <a:cs typeface="Arial"/>
              </a:rPr>
              <a:t>r</a:t>
            </a:r>
            <a:r>
              <a:rPr sz="1700" dirty="0">
                <a:latin typeface="Arial"/>
                <a:cs typeface="Arial"/>
              </a:rPr>
              <a:t>e</a:t>
            </a:r>
            <a:r>
              <a:rPr sz="1700" spc="5" dirty="0">
                <a:latin typeface="Arial"/>
                <a:cs typeface="Arial"/>
              </a:rPr>
              <a:t> </a:t>
            </a:r>
            <a:r>
              <a:rPr sz="1700" spc="-10" dirty="0">
                <a:latin typeface="Arial"/>
                <a:cs typeface="Arial"/>
              </a:rPr>
              <a:t>t</a:t>
            </a:r>
            <a:r>
              <a:rPr sz="1700" dirty="0">
                <a:latin typeface="Arial"/>
                <a:cs typeface="Arial"/>
              </a:rPr>
              <a:t>hat</a:t>
            </a:r>
            <a:r>
              <a:rPr sz="1700" spc="10" dirty="0">
                <a:latin typeface="Arial"/>
                <a:cs typeface="Arial"/>
              </a:rPr>
              <a:t> </a:t>
            </a:r>
            <a:r>
              <a:rPr sz="1700" spc="5" dirty="0">
                <a:latin typeface="Arial"/>
                <a:cs typeface="Arial"/>
              </a:rPr>
              <a:t>i</a:t>
            </a:r>
            <a:r>
              <a:rPr sz="1700" dirty="0">
                <a:latin typeface="Arial"/>
                <a:cs typeface="Arial"/>
              </a:rPr>
              <a:t>n</a:t>
            </a:r>
            <a:r>
              <a:rPr sz="1700" spc="-10" dirty="0">
                <a:latin typeface="Arial"/>
                <a:cs typeface="Arial"/>
              </a:rPr>
              <a:t>f</a:t>
            </a:r>
            <a:r>
              <a:rPr sz="1700" dirty="0">
                <a:latin typeface="Arial"/>
                <a:cs typeface="Arial"/>
              </a:rPr>
              <a:t>o</a:t>
            </a:r>
            <a:r>
              <a:rPr sz="1700" spc="-5" dirty="0">
                <a:latin typeface="Arial"/>
                <a:cs typeface="Arial"/>
              </a:rPr>
              <a:t>rm</a:t>
            </a:r>
            <a:r>
              <a:rPr sz="1700" dirty="0">
                <a:latin typeface="Arial"/>
                <a:cs typeface="Arial"/>
              </a:rPr>
              <a:t>a</a:t>
            </a:r>
            <a:r>
              <a:rPr sz="1700" spc="-10" dirty="0">
                <a:latin typeface="Arial"/>
                <a:cs typeface="Arial"/>
              </a:rPr>
              <a:t>t</a:t>
            </a:r>
            <a:r>
              <a:rPr sz="1700" spc="5" dirty="0">
                <a:latin typeface="Arial"/>
                <a:cs typeface="Arial"/>
              </a:rPr>
              <a:t>i</a:t>
            </a:r>
            <a:r>
              <a:rPr sz="1700" dirty="0">
                <a:latin typeface="Arial"/>
                <a:cs typeface="Arial"/>
              </a:rPr>
              <a:t>on</a:t>
            </a:r>
            <a:r>
              <a:rPr sz="1700" spc="-5" dirty="0">
                <a:latin typeface="Arial"/>
                <a:cs typeface="Arial"/>
              </a:rPr>
              <a:t> </a:t>
            </a:r>
            <a:r>
              <a:rPr sz="1700" dirty="0">
                <a:latin typeface="Arial"/>
                <a:cs typeface="Arial"/>
              </a:rPr>
              <a:t>secu</a:t>
            </a:r>
            <a:r>
              <a:rPr sz="1700" spc="-5" dirty="0">
                <a:latin typeface="Arial"/>
                <a:cs typeface="Arial"/>
              </a:rPr>
              <a:t>r</a:t>
            </a:r>
            <a:r>
              <a:rPr sz="1700" spc="5" dirty="0">
                <a:latin typeface="Arial"/>
                <a:cs typeface="Arial"/>
              </a:rPr>
              <a:t>i</a:t>
            </a:r>
            <a:r>
              <a:rPr sz="1700" spc="-10" dirty="0">
                <a:latin typeface="Arial"/>
                <a:cs typeface="Arial"/>
              </a:rPr>
              <a:t>t</a:t>
            </a:r>
            <a:r>
              <a:rPr sz="1700" dirty="0">
                <a:latin typeface="Arial"/>
                <a:cs typeface="Arial"/>
              </a:rPr>
              <a:t>y</a:t>
            </a:r>
            <a:r>
              <a:rPr sz="1700" spc="-5" dirty="0">
                <a:latin typeface="Arial"/>
                <a:cs typeface="Arial"/>
              </a:rPr>
              <a:t> </a:t>
            </a:r>
            <a:r>
              <a:rPr sz="1700" spc="5" dirty="0">
                <a:latin typeface="Arial"/>
                <a:cs typeface="Arial"/>
              </a:rPr>
              <a:t>i</a:t>
            </a:r>
            <a:r>
              <a:rPr sz="1700" dirty="0">
                <a:latin typeface="Arial"/>
                <a:cs typeface="Arial"/>
              </a:rPr>
              <a:t>s</a:t>
            </a:r>
            <a:r>
              <a:rPr sz="1700" spc="-5" dirty="0">
                <a:latin typeface="Arial"/>
                <a:cs typeface="Arial"/>
              </a:rPr>
              <a:t> </a:t>
            </a:r>
            <a:r>
              <a:rPr sz="1700" spc="5" dirty="0">
                <a:latin typeface="Arial"/>
                <a:cs typeface="Arial"/>
              </a:rPr>
              <a:t>i</a:t>
            </a:r>
            <a:r>
              <a:rPr sz="1700" dirty="0">
                <a:latin typeface="Arial"/>
                <a:cs typeface="Arial"/>
              </a:rPr>
              <a:t>n</a:t>
            </a:r>
            <a:r>
              <a:rPr sz="1700" spc="-10" dirty="0">
                <a:latin typeface="Arial"/>
                <a:cs typeface="Arial"/>
              </a:rPr>
              <a:t>t</a:t>
            </a:r>
            <a:r>
              <a:rPr sz="1700" dirty="0">
                <a:latin typeface="Arial"/>
                <a:cs typeface="Arial"/>
              </a:rPr>
              <a:t>eg</a:t>
            </a:r>
            <a:r>
              <a:rPr sz="1700" spc="-5" dirty="0">
                <a:latin typeface="Arial"/>
                <a:cs typeface="Arial"/>
              </a:rPr>
              <a:t>r</a:t>
            </a:r>
            <a:r>
              <a:rPr sz="1700" dirty="0">
                <a:latin typeface="Arial"/>
                <a:cs typeface="Arial"/>
              </a:rPr>
              <a:t>a</a:t>
            </a:r>
            <a:r>
              <a:rPr sz="1700" spc="-10" dirty="0">
                <a:latin typeface="Arial"/>
                <a:cs typeface="Arial"/>
              </a:rPr>
              <a:t>t</a:t>
            </a:r>
            <a:r>
              <a:rPr sz="1700" dirty="0">
                <a:latin typeface="Arial"/>
                <a:cs typeface="Arial"/>
              </a:rPr>
              <a:t>ed</a:t>
            </a:r>
            <a:r>
              <a:rPr sz="1700" spc="15" dirty="0">
                <a:latin typeface="Arial"/>
                <a:cs typeface="Arial"/>
              </a:rPr>
              <a:t> </a:t>
            </a:r>
            <a:r>
              <a:rPr sz="1700" spc="5" dirty="0">
                <a:latin typeface="Arial"/>
                <a:cs typeface="Arial"/>
              </a:rPr>
              <a:t>i</a:t>
            </a:r>
            <a:r>
              <a:rPr sz="1700" dirty="0">
                <a:latin typeface="Arial"/>
                <a:cs typeface="Arial"/>
              </a:rPr>
              <a:t>n</a:t>
            </a:r>
            <a:r>
              <a:rPr sz="1700" spc="-10" dirty="0">
                <a:latin typeface="Arial"/>
                <a:cs typeface="Arial"/>
              </a:rPr>
              <a:t>t</a:t>
            </a:r>
            <a:r>
              <a:rPr sz="1700" dirty="0">
                <a:latin typeface="Arial"/>
                <a:cs typeface="Arial"/>
              </a:rPr>
              <a:t>o</a:t>
            </a:r>
            <a:r>
              <a:rPr sz="1700" spc="5" dirty="0">
                <a:latin typeface="Arial"/>
                <a:cs typeface="Arial"/>
              </a:rPr>
              <a:t> </a:t>
            </a:r>
            <a:r>
              <a:rPr sz="1700" spc="-10" dirty="0">
                <a:latin typeface="Arial"/>
                <a:cs typeface="Arial"/>
              </a:rPr>
              <a:t>t</a:t>
            </a:r>
            <a:r>
              <a:rPr sz="1700" dirty="0">
                <a:latin typeface="Arial"/>
                <a:cs typeface="Arial"/>
              </a:rPr>
              <a:t>he</a:t>
            </a:r>
            <a:r>
              <a:rPr sz="1700" spc="5" dirty="0">
                <a:latin typeface="Arial"/>
                <a:cs typeface="Arial"/>
              </a:rPr>
              <a:t> C</a:t>
            </a:r>
            <a:r>
              <a:rPr sz="1700" dirty="0">
                <a:latin typeface="Arial"/>
                <a:cs typeface="Arial"/>
              </a:rPr>
              <a:t>P</a:t>
            </a:r>
            <a:r>
              <a:rPr sz="1700" spc="-10" dirty="0">
                <a:latin typeface="Arial"/>
                <a:cs typeface="Arial"/>
              </a:rPr>
              <a:t>I</a:t>
            </a:r>
            <a:r>
              <a:rPr sz="1700" dirty="0">
                <a:latin typeface="Arial"/>
                <a:cs typeface="Arial"/>
              </a:rPr>
              <a:t>C</a:t>
            </a:r>
            <a:r>
              <a:rPr sz="1700" spc="-15" dirty="0">
                <a:latin typeface="Arial"/>
                <a:cs typeface="Arial"/>
              </a:rPr>
              <a:t> </a:t>
            </a:r>
            <a:r>
              <a:rPr sz="1700" dirty="0">
                <a:latin typeface="Arial"/>
                <a:cs typeface="Arial"/>
              </a:rPr>
              <a:t>p</a:t>
            </a:r>
            <a:r>
              <a:rPr sz="1700" spc="-5" dirty="0">
                <a:latin typeface="Arial"/>
                <a:cs typeface="Arial"/>
              </a:rPr>
              <a:t>r</a:t>
            </a:r>
            <a:r>
              <a:rPr sz="1700" dirty="0">
                <a:latin typeface="Arial"/>
                <a:cs typeface="Arial"/>
              </a:rPr>
              <a:t>ocess.</a:t>
            </a:r>
          </a:p>
        </p:txBody>
      </p:sp>
      <p:sp>
        <p:nvSpPr>
          <p:cNvPr id="2" name="object 2"/>
          <p:cNvSpPr txBox="1">
            <a:spLocks noGrp="1"/>
          </p:cNvSpPr>
          <p:nvPr>
            <p:ph type="title"/>
          </p:nvPr>
        </p:nvSpPr>
        <p:spPr>
          <a:prstGeom prst="rect">
            <a:avLst/>
          </a:prstGeom>
        </p:spPr>
        <p:txBody>
          <a:bodyPr vert="horz" wrap="square" lIns="0" tIns="0" rIns="0" bIns="0" rtlCol="0">
            <a:spAutoFit/>
          </a:bodyPr>
          <a:lstStyle/>
          <a:p>
            <a:pPr marL="12700">
              <a:lnSpc>
                <a:spcPts val="2145"/>
              </a:lnSpc>
            </a:pPr>
            <a:r>
              <a:rPr sz="1800" spc="-5" dirty="0"/>
              <a:t>Sec</a:t>
            </a:r>
            <a:r>
              <a:rPr sz="1800" dirty="0"/>
              <a:t>u</a:t>
            </a:r>
            <a:r>
              <a:rPr sz="1800" spc="-5" dirty="0"/>
              <a:t>r</a:t>
            </a:r>
            <a:r>
              <a:rPr sz="1800" dirty="0"/>
              <a:t>ity</a:t>
            </a:r>
            <a:r>
              <a:rPr sz="1800" spc="-5" dirty="0"/>
              <a:t> a</a:t>
            </a:r>
            <a:r>
              <a:rPr sz="1800" dirty="0"/>
              <a:t>nd</a:t>
            </a:r>
            <a:r>
              <a:rPr sz="1800" spc="5" dirty="0"/>
              <a:t> </a:t>
            </a:r>
            <a:r>
              <a:rPr sz="1800" spc="-5" dirty="0"/>
              <a:t>Y</a:t>
            </a:r>
            <a:r>
              <a:rPr sz="1800" dirty="0"/>
              <a:t>our</a:t>
            </a:r>
            <a:r>
              <a:rPr sz="1800" spc="-15" dirty="0"/>
              <a:t> </a:t>
            </a:r>
            <a:r>
              <a:rPr sz="1800" spc="-5" dirty="0"/>
              <a:t>B</a:t>
            </a:r>
            <a:r>
              <a:rPr sz="1800" dirty="0"/>
              <a:t>u</a:t>
            </a:r>
            <a:r>
              <a:rPr sz="1800" spc="-5" dirty="0"/>
              <a:t>s</a:t>
            </a:r>
            <a:r>
              <a:rPr sz="1800" dirty="0"/>
              <a:t>in</a:t>
            </a:r>
            <a:r>
              <a:rPr sz="1800" spc="-5" dirty="0"/>
              <a:t>es</a:t>
            </a:r>
            <a:r>
              <a:rPr sz="1800" dirty="0"/>
              <a:t>s</a:t>
            </a:r>
          </a:p>
          <a:p>
            <a:pPr marL="12700" marR="5080">
              <a:lnSpc>
                <a:spcPts val="3360"/>
              </a:lnSpc>
              <a:spcBef>
                <a:spcPts val="95"/>
              </a:spcBef>
            </a:pPr>
            <a:r>
              <a:rPr spc="-30" dirty="0"/>
              <a:t>C</a:t>
            </a:r>
            <a:r>
              <a:rPr spc="-15" dirty="0"/>
              <a:t>a</a:t>
            </a:r>
            <a:r>
              <a:rPr spc="-25" dirty="0"/>
              <a:t>p</a:t>
            </a:r>
            <a:r>
              <a:rPr spc="-10" dirty="0"/>
              <a:t>ital</a:t>
            </a:r>
            <a:r>
              <a:rPr spc="15" dirty="0"/>
              <a:t> </a:t>
            </a:r>
            <a:r>
              <a:rPr spc="-25" dirty="0"/>
              <a:t>P</a:t>
            </a:r>
            <a:r>
              <a:rPr spc="-10" dirty="0"/>
              <a:t>l</a:t>
            </a:r>
            <a:r>
              <a:rPr spc="-15" dirty="0"/>
              <a:t>a</a:t>
            </a:r>
            <a:r>
              <a:rPr spc="-25" dirty="0"/>
              <a:t>nn</a:t>
            </a:r>
            <a:r>
              <a:rPr spc="-10" dirty="0"/>
              <a:t>i</a:t>
            </a:r>
            <a:r>
              <a:rPr spc="-25" dirty="0"/>
              <a:t>n</a:t>
            </a:r>
            <a:r>
              <a:rPr spc="-20" dirty="0"/>
              <a:t>g</a:t>
            </a:r>
            <a:r>
              <a:rPr spc="20" dirty="0"/>
              <a:t> </a:t>
            </a:r>
            <a:r>
              <a:rPr spc="-15" dirty="0"/>
              <a:t>a</a:t>
            </a:r>
            <a:r>
              <a:rPr spc="-25" dirty="0"/>
              <a:t>n</a:t>
            </a:r>
            <a:r>
              <a:rPr spc="-20" dirty="0"/>
              <a:t>d</a:t>
            </a:r>
            <a:r>
              <a:rPr spc="5" dirty="0"/>
              <a:t> </a:t>
            </a:r>
            <a:r>
              <a:rPr spc="-10" dirty="0"/>
              <a:t>I</a:t>
            </a:r>
            <a:r>
              <a:rPr spc="-25" dirty="0"/>
              <a:t>n</a:t>
            </a:r>
            <a:r>
              <a:rPr spc="-15" dirty="0"/>
              <a:t>ves</a:t>
            </a:r>
            <a:r>
              <a:rPr spc="-10" dirty="0"/>
              <a:t>t</a:t>
            </a:r>
            <a:r>
              <a:rPr spc="-30" dirty="0"/>
              <a:t>m</a:t>
            </a:r>
            <a:r>
              <a:rPr spc="-15" dirty="0"/>
              <a:t>e</a:t>
            </a:r>
            <a:r>
              <a:rPr spc="-25" dirty="0"/>
              <a:t>n</a:t>
            </a:r>
            <a:r>
              <a:rPr spc="-10" dirty="0"/>
              <a:t>t</a:t>
            </a:r>
            <a:r>
              <a:rPr spc="30" dirty="0"/>
              <a:t> </a:t>
            </a:r>
            <a:r>
              <a:rPr spc="-25" dirty="0"/>
              <a:t>Con</a:t>
            </a:r>
            <a:r>
              <a:rPr spc="-5" dirty="0"/>
              <a:t>t</a:t>
            </a:r>
            <a:r>
              <a:rPr spc="-15" dirty="0"/>
              <a:t>r</a:t>
            </a:r>
            <a:r>
              <a:rPr spc="-25" dirty="0"/>
              <a:t>o</a:t>
            </a:r>
            <a:r>
              <a:rPr spc="-10" dirty="0"/>
              <a:t>l</a:t>
            </a:r>
            <a:r>
              <a:rPr spc="25" dirty="0"/>
              <a:t> </a:t>
            </a:r>
            <a:r>
              <a:rPr spc="-5" dirty="0"/>
              <a:t>(</a:t>
            </a:r>
            <a:r>
              <a:rPr spc="-25" dirty="0"/>
              <a:t>CP</a:t>
            </a:r>
            <a:r>
              <a:rPr spc="-10" dirty="0"/>
              <a:t>I</a:t>
            </a:r>
            <a:r>
              <a:rPr spc="-20" dirty="0"/>
              <a:t>C)</a:t>
            </a:r>
            <a:r>
              <a:rPr spc="-15" dirty="0"/>
              <a:t> </a:t>
            </a:r>
            <a:r>
              <a:rPr spc="-25" dirty="0"/>
              <a:t>P</a:t>
            </a:r>
            <a:r>
              <a:rPr spc="-10" dirty="0"/>
              <a:t>r</a:t>
            </a:r>
            <a:r>
              <a:rPr spc="-25" dirty="0"/>
              <a:t>o</a:t>
            </a:r>
            <a:r>
              <a:rPr spc="-15" dirty="0"/>
              <a:t>cess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4</a:t>
            </a:fld>
            <a:endParaRPr dirty="0"/>
          </a:p>
        </p:txBody>
      </p:sp>
      <p:sp>
        <p:nvSpPr>
          <p:cNvPr id="9" name="object 9"/>
          <p:cNvSpPr txBox="1">
            <a:spLocks noGrp="1"/>
          </p:cNvSpPr>
          <p:nvPr>
            <p:ph type="ftr" sz="quarter" idx="5"/>
          </p:nvPr>
        </p:nvSpPr>
        <p:spPr>
          <a:prstGeom prst="rect">
            <a:avLst/>
          </a:prstGeom>
        </p:spPr>
        <p:txBody>
          <a:bodyPr vert="horz" wrap="square" lIns="0" tIns="0" rIns="0" bIns="0" rtlCol="0">
            <a:spAutoFit/>
          </a:bodyPr>
          <a:lstStyle/>
          <a:p>
            <a:pPr marL="12700">
              <a:lnSpc>
                <a:spcPct val="100000"/>
              </a:lnSpc>
            </a:pPr>
            <a:r>
              <a:rPr spc="-10" dirty="0"/>
              <a:t>In</a:t>
            </a:r>
            <a:r>
              <a:rPr spc="0" dirty="0"/>
              <a:t>f</a:t>
            </a:r>
            <a:r>
              <a:rPr spc="-15" dirty="0"/>
              <a:t>o</a:t>
            </a:r>
            <a:r>
              <a:rPr spc="-5" dirty="0"/>
              <a:t>r</a:t>
            </a:r>
            <a:r>
              <a:rPr spc="5" dirty="0"/>
              <a:t>m</a:t>
            </a:r>
            <a:r>
              <a:rPr spc="-10" dirty="0"/>
              <a:t>at</a:t>
            </a:r>
            <a:r>
              <a:rPr spc="-15" dirty="0"/>
              <a:t>io</a:t>
            </a:r>
            <a:r>
              <a:rPr spc="-10" dirty="0"/>
              <a:t>n</a:t>
            </a:r>
            <a:r>
              <a:rPr spc="-40" dirty="0"/>
              <a:t> </a:t>
            </a:r>
            <a:r>
              <a:rPr spc="-15" dirty="0"/>
              <a:t>Se</a:t>
            </a:r>
            <a:r>
              <a:rPr dirty="0"/>
              <a:t>c</a:t>
            </a:r>
            <a:r>
              <a:rPr spc="-15" dirty="0"/>
              <a:t>u</a:t>
            </a:r>
            <a:r>
              <a:rPr spc="-5" dirty="0"/>
              <a:t>r</a:t>
            </a:r>
            <a:r>
              <a:rPr spc="-10" dirty="0"/>
              <a:t>it</a:t>
            </a:r>
            <a:r>
              <a:rPr spc="-5" dirty="0"/>
              <a:t>y</a:t>
            </a:r>
            <a:r>
              <a:rPr dirty="0"/>
              <a:t> </a:t>
            </a:r>
            <a:r>
              <a:rPr spc="0" dirty="0"/>
              <a:t>f</a:t>
            </a:r>
            <a:r>
              <a:rPr spc="-15" dirty="0"/>
              <a:t>o</a:t>
            </a:r>
            <a:r>
              <a:rPr spc="-5" dirty="0"/>
              <a:t>r</a:t>
            </a:r>
            <a:r>
              <a:rPr spc="-10" dirty="0"/>
              <a:t> </a:t>
            </a:r>
            <a:r>
              <a:rPr spc="-15" dirty="0"/>
              <a:t>E</a:t>
            </a:r>
            <a:r>
              <a:rPr dirty="0"/>
              <a:t>x</a:t>
            </a:r>
            <a:r>
              <a:rPr spc="-15" dirty="0"/>
              <a:t>e</a:t>
            </a:r>
            <a:r>
              <a:rPr dirty="0"/>
              <a:t>c</a:t>
            </a:r>
            <a:r>
              <a:rPr spc="-10" dirty="0"/>
              <a:t>uti</a:t>
            </a:r>
            <a:r>
              <a:rPr spc="-15" dirty="0"/>
              <a:t>ves</a:t>
            </a:r>
          </a:p>
        </p:txBody>
      </p:sp>
      <p:sp>
        <p:nvSpPr>
          <p:cNvPr id="7" name="object 7"/>
          <p:cNvSpPr txBox="1"/>
          <p:nvPr/>
        </p:nvSpPr>
        <p:spPr>
          <a:xfrm>
            <a:off x="948373" y="4958607"/>
            <a:ext cx="7836534" cy="923330"/>
          </a:xfrm>
          <a:prstGeom prst="rect">
            <a:avLst/>
          </a:prstGeom>
        </p:spPr>
        <p:txBody>
          <a:bodyPr vert="horz" wrap="square" lIns="0" tIns="0" rIns="0" bIns="0" rtlCol="0">
            <a:spAutoFit/>
          </a:bodyPr>
          <a:lstStyle/>
          <a:p>
            <a:pPr marL="94615" marR="5080" indent="-82550">
              <a:lnSpc>
                <a:spcPct val="100000"/>
              </a:lnSpc>
            </a:pPr>
            <a:r>
              <a:rPr sz="2000" spc="-5" dirty="0">
                <a:solidFill>
                  <a:schemeClr val="accent1"/>
                </a:solidFill>
                <a:latin typeface="Calibri"/>
                <a:cs typeface="Calibri"/>
              </a:rPr>
              <a:t>P</a:t>
            </a:r>
            <a:r>
              <a:rPr sz="2000" spc="-40" dirty="0">
                <a:solidFill>
                  <a:schemeClr val="accent1"/>
                </a:solidFill>
                <a:latin typeface="Calibri"/>
                <a:cs typeface="Calibri"/>
              </a:rPr>
              <a:t>r</a:t>
            </a:r>
            <a:r>
              <a:rPr sz="2000" spc="-5" dirty="0">
                <a:solidFill>
                  <a:schemeClr val="accent1"/>
                </a:solidFill>
                <a:latin typeface="Calibri"/>
                <a:cs typeface="Calibri"/>
              </a:rPr>
              <a:t>o</a:t>
            </a:r>
            <a:r>
              <a:rPr sz="2000" spc="-25" dirty="0">
                <a:solidFill>
                  <a:schemeClr val="accent1"/>
                </a:solidFill>
                <a:latin typeface="Calibri"/>
                <a:cs typeface="Calibri"/>
              </a:rPr>
              <a:t>t</a:t>
            </a:r>
            <a:r>
              <a:rPr sz="2000" spc="-5" dirty="0">
                <a:solidFill>
                  <a:schemeClr val="accent1"/>
                </a:solidFill>
                <a:latin typeface="Calibri"/>
                <a:cs typeface="Calibri"/>
              </a:rPr>
              <a:t>e</a:t>
            </a:r>
            <a:r>
              <a:rPr sz="2000" dirty="0">
                <a:solidFill>
                  <a:schemeClr val="accent1"/>
                </a:solidFill>
                <a:latin typeface="Calibri"/>
                <a:cs typeface="Calibri"/>
              </a:rPr>
              <a:t>ct</a:t>
            </a:r>
            <a:r>
              <a:rPr sz="2000" spc="-5" dirty="0">
                <a:solidFill>
                  <a:schemeClr val="accent1"/>
                </a:solidFill>
                <a:latin typeface="Calibri"/>
                <a:cs typeface="Calibri"/>
              </a:rPr>
              <a:t>io</a:t>
            </a:r>
            <a:r>
              <a:rPr sz="2000" dirty="0">
                <a:solidFill>
                  <a:schemeClr val="accent1"/>
                </a:solidFill>
                <a:latin typeface="Calibri"/>
                <a:cs typeface="Calibri"/>
              </a:rPr>
              <a:t>n</a:t>
            </a:r>
            <a:r>
              <a:rPr sz="2000" spc="15" dirty="0">
                <a:solidFill>
                  <a:schemeClr val="accent1"/>
                </a:solidFill>
                <a:latin typeface="Calibri"/>
                <a:cs typeface="Calibri"/>
              </a:rPr>
              <a:t> </a:t>
            </a:r>
            <a:r>
              <a:rPr sz="2000" spc="-5" dirty="0">
                <a:solidFill>
                  <a:schemeClr val="accent1"/>
                </a:solidFill>
                <a:latin typeface="Calibri"/>
                <a:cs typeface="Calibri"/>
              </a:rPr>
              <a:t>o</a:t>
            </a:r>
            <a:r>
              <a:rPr sz="2000" dirty="0">
                <a:solidFill>
                  <a:schemeClr val="accent1"/>
                </a:solidFill>
                <a:latin typeface="Calibri"/>
                <a:cs typeface="Calibri"/>
              </a:rPr>
              <a:t>f</a:t>
            </a:r>
            <a:r>
              <a:rPr sz="2000" spc="-10" dirty="0">
                <a:solidFill>
                  <a:schemeClr val="accent1"/>
                </a:solidFill>
                <a:latin typeface="Calibri"/>
                <a:cs typeface="Calibri"/>
              </a:rPr>
              <a:t> </a:t>
            </a:r>
            <a:r>
              <a:rPr lang="en-US" sz="2000" dirty="0">
                <a:solidFill>
                  <a:schemeClr val="accent1"/>
                </a:solidFill>
                <a:latin typeface="Calibri"/>
                <a:cs typeface="Calibri"/>
              </a:rPr>
              <a:t>FMCSA</a:t>
            </a:r>
            <a:r>
              <a:rPr sz="2000" spc="5" dirty="0">
                <a:solidFill>
                  <a:schemeClr val="accent1"/>
                </a:solidFill>
                <a:latin typeface="Calibri"/>
                <a:cs typeface="Calibri"/>
              </a:rPr>
              <a:t> </a:t>
            </a:r>
            <a:r>
              <a:rPr sz="2000" dirty="0">
                <a:solidFill>
                  <a:schemeClr val="accent1"/>
                </a:solidFill>
                <a:latin typeface="Calibri"/>
                <a:cs typeface="Calibri"/>
              </a:rPr>
              <a:t>p</a:t>
            </a:r>
            <a:r>
              <a:rPr sz="2000" spc="-40" dirty="0">
                <a:solidFill>
                  <a:schemeClr val="accent1"/>
                </a:solidFill>
                <a:latin typeface="Calibri"/>
                <a:cs typeface="Calibri"/>
              </a:rPr>
              <a:t>r</a:t>
            </a:r>
            <a:r>
              <a:rPr sz="2000" spc="-5" dirty="0">
                <a:solidFill>
                  <a:schemeClr val="accent1"/>
                </a:solidFill>
                <a:latin typeface="Calibri"/>
                <a:cs typeface="Calibri"/>
              </a:rPr>
              <a:t>o</a:t>
            </a:r>
            <a:r>
              <a:rPr sz="2000" dirty="0">
                <a:solidFill>
                  <a:schemeClr val="accent1"/>
                </a:solidFill>
                <a:latin typeface="Calibri"/>
                <a:cs typeface="Calibri"/>
              </a:rPr>
              <a:t>p</a:t>
            </a:r>
            <a:r>
              <a:rPr sz="2000" spc="-5" dirty="0">
                <a:solidFill>
                  <a:schemeClr val="accent1"/>
                </a:solidFill>
                <a:latin typeface="Calibri"/>
                <a:cs typeface="Calibri"/>
              </a:rPr>
              <a:t>ri</a:t>
            </a:r>
            <a:r>
              <a:rPr sz="2000" spc="-15" dirty="0">
                <a:solidFill>
                  <a:schemeClr val="accent1"/>
                </a:solidFill>
                <a:latin typeface="Calibri"/>
                <a:cs typeface="Calibri"/>
              </a:rPr>
              <a:t>e</a:t>
            </a:r>
            <a:r>
              <a:rPr sz="2000" spc="-25" dirty="0">
                <a:solidFill>
                  <a:schemeClr val="accent1"/>
                </a:solidFill>
                <a:latin typeface="Calibri"/>
                <a:cs typeface="Calibri"/>
              </a:rPr>
              <a:t>t</a:t>
            </a:r>
            <a:r>
              <a:rPr sz="2000" dirty="0">
                <a:solidFill>
                  <a:schemeClr val="accent1"/>
                </a:solidFill>
                <a:latin typeface="Calibri"/>
                <a:cs typeface="Calibri"/>
              </a:rPr>
              <a:t>a</a:t>
            </a:r>
            <a:r>
              <a:rPr sz="2000" spc="5" dirty="0">
                <a:solidFill>
                  <a:schemeClr val="accent1"/>
                </a:solidFill>
                <a:latin typeface="Calibri"/>
                <a:cs typeface="Calibri"/>
              </a:rPr>
              <a:t>r</a:t>
            </a:r>
            <a:r>
              <a:rPr sz="2000" dirty="0">
                <a:solidFill>
                  <a:schemeClr val="accent1"/>
                </a:solidFill>
                <a:latin typeface="Calibri"/>
                <a:cs typeface="Calibri"/>
              </a:rPr>
              <a:t>y</a:t>
            </a:r>
            <a:r>
              <a:rPr sz="2000" spc="-5" dirty="0">
                <a:solidFill>
                  <a:schemeClr val="accent1"/>
                </a:solidFill>
                <a:latin typeface="Calibri"/>
                <a:cs typeface="Calibri"/>
              </a:rPr>
              <a:t> i</a:t>
            </a:r>
            <a:r>
              <a:rPr sz="2000" spc="-10" dirty="0">
                <a:solidFill>
                  <a:schemeClr val="accent1"/>
                </a:solidFill>
                <a:latin typeface="Calibri"/>
                <a:cs typeface="Calibri"/>
              </a:rPr>
              <a:t>n</a:t>
            </a:r>
            <a:r>
              <a:rPr sz="2000" spc="-40" dirty="0">
                <a:solidFill>
                  <a:schemeClr val="accent1"/>
                </a:solidFill>
                <a:latin typeface="Calibri"/>
                <a:cs typeface="Calibri"/>
              </a:rPr>
              <a:t>f</a:t>
            </a:r>
            <a:r>
              <a:rPr sz="2000" spc="-5" dirty="0">
                <a:solidFill>
                  <a:schemeClr val="accent1"/>
                </a:solidFill>
                <a:latin typeface="Calibri"/>
                <a:cs typeface="Calibri"/>
              </a:rPr>
              <a:t>orm</a:t>
            </a:r>
            <a:r>
              <a:rPr sz="2000" spc="-25" dirty="0">
                <a:solidFill>
                  <a:schemeClr val="accent1"/>
                </a:solidFill>
                <a:latin typeface="Calibri"/>
                <a:cs typeface="Calibri"/>
              </a:rPr>
              <a:t>a</a:t>
            </a:r>
            <a:r>
              <a:rPr sz="2000" dirty="0">
                <a:solidFill>
                  <a:schemeClr val="accent1"/>
                </a:solidFill>
                <a:latin typeface="Calibri"/>
                <a:cs typeface="Calibri"/>
              </a:rPr>
              <a:t>t</a:t>
            </a:r>
            <a:r>
              <a:rPr sz="2000" spc="-5" dirty="0">
                <a:solidFill>
                  <a:schemeClr val="accent1"/>
                </a:solidFill>
                <a:latin typeface="Calibri"/>
                <a:cs typeface="Calibri"/>
              </a:rPr>
              <a:t>io</a:t>
            </a:r>
            <a:r>
              <a:rPr sz="2000" dirty="0">
                <a:solidFill>
                  <a:schemeClr val="accent1"/>
                </a:solidFill>
                <a:latin typeface="Calibri"/>
                <a:cs typeface="Calibri"/>
              </a:rPr>
              <a:t>n</a:t>
            </a:r>
            <a:r>
              <a:rPr sz="2000" spc="5" dirty="0">
                <a:solidFill>
                  <a:schemeClr val="accent1"/>
                </a:solidFill>
                <a:latin typeface="Calibri"/>
                <a:cs typeface="Calibri"/>
              </a:rPr>
              <a:t> </a:t>
            </a:r>
            <a:r>
              <a:rPr sz="2000" spc="-40" dirty="0">
                <a:solidFill>
                  <a:schemeClr val="accent1"/>
                </a:solidFill>
                <a:latin typeface="Calibri"/>
                <a:cs typeface="Calibri"/>
              </a:rPr>
              <a:t>s</a:t>
            </a:r>
            <a:r>
              <a:rPr sz="2000" spc="-20" dirty="0">
                <a:solidFill>
                  <a:schemeClr val="accent1"/>
                </a:solidFill>
                <a:latin typeface="Calibri"/>
                <a:cs typeface="Calibri"/>
              </a:rPr>
              <a:t>y</a:t>
            </a:r>
            <a:r>
              <a:rPr sz="2000" spc="-30" dirty="0">
                <a:solidFill>
                  <a:schemeClr val="accent1"/>
                </a:solidFill>
                <a:latin typeface="Calibri"/>
                <a:cs typeface="Calibri"/>
              </a:rPr>
              <a:t>s</a:t>
            </a:r>
            <a:r>
              <a:rPr sz="2000" spc="-25" dirty="0">
                <a:solidFill>
                  <a:schemeClr val="accent1"/>
                </a:solidFill>
                <a:latin typeface="Calibri"/>
                <a:cs typeface="Calibri"/>
              </a:rPr>
              <a:t>t</a:t>
            </a:r>
            <a:r>
              <a:rPr sz="2000" spc="-5" dirty="0">
                <a:solidFill>
                  <a:schemeClr val="accent1"/>
                </a:solidFill>
                <a:latin typeface="Calibri"/>
                <a:cs typeface="Calibri"/>
              </a:rPr>
              <a:t>em</a:t>
            </a:r>
            <a:r>
              <a:rPr sz="2000" dirty="0">
                <a:solidFill>
                  <a:schemeClr val="accent1"/>
                </a:solidFill>
                <a:latin typeface="Calibri"/>
                <a:cs typeface="Calibri"/>
              </a:rPr>
              <a:t>s</a:t>
            </a:r>
            <a:r>
              <a:rPr sz="2000" spc="20" dirty="0">
                <a:solidFill>
                  <a:schemeClr val="accent1"/>
                </a:solidFill>
                <a:latin typeface="Calibri"/>
                <a:cs typeface="Calibri"/>
              </a:rPr>
              <a:t> </a:t>
            </a:r>
            <a:r>
              <a:rPr sz="2000" dirty="0">
                <a:solidFill>
                  <a:schemeClr val="accent1"/>
                </a:solidFill>
                <a:latin typeface="Calibri"/>
                <a:cs typeface="Calibri"/>
              </a:rPr>
              <a:t>and</a:t>
            </a:r>
            <a:r>
              <a:rPr sz="2000" spc="-5" dirty="0">
                <a:solidFill>
                  <a:schemeClr val="accent1"/>
                </a:solidFill>
                <a:latin typeface="Calibri"/>
                <a:cs typeface="Calibri"/>
              </a:rPr>
              <a:t> </a:t>
            </a:r>
            <a:r>
              <a:rPr sz="2000" dirty="0">
                <a:solidFill>
                  <a:schemeClr val="accent1"/>
                </a:solidFill>
                <a:latin typeface="Calibri"/>
                <a:cs typeface="Calibri"/>
              </a:rPr>
              <a:t>c</a:t>
            </a:r>
            <a:r>
              <a:rPr sz="2000" spc="-5" dirty="0">
                <a:solidFill>
                  <a:schemeClr val="accent1"/>
                </a:solidFill>
                <a:latin typeface="Calibri"/>
                <a:cs typeface="Calibri"/>
              </a:rPr>
              <a:t>lie</a:t>
            </a:r>
            <a:r>
              <a:rPr sz="2000" spc="-25" dirty="0">
                <a:solidFill>
                  <a:schemeClr val="accent1"/>
                </a:solidFill>
                <a:latin typeface="Calibri"/>
                <a:cs typeface="Calibri"/>
              </a:rPr>
              <a:t>n</a:t>
            </a:r>
            <a:r>
              <a:rPr sz="2000" dirty="0">
                <a:solidFill>
                  <a:schemeClr val="accent1"/>
                </a:solidFill>
                <a:latin typeface="Calibri"/>
                <a:cs typeface="Calibri"/>
              </a:rPr>
              <a:t>t</a:t>
            </a:r>
            <a:r>
              <a:rPr sz="2000" spc="15" dirty="0">
                <a:solidFill>
                  <a:schemeClr val="accent1"/>
                </a:solidFill>
                <a:latin typeface="Calibri"/>
                <a:cs typeface="Calibri"/>
              </a:rPr>
              <a:t> </a:t>
            </a:r>
            <a:r>
              <a:rPr sz="2000" dirty="0">
                <a:solidFill>
                  <a:schemeClr val="accent1"/>
                </a:solidFill>
                <a:latin typeface="Calibri"/>
                <a:cs typeface="Calibri"/>
              </a:rPr>
              <a:t>and</a:t>
            </a:r>
            <a:r>
              <a:rPr sz="2000" spc="-20" dirty="0">
                <a:solidFill>
                  <a:schemeClr val="accent1"/>
                </a:solidFill>
                <a:latin typeface="Calibri"/>
                <a:cs typeface="Calibri"/>
              </a:rPr>
              <a:t> </a:t>
            </a:r>
            <a:r>
              <a:rPr sz="2000" spc="-5" dirty="0">
                <a:solidFill>
                  <a:schemeClr val="accent1"/>
                </a:solidFill>
                <a:latin typeface="Calibri"/>
                <a:cs typeface="Calibri"/>
              </a:rPr>
              <a:t>em</a:t>
            </a:r>
            <a:r>
              <a:rPr sz="2000" dirty="0">
                <a:solidFill>
                  <a:schemeClr val="accent1"/>
                </a:solidFill>
                <a:latin typeface="Calibri"/>
                <a:cs typeface="Calibri"/>
              </a:rPr>
              <a:t>p</a:t>
            </a:r>
            <a:r>
              <a:rPr sz="2000" spc="-5" dirty="0">
                <a:solidFill>
                  <a:schemeClr val="accent1"/>
                </a:solidFill>
                <a:latin typeface="Calibri"/>
                <a:cs typeface="Calibri"/>
              </a:rPr>
              <a:t>l</a:t>
            </a:r>
            <a:r>
              <a:rPr sz="2000" spc="-15" dirty="0">
                <a:solidFill>
                  <a:schemeClr val="accent1"/>
                </a:solidFill>
                <a:latin typeface="Calibri"/>
                <a:cs typeface="Calibri"/>
              </a:rPr>
              <a:t>o</a:t>
            </a:r>
            <a:r>
              <a:rPr sz="2000" spc="-20" dirty="0">
                <a:solidFill>
                  <a:schemeClr val="accent1"/>
                </a:solidFill>
                <a:latin typeface="Calibri"/>
                <a:cs typeface="Calibri"/>
              </a:rPr>
              <a:t>y</a:t>
            </a:r>
            <a:r>
              <a:rPr sz="2000" spc="-5" dirty="0">
                <a:solidFill>
                  <a:schemeClr val="accent1"/>
                </a:solidFill>
                <a:latin typeface="Calibri"/>
                <a:cs typeface="Calibri"/>
              </a:rPr>
              <a:t>e</a:t>
            </a:r>
            <a:r>
              <a:rPr sz="2000" dirty="0">
                <a:solidFill>
                  <a:schemeClr val="accent1"/>
                </a:solidFill>
                <a:latin typeface="Calibri"/>
                <a:cs typeface="Calibri"/>
              </a:rPr>
              <a:t>e p</a:t>
            </a:r>
            <a:r>
              <a:rPr sz="2000" spc="-5" dirty="0">
                <a:solidFill>
                  <a:schemeClr val="accent1"/>
                </a:solidFill>
                <a:latin typeface="Calibri"/>
                <a:cs typeface="Calibri"/>
              </a:rPr>
              <a:t>e</a:t>
            </a:r>
            <a:r>
              <a:rPr sz="2000" spc="-40" dirty="0">
                <a:solidFill>
                  <a:schemeClr val="accent1"/>
                </a:solidFill>
                <a:latin typeface="Calibri"/>
                <a:cs typeface="Calibri"/>
              </a:rPr>
              <a:t>r</a:t>
            </a:r>
            <a:r>
              <a:rPr sz="2000" spc="-5" dirty="0">
                <a:solidFill>
                  <a:schemeClr val="accent1"/>
                </a:solidFill>
                <a:latin typeface="Calibri"/>
                <a:cs typeface="Calibri"/>
              </a:rPr>
              <a:t>so</a:t>
            </a:r>
            <a:r>
              <a:rPr sz="2000" dirty="0">
                <a:solidFill>
                  <a:schemeClr val="accent1"/>
                </a:solidFill>
                <a:latin typeface="Calibri"/>
                <a:cs typeface="Calibri"/>
              </a:rPr>
              <a:t>na</a:t>
            </a:r>
            <a:r>
              <a:rPr sz="2000" spc="-5" dirty="0">
                <a:solidFill>
                  <a:schemeClr val="accent1"/>
                </a:solidFill>
                <a:latin typeface="Calibri"/>
                <a:cs typeface="Calibri"/>
              </a:rPr>
              <a:t>ll</a:t>
            </a:r>
            <a:r>
              <a:rPr sz="2000" dirty="0">
                <a:solidFill>
                  <a:schemeClr val="accent1"/>
                </a:solidFill>
                <a:latin typeface="Calibri"/>
                <a:cs typeface="Calibri"/>
              </a:rPr>
              <a:t>y</a:t>
            </a:r>
            <a:r>
              <a:rPr sz="2000" spc="5" dirty="0">
                <a:solidFill>
                  <a:schemeClr val="accent1"/>
                </a:solidFill>
                <a:latin typeface="Calibri"/>
                <a:cs typeface="Calibri"/>
              </a:rPr>
              <a:t> </a:t>
            </a:r>
            <a:r>
              <a:rPr sz="2000" spc="-5" dirty="0">
                <a:solidFill>
                  <a:schemeClr val="accent1"/>
                </a:solidFill>
                <a:latin typeface="Calibri"/>
                <a:cs typeface="Calibri"/>
              </a:rPr>
              <a:t>i</a:t>
            </a:r>
            <a:r>
              <a:rPr sz="2000" dirty="0">
                <a:solidFill>
                  <a:schemeClr val="accent1"/>
                </a:solidFill>
                <a:latin typeface="Calibri"/>
                <a:cs typeface="Calibri"/>
              </a:rPr>
              <a:t>d</a:t>
            </a:r>
            <a:r>
              <a:rPr sz="2000" spc="-5" dirty="0">
                <a:solidFill>
                  <a:schemeClr val="accent1"/>
                </a:solidFill>
                <a:latin typeface="Calibri"/>
                <a:cs typeface="Calibri"/>
              </a:rPr>
              <a:t>e</a:t>
            </a:r>
            <a:r>
              <a:rPr sz="2000" spc="-25" dirty="0">
                <a:solidFill>
                  <a:schemeClr val="accent1"/>
                </a:solidFill>
                <a:latin typeface="Calibri"/>
                <a:cs typeface="Calibri"/>
              </a:rPr>
              <a:t>n</a:t>
            </a:r>
            <a:r>
              <a:rPr sz="2000" dirty="0">
                <a:solidFill>
                  <a:schemeClr val="accent1"/>
                </a:solidFill>
                <a:latin typeface="Calibri"/>
                <a:cs typeface="Calibri"/>
              </a:rPr>
              <a:t>t</a:t>
            </a:r>
            <a:r>
              <a:rPr sz="2000" spc="-5" dirty="0">
                <a:solidFill>
                  <a:schemeClr val="accent1"/>
                </a:solidFill>
                <a:latin typeface="Calibri"/>
                <a:cs typeface="Calibri"/>
              </a:rPr>
              <a:t>i</a:t>
            </a:r>
            <a:r>
              <a:rPr sz="2000" dirty="0">
                <a:solidFill>
                  <a:schemeClr val="accent1"/>
                </a:solidFill>
                <a:latin typeface="Calibri"/>
                <a:cs typeface="Calibri"/>
              </a:rPr>
              <a:t>f</a:t>
            </a:r>
            <a:r>
              <a:rPr sz="2000" spc="-5" dirty="0">
                <a:solidFill>
                  <a:schemeClr val="accent1"/>
                </a:solidFill>
                <a:latin typeface="Calibri"/>
                <a:cs typeface="Calibri"/>
              </a:rPr>
              <a:t>i</a:t>
            </a:r>
            <a:r>
              <a:rPr sz="2000" dirty="0">
                <a:solidFill>
                  <a:schemeClr val="accent1"/>
                </a:solidFill>
                <a:latin typeface="Calibri"/>
                <a:cs typeface="Calibri"/>
              </a:rPr>
              <a:t>ab</a:t>
            </a:r>
            <a:r>
              <a:rPr sz="2000" spc="-5" dirty="0">
                <a:solidFill>
                  <a:schemeClr val="accent1"/>
                </a:solidFill>
                <a:latin typeface="Calibri"/>
                <a:cs typeface="Calibri"/>
              </a:rPr>
              <a:t>l</a:t>
            </a:r>
            <a:r>
              <a:rPr sz="2000" dirty="0">
                <a:solidFill>
                  <a:schemeClr val="accent1"/>
                </a:solidFill>
                <a:latin typeface="Calibri"/>
                <a:cs typeface="Calibri"/>
              </a:rPr>
              <a:t>e</a:t>
            </a:r>
            <a:r>
              <a:rPr sz="2000" spc="25" dirty="0">
                <a:solidFill>
                  <a:schemeClr val="accent1"/>
                </a:solidFill>
                <a:latin typeface="Calibri"/>
                <a:cs typeface="Calibri"/>
              </a:rPr>
              <a:t> </a:t>
            </a:r>
            <a:r>
              <a:rPr sz="2000" spc="-5" dirty="0">
                <a:solidFill>
                  <a:schemeClr val="accent1"/>
                </a:solidFill>
                <a:latin typeface="Calibri"/>
                <a:cs typeface="Calibri"/>
              </a:rPr>
              <a:t>i</a:t>
            </a:r>
            <a:r>
              <a:rPr sz="2000" spc="-10" dirty="0">
                <a:solidFill>
                  <a:schemeClr val="accent1"/>
                </a:solidFill>
                <a:latin typeface="Calibri"/>
                <a:cs typeface="Calibri"/>
              </a:rPr>
              <a:t>n</a:t>
            </a:r>
            <a:r>
              <a:rPr sz="2000" spc="-40" dirty="0">
                <a:solidFill>
                  <a:schemeClr val="accent1"/>
                </a:solidFill>
                <a:latin typeface="Calibri"/>
                <a:cs typeface="Calibri"/>
              </a:rPr>
              <a:t>f</a:t>
            </a:r>
            <a:r>
              <a:rPr sz="2000" spc="-5" dirty="0">
                <a:solidFill>
                  <a:schemeClr val="accent1"/>
                </a:solidFill>
                <a:latin typeface="Calibri"/>
                <a:cs typeface="Calibri"/>
              </a:rPr>
              <a:t>orm</a:t>
            </a:r>
            <a:r>
              <a:rPr sz="2000" spc="-25" dirty="0">
                <a:solidFill>
                  <a:schemeClr val="accent1"/>
                </a:solidFill>
                <a:latin typeface="Calibri"/>
                <a:cs typeface="Calibri"/>
              </a:rPr>
              <a:t>a</a:t>
            </a:r>
            <a:r>
              <a:rPr sz="2000" dirty="0">
                <a:solidFill>
                  <a:schemeClr val="accent1"/>
                </a:solidFill>
                <a:latin typeface="Calibri"/>
                <a:cs typeface="Calibri"/>
              </a:rPr>
              <a:t>t</a:t>
            </a:r>
            <a:r>
              <a:rPr sz="2000" spc="-5" dirty="0">
                <a:solidFill>
                  <a:schemeClr val="accent1"/>
                </a:solidFill>
                <a:latin typeface="Calibri"/>
                <a:cs typeface="Calibri"/>
              </a:rPr>
              <a:t>io</a:t>
            </a:r>
            <a:r>
              <a:rPr sz="2000" dirty="0">
                <a:solidFill>
                  <a:schemeClr val="accent1"/>
                </a:solidFill>
                <a:latin typeface="Calibri"/>
                <a:cs typeface="Calibri"/>
              </a:rPr>
              <a:t>n</a:t>
            </a:r>
            <a:r>
              <a:rPr sz="2000" spc="-5" dirty="0">
                <a:solidFill>
                  <a:schemeClr val="accent1"/>
                </a:solidFill>
                <a:latin typeface="Calibri"/>
                <a:cs typeface="Calibri"/>
              </a:rPr>
              <a:t> m</a:t>
            </a:r>
            <a:r>
              <a:rPr sz="2000" dirty="0">
                <a:solidFill>
                  <a:schemeClr val="accent1"/>
                </a:solidFill>
                <a:latin typeface="Calibri"/>
                <a:cs typeface="Calibri"/>
              </a:rPr>
              <a:t>u</a:t>
            </a:r>
            <a:r>
              <a:rPr sz="2000" spc="-30" dirty="0">
                <a:solidFill>
                  <a:schemeClr val="accent1"/>
                </a:solidFill>
                <a:latin typeface="Calibri"/>
                <a:cs typeface="Calibri"/>
              </a:rPr>
              <a:t>s</a:t>
            </a:r>
            <a:r>
              <a:rPr sz="2000" dirty="0">
                <a:solidFill>
                  <a:schemeClr val="accent1"/>
                </a:solidFill>
                <a:latin typeface="Calibri"/>
                <a:cs typeface="Calibri"/>
              </a:rPr>
              <a:t>t</a:t>
            </a:r>
            <a:r>
              <a:rPr sz="2000" spc="15" dirty="0">
                <a:solidFill>
                  <a:schemeClr val="accent1"/>
                </a:solidFill>
                <a:latin typeface="Calibri"/>
                <a:cs typeface="Calibri"/>
              </a:rPr>
              <a:t> </a:t>
            </a:r>
            <a:r>
              <a:rPr sz="2000" dirty="0">
                <a:solidFill>
                  <a:schemeClr val="accent1"/>
                </a:solidFill>
                <a:latin typeface="Calibri"/>
                <a:cs typeface="Calibri"/>
              </a:rPr>
              <a:t>be</a:t>
            </a:r>
            <a:r>
              <a:rPr sz="2000" spc="-10" dirty="0">
                <a:solidFill>
                  <a:schemeClr val="accent1"/>
                </a:solidFill>
                <a:latin typeface="Calibri"/>
                <a:cs typeface="Calibri"/>
              </a:rPr>
              <a:t> </a:t>
            </a:r>
            <a:r>
              <a:rPr sz="2000" dirty="0">
                <a:solidFill>
                  <a:schemeClr val="accent1"/>
                </a:solidFill>
                <a:latin typeface="Calibri"/>
                <a:cs typeface="Calibri"/>
              </a:rPr>
              <a:t>a p</a:t>
            </a:r>
            <a:r>
              <a:rPr sz="2000" spc="-5" dirty="0">
                <a:solidFill>
                  <a:schemeClr val="accent1"/>
                </a:solidFill>
                <a:latin typeface="Calibri"/>
                <a:cs typeface="Calibri"/>
              </a:rPr>
              <a:t>riori</a:t>
            </a:r>
            <a:r>
              <a:rPr sz="2000" dirty="0">
                <a:solidFill>
                  <a:schemeClr val="accent1"/>
                </a:solidFill>
                <a:latin typeface="Calibri"/>
                <a:cs typeface="Calibri"/>
              </a:rPr>
              <a:t>ty</a:t>
            </a:r>
            <a:r>
              <a:rPr sz="2000" spc="-5" dirty="0">
                <a:solidFill>
                  <a:schemeClr val="accent1"/>
                </a:solidFill>
                <a:latin typeface="Calibri"/>
                <a:cs typeface="Calibri"/>
              </a:rPr>
              <a:t> i</a:t>
            </a:r>
            <a:r>
              <a:rPr sz="2000" dirty="0">
                <a:solidFill>
                  <a:schemeClr val="accent1"/>
                </a:solidFill>
                <a:latin typeface="Calibri"/>
                <a:cs typeface="Calibri"/>
              </a:rPr>
              <a:t>n</a:t>
            </a:r>
            <a:r>
              <a:rPr sz="2000" spc="5" dirty="0">
                <a:solidFill>
                  <a:schemeClr val="accent1"/>
                </a:solidFill>
                <a:latin typeface="Calibri"/>
                <a:cs typeface="Calibri"/>
              </a:rPr>
              <a:t> </a:t>
            </a:r>
            <a:r>
              <a:rPr sz="2000" spc="-20" dirty="0">
                <a:solidFill>
                  <a:schemeClr val="accent1"/>
                </a:solidFill>
                <a:latin typeface="Calibri"/>
                <a:cs typeface="Calibri"/>
              </a:rPr>
              <a:t>y</a:t>
            </a:r>
            <a:r>
              <a:rPr sz="2000" spc="-5" dirty="0">
                <a:solidFill>
                  <a:schemeClr val="accent1"/>
                </a:solidFill>
                <a:latin typeface="Calibri"/>
                <a:cs typeface="Calibri"/>
              </a:rPr>
              <a:t>o</a:t>
            </a:r>
            <a:r>
              <a:rPr sz="2000" dirty="0">
                <a:solidFill>
                  <a:schemeClr val="accent1"/>
                </a:solidFill>
                <a:latin typeface="Calibri"/>
                <a:cs typeface="Calibri"/>
              </a:rPr>
              <a:t>ur</a:t>
            </a:r>
            <a:r>
              <a:rPr sz="2000" spc="-25" dirty="0">
                <a:solidFill>
                  <a:schemeClr val="accent1"/>
                </a:solidFill>
                <a:latin typeface="Calibri"/>
                <a:cs typeface="Calibri"/>
              </a:rPr>
              <a:t> </a:t>
            </a:r>
            <a:r>
              <a:rPr sz="2000" dirty="0">
                <a:solidFill>
                  <a:schemeClr val="accent1"/>
                </a:solidFill>
                <a:latin typeface="Calibri"/>
                <a:cs typeface="Calibri"/>
              </a:rPr>
              <a:t>da</a:t>
            </a:r>
            <a:r>
              <a:rPr sz="2000" spc="-5" dirty="0">
                <a:solidFill>
                  <a:schemeClr val="accent1"/>
                </a:solidFill>
                <a:latin typeface="Calibri"/>
                <a:cs typeface="Calibri"/>
              </a:rPr>
              <a:t>il</a:t>
            </a:r>
            <a:r>
              <a:rPr sz="2000" dirty="0">
                <a:solidFill>
                  <a:schemeClr val="accent1"/>
                </a:solidFill>
                <a:latin typeface="Calibri"/>
                <a:cs typeface="Calibri"/>
              </a:rPr>
              <a:t>y</a:t>
            </a:r>
            <a:r>
              <a:rPr sz="2000" spc="-5" dirty="0">
                <a:solidFill>
                  <a:schemeClr val="accent1"/>
                </a:solidFill>
                <a:latin typeface="Calibri"/>
                <a:cs typeface="Calibri"/>
              </a:rPr>
              <a:t> </a:t>
            </a:r>
            <a:r>
              <a:rPr sz="2000" dirty="0">
                <a:solidFill>
                  <a:schemeClr val="accent1"/>
                </a:solidFill>
                <a:latin typeface="Calibri"/>
                <a:cs typeface="Calibri"/>
              </a:rPr>
              <a:t>act</a:t>
            </a:r>
            <a:r>
              <a:rPr sz="2000" spc="-5" dirty="0">
                <a:solidFill>
                  <a:schemeClr val="accent1"/>
                </a:solidFill>
                <a:latin typeface="Calibri"/>
                <a:cs typeface="Calibri"/>
              </a:rPr>
              <a:t>io</a:t>
            </a:r>
            <a:r>
              <a:rPr sz="2000" dirty="0">
                <a:solidFill>
                  <a:schemeClr val="accent1"/>
                </a:solidFill>
                <a:latin typeface="Calibri"/>
                <a:cs typeface="Calibri"/>
              </a:rPr>
              <a:t>n</a:t>
            </a:r>
            <a:r>
              <a:rPr sz="2000" spc="-5" dirty="0">
                <a:solidFill>
                  <a:schemeClr val="accent1"/>
                </a:solidFill>
                <a:latin typeface="Calibri"/>
                <a:cs typeface="Calibri"/>
              </a:rPr>
              <a:t>s.</a:t>
            </a:r>
            <a:endParaRPr sz="2000" dirty="0">
              <a:solidFill>
                <a:schemeClr val="accent1"/>
              </a:solidFill>
              <a:latin typeface="Calibri"/>
              <a:cs typeface="Calibri"/>
            </a:endParaRPr>
          </a:p>
        </p:txBody>
      </p:sp>
      <p:sp>
        <p:nvSpPr>
          <p:cNvPr id="5" name="object 5"/>
          <p:cNvSpPr txBox="1"/>
          <p:nvPr/>
        </p:nvSpPr>
        <p:spPr>
          <a:xfrm>
            <a:off x="840739" y="2763361"/>
            <a:ext cx="8162925" cy="1669688"/>
          </a:xfrm>
          <a:prstGeom prst="rect">
            <a:avLst/>
          </a:prstGeom>
        </p:spPr>
        <p:txBody>
          <a:bodyPr vert="horz" wrap="square" lIns="0" tIns="0" rIns="0" bIns="0" rtlCol="0">
            <a:spAutoFit/>
          </a:bodyPr>
          <a:lstStyle/>
          <a:p>
            <a:pPr marL="12700" marR="5080">
              <a:lnSpc>
                <a:spcPct val="100000"/>
              </a:lnSpc>
            </a:pPr>
            <a:r>
              <a:rPr sz="1800" spc="-5" dirty="0">
                <a:latin typeface="Arial"/>
                <a:cs typeface="Arial"/>
              </a:rPr>
              <a:t>U</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rt</a:t>
            </a:r>
            <a:r>
              <a:rPr sz="1800" spc="-10" dirty="0">
                <a:latin typeface="Arial"/>
                <a:cs typeface="Arial"/>
              </a:rPr>
              <a:t>una</a:t>
            </a:r>
            <a:r>
              <a:rPr sz="1800" dirty="0">
                <a:latin typeface="Arial"/>
                <a:cs typeface="Arial"/>
              </a:rPr>
              <a:t>t</a:t>
            </a:r>
            <a:r>
              <a:rPr sz="1800" spc="-10" dirty="0">
                <a:latin typeface="Arial"/>
                <a:cs typeface="Arial"/>
              </a:rPr>
              <a:t>e</a:t>
            </a:r>
            <a:r>
              <a:rPr sz="1800" spc="-5" dirty="0">
                <a:latin typeface="Arial"/>
                <a:cs typeface="Arial"/>
              </a:rPr>
              <a:t>l</a:t>
            </a:r>
            <a:r>
              <a:rPr sz="1800" spc="-160" dirty="0">
                <a:latin typeface="Arial"/>
                <a:cs typeface="Arial"/>
              </a:rPr>
              <a:t>y</a:t>
            </a:r>
            <a:r>
              <a:rPr sz="1800" dirty="0">
                <a:latin typeface="Arial"/>
                <a:cs typeface="Arial"/>
              </a:rPr>
              <a:t>,</a:t>
            </a:r>
            <a:r>
              <a:rPr sz="1800" spc="40" dirty="0">
                <a:latin typeface="Arial"/>
                <a:cs typeface="Arial"/>
              </a:rPr>
              <a:t> </a:t>
            </a:r>
            <a:r>
              <a:rPr sz="1800" spc="-10" dirty="0">
                <a:latin typeface="Arial"/>
                <a:cs typeface="Arial"/>
              </a:rPr>
              <a:t>da</a:t>
            </a:r>
            <a:r>
              <a:rPr sz="1800" dirty="0">
                <a:latin typeface="Arial"/>
                <a:cs typeface="Arial"/>
              </a:rPr>
              <a:t>ta</a:t>
            </a:r>
            <a:r>
              <a:rPr sz="1800" spc="-5" dirty="0">
                <a:latin typeface="Arial"/>
                <a:cs typeface="Arial"/>
              </a:rPr>
              <a:t> </a:t>
            </a:r>
            <a:r>
              <a:rPr sz="1800" spc="-10" dirty="0">
                <a:latin typeface="Arial"/>
                <a:cs typeface="Arial"/>
              </a:rPr>
              <a:t>b</a:t>
            </a:r>
            <a:r>
              <a:rPr sz="1800" dirty="0">
                <a:latin typeface="Arial"/>
                <a:cs typeface="Arial"/>
              </a:rPr>
              <a:t>r</a:t>
            </a:r>
            <a:r>
              <a:rPr sz="1800" spc="-10" dirty="0">
                <a:latin typeface="Arial"/>
                <a:cs typeface="Arial"/>
              </a:rPr>
              <a:t>ea</a:t>
            </a:r>
            <a:r>
              <a:rPr sz="1800" dirty="0">
                <a:latin typeface="Arial"/>
                <a:cs typeface="Arial"/>
              </a:rPr>
              <a:t>c</a:t>
            </a:r>
            <a:r>
              <a:rPr sz="1800" spc="-10" dirty="0">
                <a:latin typeface="Arial"/>
                <a:cs typeface="Arial"/>
              </a:rPr>
              <a:t>he</a:t>
            </a:r>
            <a:r>
              <a:rPr sz="1800" dirty="0">
                <a:latin typeface="Arial"/>
                <a:cs typeface="Arial"/>
              </a:rPr>
              <a:t>s</a:t>
            </a:r>
            <a:r>
              <a:rPr sz="1800" spc="35" dirty="0">
                <a:latin typeface="Arial"/>
                <a:cs typeface="Arial"/>
              </a:rPr>
              <a:t> </a:t>
            </a:r>
            <a:r>
              <a:rPr sz="1800" spc="-10" dirty="0">
                <a:latin typeface="Arial"/>
                <a:cs typeface="Arial"/>
              </a:rPr>
              <a:t>a</a:t>
            </a:r>
            <a:r>
              <a:rPr sz="1800" dirty="0">
                <a:latin typeface="Arial"/>
                <a:cs typeface="Arial"/>
              </a:rPr>
              <a:t>re</a:t>
            </a:r>
            <a:r>
              <a:rPr sz="1800" spc="-5" dirty="0">
                <a:latin typeface="Arial"/>
                <a:cs typeface="Arial"/>
              </a:rPr>
              <a:t> </a:t>
            </a:r>
            <a:r>
              <a:rPr sz="1800" dirty="0">
                <a:latin typeface="Arial"/>
                <a:cs typeface="Arial"/>
              </a:rPr>
              <a:t>a</a:t>
            </a:r>
            <a:r>
              <a:rPr sz="1800" spc="-5" dirty="0">
                <a:latin typeface="Arial"/>
                <a:cs typeface="Arial"/>
              </a:rPr>
              <a:t> </a:t>
            </a:r>
            <a:r>
              <a:rPr sz="1800" dirty="0">
                <a:latin typeface="Arial"/>
                <a:cs typeface="Arial"/>
              </a:rPr>
              <a:t>c</a:t>
            </a:r>
            <a:r>
              <a:rPr sz="1800" spc="-10" dirty="0">
                <a:latin typeface="Arial"/>
                <a:cs typeface="Arial"/>
              </a:rPr>
              <a:t>on</a:t>
            </a:r>
            <a:r>
              <a:rPr sz="1800" dirty="0">
                <a:latin typeface="Arial"/>
                <a:cs typeface="Arial"/>
              </a:rPr>
              <a:t>s</a:t>
            </a:r>
            <a:r>
              <a:rPr sz="1800" spc="-5" dirty="0">
                <a:latin typeface="Arial"/>
                <a:cs typeface="Arial"/>
              </a:rPr>
              <a:t>i</a:t>
            </a:r>
            <a:r>
              <a:rPr sz="1800" dirty="0">
                <a:latin typeface="Arial"/>
                <a:cs typeface="Arial"/>
              </a:rPr>
              <a:t>st</a:t>
            </a:r>
            <a:r>
              <a:rPr sz="1800" spc="-10" dirty="0">
                <a:latin typeface="Arial"/>
                <a:cs typeface="Arial"/>
              </a:rPr>
              <a:t>en</a:t>
            </a:r>
            <a:r>
              <a:rPr sz="1800" dirty="0">
                <a:latin typeface="Arial"/>
                <a:cs typeface="Arial"/>
              </a:rPr>
              <a:t>t</a:t>
            </a:r>
            <a:r>
              <a:rPr sz="1800" spc="15"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r</a:t>
            </a:r>
            <a:r>
              <a:rPr sz="1800" spc="-10" dirty="0">
                <a:latin typeface="Arial"/>
                <a:cs typeface="Arial"/>
              </a:rPr>
              <a:t>ea</a:t>
            </a:r>
            <a:r>
              <a:rPr sz="1800" dirty="0">
                <a:latin typeface="Arial"/>
                <a:cs typeface="Arial"/>
              </a:rPr>
              <a:t>t</a:t>
            </a:r>
            <a:r>
              <a:rPr sz="1800" spc="5" dirty="0">
                <a:latin typeface="Arial"/>
                <a:cs typeface="Arial"/>
              </a:rPr>
              <a:t> </a:t>
            </a:r>
            <a:r>
              <a:rPr sz="1800" dirty="0">
                <a:latin typeface="Arial"/>
                <a:cs typeface="Arial"/>
              </a:rPr>
              <a:t>to</a:t>
            </a:r>
            <a:r>
              <a:rPr sz="1800" spc="-15"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D</a:t>
            </a:r>
            <a:r>
              <a:rPr sz="1800" spc="-10" dirty="0">
                <a:latin typeface="Arial"/>
                <a:cs typeface="Arial"/>
              </a:rPr>
              <a:t>epa</a:t>
            </a:r>
            <a:r>
              <a:rPr sz="1800" dirty="0">
                <a:latin typeface="Arial"/>
                <a:cs typeface="Arial"/>
              </a:rPr>
              <a:t>rtm</a:t>
            </a:r>
            <a:r>
              <a:rPr sz="1800" spc="-10" dirty="0">
                <a:latin typeface="Arial"/>
                <a:cs typeface="Arial"/>
              </a:rPr>
              <a:t>en</a:t>
            </a:r>
            <a:r>
              <a:rPr sz="1800" dirty="0">
                <a:latin typeface="Arial"/>
                <a:cs typeface="Arial"/>
              </a:rPr>
              <a:t>t.</a:t>
            </a:r>
            <a:r>
              <a:rPr sz="1800" spc="-80" dirty="0">
                <a:latin typeface="Arial"/>
                <a:cs typeface="Arial"/>
              </a:rPr>
              <a:t> </a:t>
            </a:r>
            <a:r>
              <a:rPr sz="1800" spc="-5" dirty="0">
                <a:latin typeface="Arial"/>
                <a:cs typeface="Arial"/>
              </a:rPr>
              <a:t>A</a:t>
            </a:r>
            <a:r>
              <a:rPr sz="1800" spc="-10" dirty="0">
                <a:latin typeface="Arial"/>
                <a:cs typeface="Arial"/>
              </a:rPr>
              <a:t>n</a:t>
            </a:r>
            <a:r>
              <a:rPr sz="1800" dirty="0">
                <a:latin typeface="Arial"/>
                <a:cs typeface="Arial"/>
              </a:rPr>
              <a:t>y</a:t>
            </a:r>
            <a:r>
              <a:rPr sz="1800" spc="10" dirty="0">
                <a:latin typeface="Arial"/>
                <a:cs typeface="Arial"/>
              </a:rPr>
              <a:t> </a:t>
            </a:r>
            <a:r>
              <a:rPr sz="1800" dirty="0">
                <a:latin typeface="Arial"/>
                <a:cs typeface="Arial"/>
              </a:rPr>
              <a:t>t</a:t>
            </a:r>
            <a:r>
              <a:rPr sz="1800" spc="-5" dirty="0">
                <a:latin typeface="Arial"/>
                <a:cs typeface="Arial"/>
              </a:rPr>
              <a:t>i</a:t>
            </a:r>
            <a:r>
              <a:rPr sz="1800" dirty="0">
                <a:latin typeface="Arial"/>
                <a:cs typeface="Arial"/>
              </a:rPr>
              <a:t>me </a:t>
            </a:r>
            <a:r>
              <a:rPr sz="1800" spc="-5" dirty="0">
                <a:latin typeface="Arial"/>
                <a:cs typeface="Arial"/>
              </a:rPr>
              <a:t>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10" dirty="0">
                <a:latin typeface="Arial"/>
                <a:cs typeface="Arial"/>
              </a:rPr>
              <a:t> </a:t>
            </a:r>
            <a:r>
              <a:rPr sz="1800" dirty="0">
                <a:latin typeface="Arial"/>
                <a:cs typeface="Arial"/>
              </a:rPr>
              <a:t>s</a:t>
            </a:r>
            <a:r>
              <a:rPr sz="1800" spc="-25" dirty="0">
                <a:latin typeface="Arial"/>
                <a:cs typeface="Arial"/>
              </a:rPr>
              <a:t>y</a:t>
            </a:r>
            <a:r>
              <a:rPr sz="1800" dirty="0">
                <a:latin typeface="Arial"/>
                <a:cs typeface="Arial"/>
              </a:rPr>
              <a:t>st</a:t>
            </a:r>
            <a:r>
              <a:rPr sz="1800" spc="-10" dirty="0">
                <a:latin typeface="Arial"/>
                <a:cs typeface="Arial"/>
              </a:rPr>
              <a:t>e</a:t>
            </a:r>
            <a:r>
              <a:rPr sz="1800" dirty="0">
                <a:latin typeface="Arial"/>
                <a:cs typeface="Arial"/>
              </a:rPr>
              <a:t>ms</a:t>
            </a:r>
            <a:r>
              <a:rPr sz="1800" spc="25" dirty="0">
                <a:latin typeface="Arial"/>
                <a:cs typeface="Arial"/>
              </a:rPr>
              <a:t> </a:t>
            </a:r>
            <a:r>
              <a:rPr sz="1800" spc="-10" dirty="0">
                <a:latin typeface="Arial"/>
                <a:cs typeface="Arial"/>
              </a:rPr>
              <a:t>a</a:t>
            </a:r>
            <a:r>
              <a:rPr sz="1800" dirty="0">
                <a:latin typeface="Arial"/>
                <a:cs typeface="Arial"/>
              </a:rPr>
              <a:t>re</a:t>
            </a:r>
            <a:r>
              <a:rPr sz="1800" spc="-5" dirty="0">
                <a:latin typeface="Arial"/>
                <a:cs typeface="Arial"/>
              </a:rPr>
              <a:t> </a:t>
            </a:r>
            <a:r>
              <a:rPr sz="1800" dirty="0">
                <a:latin typeface="Arial"/>
                <a:cs typeface="Arial"/>
              </a:rPr>
              <a:t>c</a:t>
            </a:r>
            <a:r>
              <a:rPr sz="1800" spc="-10" dirty="0">
                <a:latin typeface="Arial"/>
                <a:cs typeface="Arial"/>
              </a:rPr>
              <a:t>o</a:t>
            </a:r>
            <a:r>
              <a:rPr sz="1800" dirty="0">
                <a:latin typeface="Arial"/>
                <a:cs typeface="Arial"/>
              </a:rPr>
              <a:t>m</a:t>
            </a:r>
            <a:r>
              <a:rPr sz="1800" spc="-10" dirty="0">
                <a:latin typeface="Arial"/>
                <a:cs typeface="Arial"/>
              </a:rPr>
              <a:t>p</a:t>
            </a:r>
            <a:r>
              <a:rPr sz="1800" dirty="0">
                <a:latin typeface="Arial"/>
                <a:cs typeface="Arial"/>
              </a:rPr>
              <a:t>r</a:t>
            </a:r>
            <a:r>
              <a:rPr sz="1800" spc="-10" dirty="0">
                <a:latin typeface="Arial"/>
                <a:cs typeface="Arial"/>
              </a:rPr>
              <a:t>o</a:t>
            </a:r>
            <a:r>
              <a:rPr sz="1800" dirty="0">
                <a:latin typeface="Arial"/>
                <a:cs typeface="Arial"/>
              </a:rPr>
              <a:t>m</a:t>
            </a:r>
            <a:r>
              <a:rPr sz="1800" spc="-5" dirty="0">
                <a:latin typeface="Arial"/>
                <a:cs typeface="Arial"/>
              </a:rPr>
              <a:t>i</a:t>
            </a:r>
            <a:r>
              <a:rPr sz="1800" dirty="0">
                <a:latin typeface="Arial"/>
                <a:cs typeface="Arial"/>
              </a:rPr>
              <a:t>s</a:t>
            </a:r>
            <a:r>
              <a:rPr sz="1800" spc="-10" dirty="0">
                <a:latin typeface="Arial"/>
                <a:cs typeface="Arial"/>
              </a:rPr>
              <a:t>e</a:t>
            </a:r>
            <a:r>
              <a:rPr sz="1800" dirty="0">
                <a:latin typeface="Arial"/>
                <a:cs typeface="Arial"/>
              </a:rPr>
              <a:t>d</a:t>
            </a:r>
            <a:r>
              <a:rPr sz="1800" spc="20" dirty="0">
                <a:latin typeface="Arial"/>
                <a:cs typeface="Arial"/>
              </a:rPr>
              <a:t> </a:t>
            </a:r>
            <a:r>
              <a:rPr sz="1800" spc="-5" dirty="0">
                <a:latin typeface="Arial"/>
                <a:cs typeface="Arial"/>
              </a:rPr>
              <a:t>i</a:t>
            </a:r>
            <a:r>
              <a:rPr sz="1800" dirty="0">
                <a:latin typeface="Arial"/>
                <a:cs typeface="Arial"/>
              </a:rPr>
              <a:t>t</a:t>
            </a:r>
            <a:r>
              <a:rPr sz="1800" spc="5" dirty="0">
                <a:latin typeface="Arial"/>
                <a:cs typeface="Arial"/>
              </a:rPr>
              <a:t> </a:t>
            </a:r>
            <a:r>
              <a:rPr sz="1800" spc="-10" dirty="0">
                <a:latin typeface="Arial"/>
                <a:cs typeface="Arial"/>
              </a:rPr>
              <a:t>ha</a:t>
            </a:r>
            <a:r>
              <a:rPr sz="1800" dirty="0">
                <a:latin typeface="Arial"/>
                <a:cs typeface="Arial"/>
              </a:rPr>
              <a:t>s a</a:t>
            </a:r>
            <a:r>
              <a:rPr sz="1800" spc="-5" dirty="0">
                <a:latin typeface="Arial"/>
                <a:cs typeface="Arial"/>
              </a:rPr>
              <a:t> </a:t>
            </a:r>
            <a:r>
              <a:rPr sz="1800" spc="-10" dirty="0">
                <a:latin typeface="Arial"/>
                <a:cs typeface="Arial"/>
              </a:rPr>
              <a:t>nega</a:t>
            </a:r>
            <a:r>
              <a:rPr sz="1800" dirty="0">
                <a:latin typeface="Arial"/>
                <a:cs typeface="Arial"/>
              </a:rPr>
              <a:t>t</a:t>
            </a:r>
            <a:r>
              <a:rPr sz="1800" spc="-5" dirty="0">
                <a:latin typeface="Arial"/>
                <a:cs typeface="Arial"/>
              </a:rPr>
              <a:t>i</a:t>
            </a:r>
            <a:r>
              <a:rPr sz="1800" dirty="0">
                <a:latin typeface="Arial"/>
                <a:cs typeface="Arial"/>
              </a:rPr>
              <a:t>ve</a:t>
            </a:r>
            <a:r>
              <a:rPr sz="1800" spc="10" dirty="0">
                <a:latin typeface="Arial"/>
                <a:cs typeface="Arial"/>
              </a:rPr>
              <a:t> </a:t>
            </a:r>
            <a:r>
              <a:rPr sz="1800" spc="-5" dirty="0">
                <a:latin typeface="Arial"/>
                <a:cs typeface="Arial"/>
              </a:rPr>
              <a:t>i</a:t>
            </a:r>
            <a:r>
              <a:rPr sz="1800" dirty="0">
                <a:latin typeface="Arial"/>
                <a:cs typeface="Arial"/>
              </a:rPr>
              <a:t>m</a:t>
            </a:r>
            <a:r>
              <a:rPr sz="1800" spc="-10" dirty="0">
                <a:latin typeface="Arial"/>
                <a:cs typeface="Arial"/>
              </a:rPr>
              <a:t>pa</a:t>
            </a:r>
            <a:r>
              <a:rPr sz="1800" dirty="0">
                <a:latin typeface="Arial"/>
                <a:cs typeface="Arial"/>
              </a:rPr>
              <a:t>ct</a:t>
            </a:r>
            <a:r>
              <a:rPr sz="1800" spc="15" dirty="0">
                <a:latin typeface="Arial"/>
                <a:cs typeface="Arial"/>
              </a:rPr>
              <a:t> </a:t>
            </a:r>
            <a:r>
              <a:rPr sz="1800" spc="-10" dirty="0">
                <a:latin typeface="Arial"/>
                <a:cs typeface="Arial"/>
              </a:rPr>
              <a:t>o</a:t>
            </a:r>
            <a:r>
              <a:rPr sz="1800" dirty="0">
                <a:latin typeface="Arial"/>
                <a:cs typeface="Arial"/>
              </a:rPr>
              <a:t>n</a:t>
            </a:r>
            <a:r>
              <a:rPr sz="1800" spc="-5" dirty="0">
                <a:latin typeface="Arial"/>
                <a:cs typeface="Arial"/>
              </a:rPr>
              <a:t> </a:t>
            </a:r>
            <a:r>
              <a:rPr lang="en-US" sz="1800" spc="-5" dirty="0">
                <a:latin typeface="Arial"/>
                <a:cs typeface="Arial"/>
              </a:rPr>
              <a:t>FMCSA</a:t>
            </a:r>
            <a:r>
              <a:rPr sz="1800" dirty="0">
                <a:latin typeface="Arial"/>
                <a:cs typeface="Arial"/>
              </a:rPr>
              <a:t>’</a:t>
            </a:r>
            <a:r>
              <a:rPr sz="1800" spc="-65" dirty="0">
                <a:latin typeface="Arial"/>
                <a:cs typeface="Arial"/>
              </a:rPr>
              <a:t> </a:t>
            </a:r>
            <a:r>
              <a:rPr sz="1800" dirty="0">
                <a:latin typeface="Arial"/>
                <a:cs typeface="Arial"/>
              </a:rPr>
              <a:t>m</a:t>
            </a:r>
            <a:r>
              <a:rPr sz="1800" spc="-5" dirty="0">
                <a:latin typeface="Arial"/>
                <a:cs typeface="Arial"/>
              </a:rPr>
              <a:t>i</a:t>
            </a:r>
            <a:r>
              <a:rPr sz="1800" dirty="0">
                <a:latin typeface="Arial"/>
                <a:cs typeface="Arial"/>
              </a:rPr>
              <a:t>ss</a:t>
            </a:r>
            <a:r>
              <a:rPr sz="1800" spc="-5" dirty="0">
                <a:latin typeface="Arial"/>
                <a:cs typeface="Arial"/>
              </a:rPr>
              <a:t>i</a:t>
            </a:r>
            <a:r>
              <a:rPr sz="1800" spc="-10" dirty="0">
                <a:latin typeface="Arial"/>
                <a:cs typeface="Arial"/>
              </a:rPr>
              <a:t>on an</a:t>
            </a:r>
            <a:r>
              <a:rPr sz="1800" dirty="0">
                <a:latin typeface="Arial"/>
                <a:cs typeface="Arial"/>
              </a:rPr>
              <a:t>d</a:t>
            </a:r>
            <a:r>
              <a:rPr sz="1800" spc="10" dirty="0">
                <a:latin typeface="Arial"/>
                <a:cs typeface="Arial"/>
              </a:rPr>
              <a:t> </a:t>
            </a:r>
            <a:r>
              <a:rPr sz="1800" dirty="0">
                <a:latin typeface="Arial"/>
                <a:cs typeface="Arial"/>
              </a:rPr>
              <a:t>r</a:t>
            </a:r>
            <a:r>
              <a:rPr sz="1800" spc="-10" dirty="0">
                <a:latin typeface="Arial"/>
                <a:cs typeface="Arial"/>
              </a:rPr>
              <a:t>epu</a:t>
            </a:r>
            <a:r>
              <a:rPr sz="1800" dirty="0">
                <a:latin typeface="Arial"/>
                <a:cs typeface="Arial"/>
              </a:rPr>
              <a:t>t</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on</a:t>
            </a:r>
            <a:r>
              <a:rPr sz="1800" dirty="0">
                <a:latin typeface="Arial"/>
                <a:cs typeface="Arial"/>
              </a:rPr>
              <a:t>.</a:t>
            </a:r>
          </a:p>
          <a:p>
            <a:pPr>
              <a:lnSpc>
                <a:spcPct val="100000"/>
              </a:lnSpc>
              <a:spcBef>
                <a:spcPts val="32"/>
              </a:spcBef>
            </a:pPr>
            <a:endParaRPr sz="1850" dirty="0">
              <a:latin typeface="Times New Roman"/>
              <a:cs typeface="Times New Roman"/>
            </a:endParaRPr>
          </a:p>
          <a:p>
            <a:pPr marL="12700" marR="601345">
              <a:lnSpc>
                <a:spcPct val="100000"/>
              </a:lnSpc>
            </a:pPr>
            <a:r>
              <a:rPr sz="1800" spc="-5" dirty="0">
                <a:latin typeface="Arial"/>
                <a:cs typeface="Arial"/>
              </a:rPr>
              <a:t>A</a:t>
            </a:r>
            <a:r>
              <a:rPr sz="1800" dirty="0">
                <a:latin typeface="Arial"/>
                <a:cs typeface="Arial"/>
              </a:rPr>
              <a:t>s </a:t>
            </a:r>
            <a:r>
              <a:rPr sz="1800" spc="-10" dirty="0">
                <a:latin typeface="Arial"/>
                <a:cs typeface="Arial"/>
              </a:rPr>
              <a:t>a</a:t>
            </a:r>
            <a:r>
              <a:rPr sz="1800" dirty="0">
                <a:latin typeface="Arial"/>
                <a:cs typeface="Arial"/>
              </a:rPr>
              <a:t>n</a:t>
            </a:r>
            <a:r>
              <a:rPr sz="1800" spc="-5" dirty="0">
                <a:latin typeface="Arial"/>
                <a:cs typeface="Arial"/>
              </a:rPr>
              <a:t> </a:t>
            </a:r>
            <a:r>
              <a:rPr lang="en-US" sz="1800" spc="-5" dirty="0">
                <a:latin typeface="Arial"/>
                <a:cs typeface="Arial"/>
              </a:rPr>
              <a:t>FMCSA</a:t>
            </a:r>
            <a:r>
              <a:rPr sz="1800" dirty="0">
                <a:latin typeface="Arial"/>
                <a:cs typeface="Arial"/>
              </a:rPr>
              <a:t> </a:t>
            </a:r>
            <a:r>
              <a:rPr sz="1800" spc="-10" dirty="0">
                <a:latin typeface="Arial"/>
                <a:cs typeface="Arial"/>
              </a:rPr>
              <a:t>e</a:t>
            </a:r>
            <a:r>
              <a:rPr sz="1800" spc="-15" dirty="0">
                <a:latin typeface="Arial"/>
                <a:cs typeface="Arial"/>
              </a:rPr>
              <a:t>x</a:t>
            </a:r>
            <a:r>
              <a:rPr sz="1800" spc="-10" dirty="0">
                <a:latin typeface="Arial"/>
                <a:cs typeface="Arial"/>
              </a:rPr>
              <a:t>e</a:t>
            </a:r>
            <a:r>
              <a:rPr sz="1800" dirty="0">
                <a:latin typeface="Arial"/>
                <a:cs typeface="Arial"/>
              </a:rPr>
              <a:t>c</a:t>
            </a:r>
            <a:r>
              <a:rPr sz="1800" spc="-10" dirty="0">
                <a:latin typeface="Arial"/>
                <a:cs typeface="Arial"/>
              </a:rPr>
              <a:t>u</a:t>
            </a:r>
            <a:r>
              <a:rPr sz="1800" dirty="0">
                <a:latin typeface="Arial"/>
                <a:cs typeface="Arial"/>
              </a:rPr>
              <a:t>t</a:t>
            </a:r>
            <a:r>
              <a:rPr sz="1800" spc="-5" dirty="0">
                <a:latin typeface="Arial"/>
                <a:cs typeface="Arial"/>
              </a:rPr>
              <a:t>i</a:t>
            </a:r>
            <a:r>
              <a:rPr sz="1800" dirty="0">
                <a:latin typeface="Arial"/>
                <a:cs typeface="Arial"/>
              </a:rPr>
              <a:t>v</a:t>
            </a:r>
            <a:r>
              <a:rPr sz="1800" spc="-10" dirty="0">
                <a:latin typeface="Arial"/>
                <a:cs typeface="Arial"/>
              </a:rPr>
              <a:t>e</a:t>
            </a:r>
            <a:r>
              <a:rPr sz="1800" dirty="0">
                <a:latin typeface="Arial"/>
                <a:cs typeface="Arial"/>
              </a:rPr>
              <a:t>,</a:t>
            </a:r>
            <a:r>
              <a:rPr sz="1800" spc="30" dirty="0">
                <a:latin typeface="Arial"/>
                <a:cs typeface="Arial"/>
              </a:rPr>
              <a:t> </a:t>
            </a:r>
            <a:r>
              <a:rPr sz="1800" spc="-25" dirty="0">
                <a:latin typeface="Arial"/>
                <a:cs typeface="Arial"/>
              </a:rPr>
              <a:t>y</a:t>
            </a:r>
            <a:r>
              <a:rPr sz="1800" spc="-10" dirty="0">
                <a:latin typeface="Arial"/>
                <a:cs typeface="Arial"/>
              </a:rPr>
              <a:t>o</a:t>
            </a:r>
            <a:r>
              <a:rPr sz="1800" dirty="0">
                <a:latin typeface="Arial"/>
                <a:cs typeface="Arial"/>
              </a:rPr>
              <a:t>u</a:t>
            </a:r>
            <a:r>
              <a:rPr sz="1800" spc="20" dirty="0">
                <a:latin typeface="Arial"/>
                <a:cs typeface="Arial"/>
              </a:rPr>
              <a:t> </a:t>
            </a:r>
            <a:r>
              <a:rPr sz="1800" dirty="0">
                <a:latin typeface="Arial"/>
                <a:cs typeface="Arial"/>
              </a:rPr>
              <a:t>m</a:t>
            </a:r>
            <a:r>
              <a:rPr sz="1800" spc="-10" dirty="0">
                <a:latin typeface="Arial"/>
                <a:cs typeface="Arial"/>
              </a:rPr>
              <a:t>u</a:t>
            </a:r>
            <a:r>
              <a:rPr sz="1800" dirty="0">
                <a:latin typeface="Arial"/>
                <a:cs typeface="Arial"/>
              </a:rPr>
              <a:t>st</a:t>
            </a:r>
            <a:r>
              <a:rPr sz="1800" spc="5" dirty="0">
                <a:latin typeface="Arial"/>
                <a:cs typeface="Arial"/>
              </a:rPr>
              <a:t> </a:t>
            </a:r>
            <a:r>
              <a:rPr sz="1800" spc="-5" dirty="0">
                <a:latin typeface="Arial"/>
                <a:cs typeface="Arial"/>
              </a:rPr>
              <a:t>l</a:t>
            </a:r>
            <a:r>
              <a:rPr sz="1800" spc="-10" dirty="0">
                <a:latin typeface="Arial"/>
                <a:cs typeface="Arial"/>
              </a:rPr>
              <a:t>ea</a:t>
            </a:r>
            <a:r>
              <a:rPr sz="1800" dirty="0">
                <a:latin typeface="Arial"/>
                <a:cs typeface="Arial"/>
              </a:rPr>
              <a:t>d</a:t>
            </a:r>
            <a:r>
              <a:rPr sz="1800" spc="10" dirty="0">
                <a:latin typeface="Arial"/>
                <a:cs typeface="Arial"/>
              </a:rPr>
              <a:t> </a:t>
            </a:r>
            <a:r>
              <a:rPr sz="1800" spc="-10" dirty="0">
                <a:latin typeface="Arial"/>
                <a:cs typeface="Arial"/>
              </a:rPr>
              <a:t>b</a:t>
            </a:r>
            <a:r>
              <a:rPr sz="1800" dirty="0">
                <a:latin typeface="Arial"/>
                <a:cs typeface="Arial"/>
              </a:rPr>
              <a:t>y </a:t>
            </a:r>
            <a:r>
              <a:rPr sz="1800" spc="-10" dirty="0">
                <a:latin typeface="Arial"/>
                <a:cs typeface="Arial"/>
              </a:rPr>
              <a:t>e</a:t>
            </a:r>
            <a:r>
              <a:rPr sz="1800" spc="-15" dirty="0">
                <a:latin typeface="Arial"/>
                <a:cs typeface="Arial"/>
              </a:rPr>
              <a:t>x</a:t>
            </a:r>
            <a:r>
              <a:rPr sz="1800" spc="-10" dirty="0">
                <a:latin typeface="Arial"/>
                <a:cs typeface="Arial"/>
              </a:rPr>
              <a:t>a</a:t>
            </a:r>
            <a:r>
              <a:rPr sz="1800" dirty="0">
                <a:latin typeface="Arial"/>
                <a:cs typeface="Arial"/>
              </a:rPr>
              <a:t>m</a:t>
            </a:r>
            <a:r>
              <a:rPr sz="1800" spc="-10" dirty="0">
                <a:latin typeface="Arial"/>
                <a:cs typeface="Arial"/>
              </a:rPr>
              <a:t>p</a:t>
            </a:r>
            <a:r>
              <a:rPr sz="1800" spc="-5" dirty="0">
                <a:latin typeface="Arial"/>
                <a:cs typeface="Arial"/>
              </a:rPr>
              <a:t>l</a:t>
            </a:r>
            <a:r>
              <a:rPr sz="1800" dirty="0">
                <a:latin typeface="Arial"/>
                <a:cs typeface="Arial"/>
              </a:rPr>
              <a:t>e</a:t>
            </a:r>
            <a:r>
              <a:rPr sz="1800" spc="20" dirty="0">
                <a:latin typeface="Arial"/>
                <a:cs typeface="Arial"/>
              </a:rPr>
              <a:t> </a:t>
            </a:r>
            <a:r>
              <a:rPr sz="1800" spc="-10" dirty="0">
                <a:latin typeface="Arial"/>
                <a:cs typeface="Arial"/>
              </a:rPr>
              <a:t>an</a:t>
            </a:r>
            <a:r>
              <a:rPr sz="1800" dirty="0">
                <a:latin typeface="Arial"/>
                <a:cs typeface="Arial"/>
              </a:rPr>
              <a:t>d</a:t>
            </a:r>
            <a:r>
              <a:rPr sz="1800" spc="10" dirty="0">
                <a:latin typeface="Arial"/>
                <a:cs typeface="Arial"/>
              </a:rPr>
              <a:t> </a:t>
            </a:r>
            <a:r>
              <a:rPr sz="1800" spc="-10" dirty="0">
                <a:latin typeface="Arial"/>
                <a:cs typeface="Arial"/>
              </a:rPr>
              <a:t>e</a:t>
            </a:r>
            <a:r>
              <a:rPr sz="1800" dirty="0">
                <a:latin typeface="Arial"/>
                <a:cs typeface="Arial"/>
              </a:rPr>
              <a:t>st</a:t>
            </a:r>
            <a:r>
              <a:rPr sz="1800" spc="-10" dirty="0">
                <a:latin typeface="Arial"/>
                <a:cs typeface="Arial"/>
              </a:rPr>
              <a:t>ab</a:t>
            </a:r>
            <a:r>
              <a:rPr sz="1800" spc="-5" dirty="0">
                <a:latin typeface="Arial"/>
                <a:cs typeface="Arial"/>
              </a:rPr>
              <a:t>li</a:t>
            </a:r>
            <a:r>
              <a:rPr sz="1800" dirty="0">
                <a:latin typeface="Arial"/>
                <a:cs typeface="Arial"/>
              </a:rPr>
              <a:t>sh</a:t>
            </a:r>
            <a:r>
              <a:rPr sz="1800" spc="10" dirty="0">
                <a:latin typeface="Arial"/>
                <a:cs typeface="Arial"/>
              </a:rPr>
              <a:t> </a:t>
            </a:r>
            <a:r>
              <a:rPr sz="1800" dirty="0">
                <a:latin typeface="Arial"/>
                <a:cs typeface="Arial"/>
              </a:rPr>
              <a:t>a</a:t>
            </a:r>
            <a:r>
              <a:rPr sz="1800" spc="-5" dirty="0">
                <a:latin typeface="Arial"/>
                <a:cs typeface="Arial"/>
              </a:rPr>
              <a:t> </a:t>
            </a:r>
            <a:r>
              <a:rPr sz="1800" dirty="0">
                <a:latin typeface="Arial"/>
                <a:cs typeface="Arial"/>
              </a:rPr>
              <a:t>c</a:t>
            </a:r>
            <a:r>
              <a:rPr sz="1800" spc="-10" dirty="0">
                <a:latin typeface="Arial"/>
                <a:cs typeface="Arial"/>
              </a:rPr>
              <a:t>u</a:t>
            </a:r>
            <a:r>
              <a:rPr sz="1800" spc="-5" dirty="0">
                <a:latin typeface="Arial"/>
                <a:cs typeface="Arial"/>
              </a:rPr>
              <a:t>l</a:t>
            </a:r>
            <a:r>
              <a:rPr sz="1800" dirty="0">
                <a:latin typeface="Arial"/>
                <a:cs typeface="Arial"/>
              </a:rPr>
              <a:t>t</a:t>
            </a:r>
            <a:r>
              <a:rPr sz="1800" spc="-10" dirty="0">
                <a:latin typeface="Arial"/>
                <a:cs typeface="Arial"/>
              </a:rPr>
              <a:t>u</a:t>
            </a:r>
            <a:r>
              <a:rPr sz="1800" dirty="0">
                <a:latin typeface="Arial"/>
                <a:cs typeface="Arial"/>
              </a:rPr>
              <a:t>re</a:t>
            </a:r>
            <a:r>
              <a:rPr sz="1800" spc="10" dirty="0">
                <a:latin typeface="Arial"/>
                <a:cs typeface="Arial"/>
              </a:rPr>
              <a:t> </a:t>
            </a:r>
            <a:r>
              <a:rPr sz="1800" spc="-10" dirty="0">
                <a:latin typeface="Arial"/>
                <a:cs typeface="Arial"/>
              </a:rPr>
              <a:t>of p</a:t>
            </a:r>
            <a:r>
              <a:rPr sz="1800" dirty="0">
                <a:latin typeface="Arial"/>
                <a:cs typeface="Arial"/>
              </a:rPr>
              <a:t>r</a:t>
            </a:r>
            <a:r>
              <a:rPr sz="1800" spc="-10" dirty="0">
                <a:latin typeface="Arial"/>
                <a:cs typeface="Arial"/>
              </a:rPr>
              <a:t>o</a:t>
            </a:r>
            <a:r>
              <a:rPr sz="1800" dirty="0">
                <a:latin typeface="Arial"/>
                <a:cs typeface="Arial"/>
              </a:rPr>
              <a:t>t</a:t>
            </a:r>
            <a:r>
              <a:rPr sz="1800" spc="-10" dirty="0">
                <a:latin typeface="Arial"/>
                <a:cs typeface="Arial"/>
              </a:rPr>
              <a:t>e</a:t>
            </a:r>
            <a:r>
              <a:rPr sz="1800" dirty="0">
                <a:latin typeface="Arial"/>
                <a:cs typeface="Arial"/>
              </a:rPr>
              <a:t>ct</a:t>
            </a:r>
            <a:r>
              <a:rPr sz="1800" spc="-5" dirty="0">
                <a:latin typeface="Arial"/>
                <a:cs typeface="Arial"/>
              </a:rPr>
              <a:t>i</a:t>
            </a:r>
            <a:r>
              <a:rPr sz="1800" spc="-10" dirty="0">
                <a:latin typeface="Arial"/>
                <a:cs typeface="Arial"/>
              </a:rPr>
              <a:t>o</a:t>
            </a:r>
            <a:r>
              <a:rPr sz="1800" dirty="0">
                <a:latin typeface="Arial"/>
                <a:cs typeface="Arial"/>
              </a:rPr>
              <a:t>n</a:t>
            </a:r>
            <a:r>
              <a:rPr sz="1800" spc="10" dirty="0">
                <a:latin typeface="Arial"/>
                <a:cs typeface="Arial"/>
              </a:rPr>
              <a:t> </a:t>
            </a:r>
            <a:r>
              <a:rPr sz="1800" dirty="0">
                <a:latin typeface="Arial"/>
                <a:cs typeface="Arial"/>
              </a:rPr>
              <a:t>f</a:t>
            </a:r>
            <a:r>
              <a:rPr sz="1800" spc="-10" dirty="0">
                <a:latin typeface="Arial"/>
                <a:cs typeface="Arial"/>
              </a:rPr>
              <a:t>o</a:t>
            </a:r>
            <a:r>
              <a:rPr sz="1800" dirty="0">
                <a:latin typeface="Arial"/>
                <a:cs typeface="Arial"/>
              </a:rPr>
              <a:t>r s</a:t>
            </a:r>
            <a:r>
              <a:rPr sz="1800" spc="-10" dirty="0">
                <a:latin typeface="Arial"/>
                <a:cs typeface="Arial"/>
              </a:rPr>
              <a:t>en</a:t>
            </a:r>
            <a:r>
              <a:rPr sz="1800" dirty="0">
                <a:latin typeface="Arial"/>
                <a:cs typeface="Arial"/>
              </a:rPr>
              <a:t>s</a:t>
            </a:r>
            <a:r>
              <a:rPr sz="1800" spc="-5" dirty="0">
                <a:latin typeface="Arial"/>
                <a:cs typeface="Arial"/>
              </a:rPr>
              <a:t>i</a:t>
            </a:r>
            <a:r>
              <a:rPr sz="1800" dirty="0">
                <a:latin typeface="Arial"/>
                <a:cs typeface="Arial"/>
              </a:rPr>
              <a:t>t</a:t>
            </a:r>
            <a:r>
              <a:rPr sz="1800" spc="-5" dirty="0">
                <a:latin typeface="Arial"/>
                <a:cs typeface="Arial"/>
              </a:rPr>
              <a:t>i</a:t>
            </a:r>
            <a:r>
              <a:rPr sz="1800" dirty="0">
                <a:latin typeface="Arial"/>
                <a:cs typeface="Arial"/>
              </a:rPr>
              <a:t>ve</a:t>
            </a:r>
            <a:r>
              <a:rPr sz="1800" spc="10" dirty="0">
                <a:latin typeface="Arial"/>
                <a:cs typeface="Arial"/>
              </a:rPr>
              <a:t> </a:t>
            </a:r>
            <a:r>
              <a:rPr sz="1800" spc="-10" dirty="0">
                <a:latin typeface="Arial"/>
                <a:cs typeface="Arial"/>
              </a:rPr>
              <a:t>da</a:t>
            </a:r>
            <a:r>
              <a:rPr sz="1800" dirty="0">
                <a:latin typeface="Arial"/>
                <a:cs typeface="Arial"/>
              </a:rPr>
              <a:t>ta</a:t>
            </a:r>
            <a:r>
              <a:rPr sz="1800" spc="-5" dirty="0">
                <a:latin typeface="Arial"/>
                <a:cs typeface="Arial"/>
              </a:rPr>
              <a:t> </a:t>
            </a:r>
            <a:r>
              <a:rPr sz="1800" spc="-40" dirty="0">
                <a:latin typeface="Arial"/>
                <a:cs typeface="Arial"/>
              </a:rPr>
              <a:t>w</a:t>
            </a:r>
            <a:r>
              <a:rPr sz="1800" spc="-5" dirty="0">
                <a:latin typeface="Arial"/>
                <a:cs typeface="Arial"/>
              </a:rPr>
              <a:t>i</a:t>
            </a:r>
            <a:r>
              <a:rPr sz="1800" dirty="0">
                <a:latin typeface="Arial"/>
                <a:cs typeface="Arial"/>
              </a:rPr>
              <a:t>t</a:t>
            </a:r>
            <a:r>
              <a:rPr sz="1800" spc="-10" dirty="0">
                <a:latin typeface="Arial"/>
                <a:cs typeface="Arial"/>
              </a:rPr>
              <a:t>h</a:t>
            </a:r>
            <a:r>
              <a:rPr sz="1800" spc="-5" dirty="0">
                <a:latin typeface="Arial"/>
                <a:cs typeface="Arial"/>
              </a:rPr>
              <a:t>i</a:t>
            </a:r>
            <a:r>
              <a:rPr sz="1800" dirty="0">
                <a:latin typeface="Arial"/>
                <a:cs typeface="Arial"/>
              </a:rPr>
              <a:t>n</a:t>
            </a:r>
            <a:r>
              <a:rPr sz="1800" spc="45" dirty="0">
                <a:latin typeface="Arial"/>
                <a:cs typeface="Arial"/>
              </a:rPr>
              <a:t> </a:t>
            </a:r>
            <a:r>
              <a:rPr sz="1800" spc="-25" dirty="0">
                <a:latin typeface="Arial"/>
                <a:cs typeface="Arial"/>
              </a:rPr>
              <a:t>y</a:t>
            </a:r>
            <a:r>
              <a:rPr sz="1800" spc="-10" dirty="0">
                <a:latin typeface="Arial"/>
                <a:cs typeface="Arial"/>
              </a:rPr>
              <a:t>ou</a:t>
            </a:r>
            <a:r>
              <a:rPr sz="1800" dirty="0">
                <a:latin typeface="Arial"/>
                <a:cs typeface="Arial"/>
              </a:rPr>
              <a:t>r</a:t>
            </a:r>
            <a:r>
              <a:rPr sz="1800" spc="25" dirty="0">
                <a:latin typeface="Arial"/>
                <a:cs typeface="Arial"/>
              </a:rPr>
              <a:t> </a:t>
            </a:r>
            <a:r>
              <a:rPr sz="1800" spc="-10" dirty="0">
                <a:latin typeface="Arial"/>
                <a:cs typeface="Arial"/>
              </a:rPr>
              <a:t>o</a:t>
            </a:r>
            <a:r>
              <a:rPr sz="1800" dirty="0">
                <a:latin typeface="Arial"/>
                <a:cs typeface="Arial"/>
              </a:rPr>
              <a:t>r</a:t>
            </a:r>
            <a:r>
              <a:rPr sz="1800" spc="-10" dirty="0">
                <a:latin typeface="Arial"/>
                <a:cs typeface="Arial"/>
              </a:rPr>
              <a:t>gan</a:t>
            </a:r>
            <a:r>
              <a:rPr sz="1800" spc="-5" dirty="0">
                <a:latin typeface="Arial"/>
                <a:cs typeface="Arial"/>
              </a:rPr>
              <a:t>i</a:t>
            </a:r>
            <a:r>
              <a:rPr sz="1800" dirty="0">
                <a:latin typeface="Arial"/>
                <a:cs typeface="Arial"/>
              </a:rPr>
              <a:t>z</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on.</a:t>
            </a:r>
            <a:endParaRPr sz="1800" dirty="0">
              <a:latin typeface="Arial"/>
              <a:cs typeface="Arial"/>
            </a:endParaRPr>
          </a:p>
        </p:txBody>
      </p:sp>
      <p:sp>
        <p:nvSpPr>
          <p:cNvPr id="10" name="TextBox 9"/>
          <p:cNvSpPr txBox="1"/>
          <p:nvPr/>
        </p:nvSpPr>
        <p:spPr>
          <a:xfrm>
            <a:off x="3505200" y="1752600"/>
            <a:ext cx="2819400" cy="707886"/>
          </a:xfrm>
          <a:prstGeom prst="rect">
            <a:avLst/>
          </a:prstGeom>
          <a:noFill/>
        </p:spPr>
        <p:txBody>
          <a:bodyPr wrap="square" rtlCol="0">
            <a:spAutoFit/>
          </a:bodyPr>
          <a:lstStyle/>
          <a:p>
            <a:r>
              <a:rPr lang="en-US" sz="4000" b="1" dirty="0">
                <a:solidFill>
                  <a:srgbClr val="FF0000"/>
                </a:solidFill>
              </a:rPr>
              <a:t>YES!</a:t>
            </a:r>
          </a:p>
        </p:txBody>
      </p:sp>
      <p:sp>
        <p:nvSpPr>
          <p:cNvPr id="3" name="object 3"/>
          <p:cNvSpPr txBox="1">
            <a:spLocks noGrp="1"/>
          </p:cNvSpPr>
          <p:nvPr>
            <p:ph type="title"/>
          </p:nvPr>
        </p:nvSpPr>
        <p:spPr>
          <a:xfrm>
            <a:off x="383540" y="921186"/>
            <a:ext cx="9138919" cy="767508"/>
          </a:xfrm>
          <a:prstGeom prst="rect">
            <a:avLst/>
          </a:prstGeom>
        </p:spPr>
        <p:txBody>
          <a:bodyPr vert="horz" wrap="square" lIns="0" tIns="340985" rIns="0" bIns="0" rtlCol="0">
            <a:spAutoFit/>
          </a:bodyPr>
          <a:lstStyle/>
          <a:p>
            <a:pPr marL="12700">
              <a:lnSpc>
                <a:spcPts val="3329"/>
              </a:lnSpc>
            </a:pPr>
            <a:r>
              <a:rPr spc="-25" dirty="0"/>
              <a:t>Cou</a:t>
            </a:r>
            <a:r>
              <a:rPr spc="-15" dirty="0"/>
              <a:t>ld</a:t>
            </a:r>
            <a:r>
              <a:rPr spc="20" dirty="0"/>
              <a:t> </a:t>
            </a:r>
            <a:r>
              <a:rPr spc="-20" dirty="0"/>
              <a:t>a</a:t>
            </a:r>
            <a:r>
              <a:rPr spc="5" dirty="0"/>
              <a:t> </a:t>
            </a:r>
            <a:r>
              <a:rPr spc="-30" dirty="0"/>
              <a:t>D</a:t>
            </a:r>
            <a:r>
              <a:rPr spc="-10" dirty="0"/>
              <a:t>at</a:t>
            </a:r>
            <a:r>
              <a:rPr spc="-20" dirty="0"/>
              <a:t>a</a:t>
            </a:r>
            <a:r>
              <a:rPr spc="15" dirty="0"/>
              <a:t> </a:t>
            </a:r>
            <a:r>
              <a:rPr spc="-30" dirty="0"/>
              <a:t>B</a:t>
            </a:r>
            <a:r>
              <a:rPr spc="-15" dirty="0"/>
              <a:t>reac</a:t>
            </a:r>
            <a:r>
              <a:rPr spc="-20" dirty="0"/>
              <a:t>h</a:t>
            </a:r>
            <a:r>
              <a:rPr spc="5" dirty="0"/>
              <a:t> </a:t>
            </a:r>
            <a:r>
              <a:rPr spc="-30" dirty="0"/>
              <a:t>H</a:t>
            </a:r>
            <a:r>
              <a:rPr spc="-15" dirty="0"/>
              <a:t>a</a:t>
            </a:r>
            <a:r>
              <a:rPr spc="-25" dirty="0"/>
              <a:t>pp</a:t>
            </a:r>
            <a:r>
              <a:rPr spc="-15" dirty="0"/>
              <a:t>e</a:t>
            </a:r>
            <a:r>
              <a:rPr spc="-20" dirty="0"/>
              <a:t>n</a:t>
            </a:r>
            <a:r>
              <a:rPr spc="30" dirty="0"/>
              <a:t> </a:t>
            </a:r>
            <a:r>
              <a:rPr spc="-15" dirty="0"/>
              <a:t>a</a:t>
            </a:r>
            <a:r>
              <a:rPr spc="-10" dirty="0"/>
              <a:t>t</a:t>
            </a:r>
            <a:r>
              <a:rPr spc="5" dirty="0"/>
              <a:t> </a:t>
            </a:r>
            <a:r>
              <a:rPr lang="en-US" spc="-25" dirty="0"/>
              <a:t>FMCSA</a:t>
            </a:r>
            <a:r>
              <a:rPr spc="-20" dirty="0"/>
              <a:t>?</a:t>
            </a:r>
          </a:p>
        </p:txBody>
      </p:sp>
      <p:sp>
        <p:nvSpPr>
          <p:cNvPr id="2" name="object 2"/>
          <p:cNvSpPr txBox="1"/>
          <p:nvPr/>
        </p:nvSpPr>
        <p:spPr>
          <a:xfrm>
            <a:off x="383540" y="966906"/>
            <a:ext cx="1361440" cy="228600"/>
          </a:xfrm>
          <a:prstGeom prst="rect">
            <a:avLst/>
          </a:prstGeom>
        </p:spPr>
        <p:txBody>
          <a:bodyPr vert="horz" wrap="square" lIns="0" tIns="0" rIns="0" bIns="0" rtlCol="0">
            <a:spAutoFit/>
          </a:bodyPr>
          <a:lstStyle/>
          <a:p>
            <a:pPr marL="12700">
              <a:lnSpc>
                <a:spcPts val="2140"/>
              </a:lnSpc>
            </a:pPr>
            <a:r>
              <a:rPr sz="1800" b="1" dirty="0">
                <a:solidFill>
                  <a:srgbClr val="A1261E"/>
                </a:solidFill>
                <a:latin typeface="Arial"/>
                <a:cs typeface="Arial"/>
              </a:rPr>
              <a:t>Int</a:t>
            </a:r>
            <a:r>
              <a:rPr sz="1800" b="1" spc="-5" dirty="0">
                <a:solidFill>
                  <a:srgbClr val="A1261E"/>
                </a:solidFill>
                <a:latin typeface="Arial"/>
                <a:cs typeface="Arial"/>
              </a:rPr>
              <a:t>r</a:t>
            </a:r>
            <a:r>
              <a:rPr sz="1800" b="1" dirty="0">
                <a:solidFill>
                  <a:srgbClr val="A1261E"/>
                </a:solidFill>
                <a:latin typeface="Arial"/>
                <a:cs typeface="Arial"/>
              </a:rPr>
              <a:t>odu</a:t>
            </a:r>
            <a:r>
              <a:rPr sz="1800" b="1" spc="-5" dirty="0">
                <a:solidFill>
                  <a:srgbClr val="A1261E"/>
                </a:solidFill>
                <a:latin typeface="Arial"/>
                <a:cs typeface="Arial"/>
              </a:rPr>
              <a:t>c</a:t>
            </a:r>
            <a:r>
              <a:rPr sz="1800" b="1" dirty="0">
                <a:solidFill>
                  <a:srgbClr val="A1261E"/>
                </a:solidFill>
                <a:latin typeface="Arial"/>
                <a:cs typeface="Arial"/>
              </a:rPr>
              <a:t>tion</a:t>
            </a:r>
            <a:endParaRPr sz="1800">
              <a:latin typeface="Arial"/>
              <a:cs typeface="Aria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latin typeface="Arial"/>
                <a:cs typeface="Arial"/>
              </a:rPr>
              <a:t>40</a:t>
            </a:fld>
            <a:endParaRPr dirty="0">
              <a:latin typeface="Arial"/>
              <a:cs typeface="Arial"/>
            </a:endParaRPr>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ct val="100000"/>
              </a:lnSpc>
            </a:pPr>
            <a:r>
              <a:rPr spc="-10" dirty="0">
                <a:latin typeface="Arial"/>
                <a:cs typeface="Arial"/>
              </a:rPr>
              <a:t>In</a:t>
            </a:r>
            <a:r>
              <a:rPr spc="0" dirty="0">
                <a:latin typeface="Arial"/>
                <a:cs typeface="Arial"/>
              </a:rPr>
              <a:t>f</a:t>
            </a:r>
            <a:r>
              <a:rPr spc="-15" dirty="0">
                <a:latin typeface="Arial"/>
                <a:cs typeface="Arial"/>
              </a:rPr>
              <a:t>o</a:t>
            </a:r>
            <a:r>
              <a:rPr spc="-5" dirty="0">
                <a:latin typeface="Arial"/>
                <a:cs typeface="Arial"/>
              </a:rPr>
              <a:t>r</a:t>
            </a:r>
            <a:r>
              <a:rPr spc="5" dirty="0">
                <a:latin typeface="Arial"/>
                <a:cs typeface="Arial"/>
              </a:rPr>
              <a:t>m</a:t>
            </a:r>
            <a:r>
              <a:rPr spc="-10" dirty="0">
                <a:latin typeface="Arial"/>
                <a:cs typeface="Arial"/>
              </a:rPr>
              <a:t>at</a:t>
            </a:r>
            <a:r>
              <a:rPr spc="-15" dirty="0">
                <a:latin typeface="Arial"/>
                <a:cs typeface="Arial"/>
              </a:rPr>
              <a:t>io</a:t>
            </a:r>
            <a:r>
              <a:rPr spc="-10" dirty="0">
                <a:latin typeface="Arial"/>
                <a:cs typeface="Arial"/>
              </a:rPr>
              <a:t>n</a:t>
            </a:r>
            <a:r>
              <a:rPr spc="-40" dirty="0">
                <a:latin typeface="Arial"/>
                <a:cs typeface="Arial"/>
              </a:rPr>
              <a:t> </a:t>
            </a:r>
            <a:r>
              <a:rPr spc="-15" dirty="0">
                <a:latin typeface="Arial"/>
                <a:cs typeface="Arial"/>
              </a:rPr>
              <a:t>Se</a:t>
            </a:r>
            <a:r>
              <a:rPr dirty="0">
                <a:latin typeface="Arial"/>
                <a:cs typeface="Arial"/>
              </a:rPr>
              <a:t>c</a:t>
            </a:r>
            <a:r>
              <a:rPr spc="-15" dirty="0">
                <a:latin typeface="Arial"/>
                <a:cs typeface="Arial"/>
              </a:rPr>
              <a:t>u</a:t>
            </a:r>
            <a:r>
              <a:rPr spc="-5" dirty="0">
                <a:latin typeface="Arial"/>
                <a:cs typeface="Arial"/>
              </a:rPr>
              <a:t>r</a:t>
            </a:r>
            <a:r>
              <a:rPr spc="-10" dirty="0">
                <a:latin typeface="Arial"/>
                <a:cs typeface="Arial"/>
              </a:rPr>
              <a:t>it</a:t>
            </a:r>
            <a:r>
              <a:rPr spc="-5" dirty="0">
                <a:latin typeface="Arial"/>
                <a:cs typeface="Arial"/>
              </a:rPr>
              <a:t>y</a:t>
            </a:r>
            <a:r>
              <a:rPr dirty="0">
                <a:latin typeface="Arial"/>
                <a:cs typeface="Arial"/>
              </a:rPr>
              <a:t> </a:t>
            </a:r>
            <a:r>
              <a:rPr spc="0" dirty="0">
                <a:latin typeface="Arial"/>
                <a:cs typeface="Arial"/>
              </a:rPr>
              <a:t>f</a:t>
            </a:r>
            <a:r>
              <a:rPr spc="-15" dirty="0">
                <a:latin typeface="Arial"/>
                <a:cs typeface="Arial"/>
              </a:rPr>
              <a:t>o</a:t>
            </a:r>
            <a:r>
              <a:rPr spc="-5" dirty="0">
                <a:latin typeface="Arial"/>
                <a:cs typeface="Arial"/>
              </a:rPr>
              <a:t>r</a:t>
            </a:r>
            <a:r>
              <a:rPr spc="-10" dirty="0">
                <a:latin typeface="Arial"/>
                <a:cs typeface="Arial"/>
              </a:rPr>
              <a:t> </a:t>
            </a:r>
            <a:r>
              <a:rPr spc="-15" dirty="0">
                <a:latin typeface="Arial"/>
                <a:cs typeface="Arial"/>
              </a:rPr>
              <a:t>E</a:t>
            </a:r>
            <a:r>
              <a:rPr dirty="0">
                <a:latin typeface="Arial"/>
                <a:cs typeface="Arial"/>
              </a:rPr>
              <a:t>x</a:t>
            </a:r>
            <a:r>
              <a:rPr spc="-15" dirty="0">
                <a:latin typeface="Arial"/>
                <a:cs typeface="Arial"/>
              </a:rPr>
              <a:t>e</a:t>
            </a:r>
            <a:r>
              <a:rPr dirty="0">
                <a:latin typeface="Arial"/>
                <a:cs typeface="Arial"/>
              </a:rPr>
              <a:t>c</a:t>
            </a:r>
            <a:r>
              <a:rPr spc="-10" dirty="0">
                <a:latin typeface="Arial"/>
                <a:cs typeface="Arial"/>
              </a:rPr>
              <a:t>uti</a:t>
            </a:r>
            <a:r>
              <a:rPr spc="-15" dirty="0">
                <a:latin typeface="Arial"/>
                <a:cs typeface="Arial"/>
              </a:rPr>
              <a:t>ves</a:t>
            </a:r>
          </a:p>
        </p:txBody>
      </p:sp>
      <p:sp>
        <p:nvSpPr>
          <p:cNvPr id="4" name="object 4" descr="Ensure that information security is integrated into systems and operating risk is acceptable per the overall risk strategy of the organization.&#10;" title="EXECUTIVE ACTION"/>
          <p:cNvSpPr txBox="1"/>
          <p:nvPr/>
        </p:nvSpPr>
        <p:spPr>
          <a:xfrm>
            <a:off x="535903" y="1755995"/>
            <a:ext cx="8870315" cy="4347344"/>
          </a:xfrm>
          <a:prstGeom prst="rect">
            <a:avLst/>
          </a:prstGeom>
        </p:spPr>
        <p:txBody>
          <a:bodyPr vert="horz" wrap="square" lIns="0" tIns="0" rIns="0" bIns="0" rtlCol="0">
            <a:spAutoFit/>
          </a:bodyPr>
          <a:lstStyle/>
          <a:p>
            <a:pPr marL="241300" marR="60960" indent="-228600">
              <a:lnSpc>
                <a:spcPct val="100000"/>
              </a:lnSpc>
            </a:pPr>
            <a:r>
              <a:rPr sz="1600" spc="-20" dirty="0">
                <a:latin typeface="Webdings"/>
                <a:cs typeface="Webdings"/>
              </a:rPr>
              <a:t></a:t>
            </a:r>
            <a:r>
              <a:rPr sz="1600" spc="-200" dirty="0">
                <a:latin typeface="Times New Roman"/>
                <a:cs typeface="Times New Roman"/>
              </a:rPr>
              <a:t> </a:t>
            </a:r>
            <a:r>
              <a:rPr sz="1600" spc="-25" dirty="0">
                <a:latin typeface="Arial"/>
                <a:cs typeface="Arial"/>
              </a:rPr>
              <a:t>O</a:t>
            </a:r>
            <a:r>
              <a:rPr sz="1600" spc="-15" dirty="0">
                <a:latin typeface="Arial"/>
                <a:cs typeface="Arial"/>
              </a:rPr>
              <a:t>MB</a:t>
            </a:r>
            <a:r>
              <a:rPr sz="1600" spc="25" dirty="0">
                <a:latin typeface="Arial"/>
                <a:cs typeface="Arial"/>
              </a:rPr>
              <a:t> </a:t>
            </a:r>
            <a:r>
              <a:rPr sz="1600" spc="-15" dirty="0">
                <a:latin typeface="Arial"/>
                <a:cs typeface="Arial"/>
              </a:rPr>
              <a:t>r</a:t>
            </a:r>
            <a:r>
              <a:rPr sz="1600" spc="-10" dirty="0">
                <a:latin typeface="Arial"/>
                <a:cs typeface="Arial"/>
              </a:rPr>
              <a:t>equ</a:t>
            </a:r>
            <a:r>
              <a:rPr sz="1600" dirty="0">
                <a:latin typeface="Arial"/>
                <a:cs typeface="Arial"/>
              </a:rPr>
              <a:t>i</a:t>
            </a:r>
            <a:r>
              <a:rPr sz="1600" spc="-15" dirty="0">
                <a:latin typeface="Arial"/>
                <a:cs typeface="Arial"/>
              </a:rPr>
              <a:t>r</a:t>
            </a:r>
            <a:r>
              <a:rPr sz="1600" spc="-10" dirty="0">
                <a:latin typeface="Arial"/>
                <a:cs typeface="Arial"/>
              </a:rPr>
              <a:t>es</a:t>
            </a:r>
            <a:r>
              <a:rPr sz="1600" spc="5" dirty="0">
                <a:latin typeface="Arial"/>
                <a:cs typeface="Arial"/>
              </a:rPr>
              <a:t> </a:t>
            </a:r>
            <a:r>
              <a:rPr sz="1600" spc="-10" dirty="0">
                <a:latin typeface="Arial"/>
                <a:cs typeface="Arial"/>
              </a:rPr>
              <a:t>that</a:t>
            </a:r>
            <a:r>
              <a:rPr sz="1600" spc="20" dirty="0">
                <a:latin typeface="Arial"/>
                <a:cs typeface="Arial"/>
              </a:rPr>
              <a:t> </a:t>
            </a:r>
            <a:r>
              <a:rPr sz="1600" spc="-10" dirty="0">
                <a:latin typeface="Arial"/>
                <a:cs typeface="Arial"/>
              </a:rPr>
              <a:t>agen</a:t>
            </a:r>
            <a:r>
              <a:rPr sz="1600" spc="-5" dirty="0">
                <a:latin typeface="Arial"/>
                <a:cs typeface="Arial"/>
              </a:rPr>
              <a:t>ci</a:t>
            </a:r>
            <a:r>
              <a:rPr sz="1600" spc="-10" dirty="0">
                <a:latin typeface="Arial"/>
                <a:cs typeface="Arial"/>
              </a:rPr>
              <a:t>es a</a:t>
            </a:r>
            <a:r>
              <a:rPr sz="1600" spc="-5" dirty="0">
                <a:latin typeface="Arial"/>
                <a:cs typeface="Arial"/>
              </a:rPr>
              <a:t>ss</a:t>
            </a:r>
            <a:r>
              <a:rPr sz="1600" spc="-10" dirty="0">
                <a:latin typeface="Arial"/>
                <a:cs typeface="Arial"/>
              </a:rPr>
              <a:t>e</a:t>
            </a:r>
            <a:r>
              <a:rPr sz="1600" spc="-5" dirty="0">
                <a:latin typeface="Arial"/>
                <a:cs typeface="Arial"/>
              </a:rPr>
              <a:t>ss,</a:t>
            </a:r>
            <a:r>
              <a:rPr sz="1600" spc="-15" dirty="0">
                <a:latin typeface="Arial"/>
                <a:cs typeface="Arial"/>
              </a:rPr>
              <a:t> </a:t>
            </a:r>
            <a:r>
              <a:rPr sz="1600" spc="-5" dirty="0">
                <a:latin typeface="Arial"/>
                <a:cs typeface="Arial"/>
              </a:rPr>
              <a:t>s</a:t>
            </a:r>
            <a:r>
              <a:rPr sz="1600" spc="-10" dirty="0">
                <a:latin typeface="Arial"/>
                <a:cs typeface="Arial"/>
              </a:rPr>
              <a:t>e</a:t>
            </a:r>
            <a:r>
              <a:rPr sz="1600" dirty="0">
                <a:latin typeface="Arial"/>
                <a:cs typeface="Arial"/>
              </a:rPr>
              <a:t>l</a:t>
            </a:r>
            <a:r>
              <a:rPr sz="1600" spc="-10" dirty="0">
                <a:latin typeface="Arial"/>
                <a:cs typeface="Arial"/>
              </a:rPr>
              <a:t>e</a:t>
            </a:r>
            <a:r>
              <a:rPr sz="1600" spc="-5" dirty="0">
                <a:latin typeface="Arial"/>
                <a:cs typeface="Arial"/>
              </a:rPr>
              <a:t>ct, </a:t>
            </a:r>
            <a:r>
              <a:rPr sz="1600" spc="-10" dirty="0">
                <a:latin typeface="Arial"/>
                <a:cs typeface="Arial"/>
              </a:rPr>
              <a:t>and</a:t>
            </a:r>
            <a:r>
              <a:rPr sz="1600" spc="10" dirty="0">
                <a:latin typeface="Arial"/>
                <a:cs typeface="Arial"/>
              </a:rPr>
              <a:t> </a:t>
            </a:r>
            <a:r>
              <a:rPr sz="1600" dirty="0">
                <a:latin typeface="Arial"/>
                <a:cs typeface="Arial"/>
              </a:rPr>
              <a:t>i</a:t>
            </a:r>
            <a:r>
              <a:rPr sz="1600" spc="-15" dirty="0">
                <a:latin typeface="Arial"/>
                <a:cs typeface="Arial"/>
              </a:rPr>
              <a:t>mp</a:t>
            </a:r>
            <a:r>
              <a:rPr sz="1600" dirty="0">
                <a:latin typeface="Arial"/>
                <a:cs typeface="Arial"/>
              </a:rPr>
              <a:t>l</a:t>
            </a:r>
            <a:r>
              <a:rPr sz="1600" spc="-10" dirty="0">
                <a:latin typeface="Arial"/>
                <a:cs typeface="Arial"/>
              </a:rPr>
              <a:t>ement</a:t>
            </a:r>
            <a:r>
              <a:rPr sz="1600" spc="-5" dirty="0">
                <a:latin typeface="Arial"/>
                <a:cs typeface="Arial"/>
              </a:rPr>
              <a:t> s</a:t>
            </a:r>
            <a:r>
              <a:rPr sz="1600" spc="-10" dirty="0">
                <a:latin typeface="Arial"/>
                <a:cs typeface="Arial"/>
              </a:rPr>
              <a:t>e</a:t>
            </a:r>
            <a:r>
              <a:rPr sz="1600" spc="-5" dirty="0">
                <a:latin typeface="Arial"/>
                <a:cs typeface="Arial"/>
              </a:rPr>
              <a:t>c</a:t>
            </a:r>
            <a:r>
              <a:rPr sz="1600" spc="-10" dirty="0">
                <a:latin typeface="Arial"/>
                <a:cs typeface="Arial"/>
              </a:rPr>
              <a:t>u</a:t>
            </a:r>
            <a:r>
              <a:rPr sz="1600" spc="-15" dirty="0">
                <a:latin typeface="Arial"/>
                <a:cs typeface="Arial"/>
              </a:rPr>
              <a:t>r</a:t>
            </a:r>
            <a:r>
              <a:rPr sz="1600" dirty="0">
                <a:latin typeface="Arial"/>
                <a:cs typeface="Arial"/>
              </a:rPr>
              <a:t>i</a:t>
            </a:r>
            <a:r>
              <a:rPr sz="1600" spc="-10" dirty="0">
                <a:latin typeface="Arial"/>
                <a:cs typeface="Arial"/>
              </a:rPr>
              <a:t>ty </a:t>
            </a:r>
            <a:r>
              <a:rPr sz="1600" spc="-5" dirty="0">
                <a:latin typeface="Arial"/>
                <a:cs typeface="Arial"/>
              </a:rPr>
              <a:t>c</a:t>
            </a:r>
            <a:r>
              <a:rPr sz="1600" spc="-10" dirty="0">
                <a:latin typeface="Arial"/>
                <a:cs typeface="Arial"/>
              </a:rPr>
              <a:t>ont</a:t>
            </a:r>
            <a:r>
              <a:rPr sz="1600" spc="-15" dirty="0">
                <a:latin typeface="Arial"/>
                <a:cs typeface="Arial"/>
              </a:rPr>
              <a:t>r</a:t>
            </a:r>
            <a:r>
              <a:rPr sz="1600" spc="-10" dirty="0">
                <a:latin typeface="Arial"/>
                <a:cs typeface="Arial"/>
              </a:rPr>
              <a:t>o</a:t>
            </a:r>
            <a:r>
              <a:rPr sz="1600" dirty="0">
                <a:latin typeface="Arial"/>
                <a:cs typeface="Arial"/>
              </a:rPr>
              <a:t>l</a:t>
            </a:r>
            <a:r>
              <a:rPr sz="1600" spc="-10" dirty="0">
                <a:latin typeface="Arial"/>
                <a:cs typeface="Arial"/>
              </a:rPr>
              <a:t>s</a:t>
            </a:r>
            <a:r>
              <a:rPr sz="1600" spc="15" dirty="0">
                <a:latin typeface="Arial"/>
                <a:cs typeface="Arial"/>
              </a:rPr>
              <a:t> </a:t>
            </a:r>
            <a:r>
              <a:rPr sz="1600" spc="-10" dirty="0">
                <a:latin typeface="Arial"/>
                <a:cs typeface="Arial"/>
              </a:rPr>
              <a:t>that</a:t>
            </a:r>
            <a:r>
              <a:rPr sz="1600" spc="10" dirty="0">
                <a:latin typeface="Arial"/>
                <a:cs typeface="Arial"/>
              </a:rPr>
              <a:t> </a:t>
            </a:r>
            <a:r>
              <a:rPr sz="1600" spc="-15" dirty="0">
                <a:latin typeface="Arial"/>
                <a:cs typeface="Arial"/>
              </a:rPr>
              <a:t>r</a:t>
            </a:r>
            <a:r>
              <a:rPr sz="1600" spc="-10" dirty="0">
                <a:latin typeface="Arial"/>
                <a:cs typeface="Arial"/>
              </a:rPr>
              <a:t>edu</a:t>
            </a:r>
            <a:r>
              <a:rPr sz="1600" spc="-5" dirty="0">
                <a:latin typeface="Arial"/>
                <a:cs typeface="Arial"/>
              </a:rPr>
              <a:t>c</a:t>
            </a:r>
            <a:r>
              <a:rPr sz="1600" spc="-10" dirty="0">
                <a:latin typeface="Arial"/>
                <a:cs typeface="Arial"/>
              </a:rPr>
              <a:t>e</a:t>
            </a:r>
            <a:r>
              <a:rPr sz="1600" spc="10" dirty="0">
                <a:latin typeface="Arial"/>
                <a:cs typeface="Arial"/>
              </a:rPr>
              <a:t> </a:t>
            </a:r>
            <a:r>
              <a:rPr sz="1600" spc="-10" dirty="0">
                <a:latin typeface="Arial"/>
                <a:cs typeface="Arial"/>
              </a:rPr>
              <a:t>the</a:t>
            </a:r>
            <a:r>
              <a:rPr sz="1600" spc="-5" dirty="0">
                <a:latin typeface="Arial"/>
                <a:cs typeface="Arial"/>
              </a:rPr>
              <a:t> s</a:t>
            </a:r>
            <a:r>
              <a:rPr sz="1600" spc="-10" dirty="0">
                <a:latin typeface="Arial"/>
                <a:cs typeface="Arial"/>
              </a:rPr>
              <a:t>e</a:t>
            </a:r>
            <a:r>
              <a:rPr sz="1600" spc="-5" dirty="0">
                <a:latin typeface="Arial"/>
                <a:cs typeface="Arial"/>
              </a:rPr>
              <a:t>c</a:t>
            </a:r>
            <a:r>
              <a:rPr sz="1600" spc="-10" dirty="0">
                <a:latin typeface="Arial"/>
                <a:cs typeface="Arial"/>
              </a:rPr>
              <a:t>u</a:t>
            </a:r>
            <a:r>
              <a:rPr sz="1600" spc="-15" dirty="0">
                <a:latin typeface="Arial"/>
                <a:cs typeface="Arial"/>
              </a:rPr>
              <a:t>r</a:t>
            </a:r>
            <a:r>
              <a:rPr sz="1600" dirty="0">
                <a:latin typeface="Arial"/>
                <a:cs typeface="Arial"/>
              </a:rPr>
              <a:t>i</a:t>
            </a:r>
            <a:r>
              <a:rPr sz="1600" spc="-10" dirty="0">
                <a:latin typeface="Arial"/>
                <a:cs typeface="Arial"/>
              </a:rPr>
              <a:t>ty</a:t>
            </a:r>
            <a:r>
              <a:rPr sz="1600" spc="5" dirty="0">
                <a:latin typeface="Arial"/>
                <a:cs typeface="Arial"/>
              </a:rPr>
              <a:t> </a:t>
            </a:r>
            <a:r>
              <a:rPr sz="1600" spc="-15" dirty="0">
                <a:latin typeface="Arial"/>
                <a:cs typeface="Arial"/>
              </a:rPr>
              <a:t>r</a:t>
            </a:r>
            <a:r>
              <a:rPr sz="1600" spc="-5" dirty="0">
                <a:latin typeface="Arial"/>
                <a:cs typeface="Arial"/>
              </a:rPr>
              <a:t>is</a:t>
            </a:r>
            <a:r>
              <a:rPr sz="1600" spc="-10" dirty="0">
                <a:latin typeface="Arial"/>
                <a:cs typeface="Arial"/>
              </a:rPr>
              <a:t>k</a:t>
            </a:r>
            <a:r>
              <a:rPr sz="1600" spc="5" dirty="0">
                <a:latin typeface="Arial"/>
                <a:cs typeface="Arial"/>
              </a:rPr>
              <a:t> </a:t>
            </a:r>
            <a:r>
              <a:rPr sz="1600" spc="-10" dirty="0">
                <a:latin typeface="Arial"/>
                <a:cs typeface="Arial"/>
              </a:rPr>
              <a:t>a</a:t>
            </a:r>
            <a:r>
              <a:rPr sz="1600" spc="-5" dirty="0">
                <a:latin typeface="Arial"/>
                <a:cs typeface="Arial"/>
              </a:rPr>
              <a:t>ss</a:t>
            </a:r>
            <a:r>
              <a:rPr sz="1600" spc="-10" dirty="0">
                <a:latin typeface="Arial"/>
                <a:cs typeface="Arial"/>
              </a:rPr>
              <a:t>o</a:t>
            </a:r>
            <a:r>
              <a:rPr sz="1600" spc="-5" dirty="0">
                <a:latin typeface="Arial"/>
                <a:cs typeface="Arial"/>
              </a:rPr>
              <a:t>ci</a:t>
            </a:r>
            <a:r>
              <a:rPr sz="1600" spc="-10" dirty="0">
                <a:latin typeface="Arial"/>
                <a:cs typeface="Arial"/>
              </a:rPr>
              <a:t>ated</a:t>
            </a:r>
            <a:r>
              <a:rPr sz="1600" spc="-15" dirty="0">
                <a:latin typeface="Arial"/>
                <a:cs typeface="Arial"/>
              </a:rPr>
              <a:t> </a:t>
            </a:r>
            <a:r>
              <a:rPr sz="1600" spc="-30" dirty="0">
                <a:latin typeface="Arial"/>
                <a:cs typeface="Arial"/>
              </a:rPr>
              <a:t>w</a:t>
            </a:r>
            <a:r>
              <a:rPr sz="1600" dirty="0">
                <a:latin typeface="Arial"/>
                <a:cs typeface="Arial"/>
              </a:rPr>
              <a:t>i</a:t>
            </a:r>
            <a:r>
              <a:rPr sz="1600" spc="-10" dirty="0">
                <a:latin typeface="Arial"/>
                <a:cs typeface="Arial"/>
              </a:rPr>
              <a:t>th</a:t>
            </a:r>
            <a:r>
              <a:rPr sz="1600" spc="15" dirty="0">
                <a:latin typeface="Arial"/>
                <a:cs typeface="Arial"/>
              </a:rPr>
              <a:t> </a:t>
            </a:r>
            <a:r>
              <a:rPr sz="1600" spc="-10" dirty="0">
                <a:latin typeface="Arial"/>
                <a:cs typeface="Arial"/>
              </a:rPr>
              <a:t>ope</a:t>
            </a:r>
            <a:r>
              <a:rPr sz="1600" spc="-15" dirty="0">
                <a:latin typeface="Arial"/>
                <a:cs typeface="Arial"/>
              </a:rPr>
              <a:t>r</a:t>
            </a:r>
            <a:r>
              <a:rPr sz="1600" spc="-10" dirty="0">
                <a:latin typeface="Arial"/>
                <a:cs typeface="Arial"/>
              </a:rPr>
              <a:t>at</a:t>
            </a:r>
            <a:r>
              <a:rPr sz="1600" dirty="0">
                <a:latin typeface="Arial"/>
                <a:cs typeface="Arial"/>
              </a:rPr>
              <a:t>i</a:t>
            </a:r>
            <a:r>
              <a:rPr sz="1600" spc="-10" dirty="0">
                <a:latin typeface="Arial"/>
                <a:cs typeface="Arial"/>
              </a:rPr>
              <a:t>ng</a:t>
            </a:r>
            <a:r>
              <a:rPr sz="1600" spc="-5" dirty="0">
                <a:latin typeface="Arial"/>
                <a:cs typeface="Arial"/>
              </a:rPr>
              <a:t> </a:t>
            </a:r>
            <a:r>
              <a:rPr sz="1600" spc="-10" dirty="0">
                <a:latin typeface="Arial"/>
                <a:cs typeface="Arial"/>
              </a:rPr>
              <a:t>a</a:t>
            </a:r>
            <a:r>
              <a:rPr sz="1600" spc="10" dirty="0">
                <a:latin typeface="Arial"/>
                <a:cs typeface="Arial"/>
              </a:rPr>
              <a:t> </a:t>
            </a:r>
            <a:r>
              <a:rPr sz="1600" spc="-10" dirty="0">
                <a:latin typeface="Arial"/>
                <a:cs typeface="Arial"/>
              </a:rPr>
              <a:t>fede</a:t>
            </a:r>
            <a:r>
              <a:rPr sz="1600" spc="-15" dirty="0">
                <a:latin typeface="Arial"/>
                <a:cs typeface="Arial"/>
              </a:rPr>
              <a:t>r</a:t>
            </a:r>
            <a:r>
              <a:rPr sz="1600" spc="-10" dirty="0">
                <a:latin typeface="Arial"/>
                <a:cs typeface="Arial"/>
              </a:rPr>
              <a:t>al</a:t>
            </a:r>
            <a:r>
              <a:rPr sz="1600" spc="15" dirty="0">
                <a:latin typeface="Arial"/>
                <a:cs typeface="Arial"/>
              </a:rPr>
              <a:t> </a:t>
            </a:r>
            <a:r>
              <a:rPr sz="1600" dirty="0">
                <a:latin typeface="Arial"/>
                <a:cs typeface="Arial"/>
              </a:rPr>
              <a:t>i</a:t>
            </a:r>
            <a:r>
              <a:rPr sz="1600" spc="-10" dirty="0">
                <a:latin typeface="Arial"/>
                <a:cs typeface="Arial"/>
              </a:rPr>
              <a:t>nfo</a:t>
            </a:r>
            <a:r>
              <a:rPr sz="1600" spc="-15" dirty="0">
                <a:latin typeface="Arial"/>
                <a:cs typeface="Arial"/>
              </a:rPr>
              <a:t>r</a:t>
            </a:r>
            <a:r>
              <a:rPr sz="1600" spc="-10" dirty="0">
                <a:latin typeface="Arial"/>
                <a:cs typeface="Arial"/>
              </a:rPr>
              <a:t>mat</a:t>
            </a:r>
            <a:r>
              <a:rPr sz="1600" dirty="0">
                <a:latin typeface="Arial"/>
                <a:cs typeface="Arial"/>
              </a:rPr>
              <a:t>i</a:t>
            </a:r>
            <a:r>
              <a:rPr sz="1600" spc="-10" dirty="0">
                <a:latin typeface="Arial"/>
                <a:cs typeface="Arial"/>
              </a:rPr>
              <a:t>on</a:t>
            </a:r>
            <a:r>
              <a:rPr sz="1600" spc="-5" dirty="0">
                <a:latin typeface="Arial"/>
                <a:cs typeface="Arial"/>
              </a:rPr>
              <a:t> s</a:t>
            </a:r>
            <a:r>
              <a:rPr sz="1600" spc="-30" dirty="0">
                <a:latin typeface="Arial"/>
                <a:cs typeface="Arial"/>
              </a:rPr>
              <a:t>y</a:t>
            </a:r>
            <a:r>
              <a:rPr sz="1600" spc="-5" dirty="0">
                <a:latin typeface="Arial"/>
                <a:cs typeface="Arial"/>
              </a:rPr>
              <a:t>s</a:t>
            </a:r>
            <a:r>
              <a:rPr sz="1600" spc="-10" dirty="0">
                <a:latin typeface="Arial"/>
                <a:cs typeface="Arial"/>
              </a:rPr>
              <a:t>tem.</a:t>
            </a:r>
            <a:r>
              <a:rPr sz="1600" spc="35" dirty="0">
                <a:latin typeface="Arial"/>
                <a:cs typeface="Arial"/>
              </a:rPr>
              <a:t> </a:t>
            </a:r>
            <a:r>
              <a:rPr sz="1600" spc="-10" dirty="0">
                <a:latin typeface="Arial"/>
                <a:cs typeface="Arial"/>
              </a:rPr>
              <a:t>Agen</a:t>
            </a:r>
            <a:r>
              <a:rPr sz="1600" spc="-5" dirty="0">
                <a:latin typeface="Arial"/>
                <a:cs typeface="Arial"/>
              </a:rPr>
              <a:t>ci</a:t>
            </a:r>
            <a:r>
              <a:rPr sz="1600" spc="-10" dirty="0">
                <a:latin typeface="Arial"/>
                <a:cs typeface="Arial"/>
              </a:rPr>
              <a:t>es</a:t>
            </a:r>
            <a:r>
              <a:rPr sz="1600" spc="5" dirty="0">
                <a:latin typeface="Arial"/>
                <a:cs typeface="Arial"/>
              </a:rPr>
              <a:t> </a:t>
            </a:r>
            <a:r>
              <a:rPr sz="1600" spc="-10" dirty="0">
                <a:latin typeface="Arial"/>
                <a:cs typeface="Arial"/>
              </a:rPr>
              <a:t>a</a:t>
            </a:r>
            <a:r>
              <a:rPr sz="1600" spc="-15" dirty="0">
                <a:latin typeface="Arial"/>
                <a:cs typeface="Arial"/>
              </a:rPr>
              <a:t>r</a:t>
            </a:r>
            <a:r>
              <a:rPr sz="1600" spc="-10" dirty="0">
                <a:latin typeface="Arial"/>
                <a:cs typeface="Arial"/>
              </a:rPr>
              <a:t>e</a:t>
            </a:r>
            <a:r>
              <a:rPr sz="1600" spc="10" dirty="0">
                <a:latin typeface="Arial"/>
                <a:cs typeface="Arial"/>
              </a:rPr>
              <a:t> </a:t>
            </a:r>
            <a:r>
              <a:rPr sz="1600" spc="-10" dirty="0">
                <a:latin typeface="Arial"/>
                <a:cs typeface="Arial"/>
              </a:rPr>
              <a:t>a</a:t>
            </a:r>
            <a:r>
              <a:rPr sz="1600" spc="-5" dirty="0">
                <a:latin typeface="Arial"/>
                <a:cs typeface="Arial"/>
              </a:rPr>
              <a:t>ls</a:t>
            </a:r>
            <a:r>
              <a:rPr sz="1600" spc="-10" dirty="0">
                <a:latin typeface="Arial"/>
                <a:cs typeface="Arial"/>
              </a:rPr>
              <a:t>o</a:t>
            </a:r>
            <a:r>
              <a:rPr sz="1600" spc="-15" dirty="0">
                <a:latin typeface="Arial"/>
                <a:cs typeface="Arial"/>
              </a:rPr>
              <a:t> r</a:t>
            </a:r>
            <a:r>
              <a:rPr sz="1600" spc="-10" dirty="0">
                <a:latin typeface="Arial"/>
                <a:cs typeface="Arial"/>
              </a:rPr>
              <a:t>equ</a:t>
            </a:r>
            <a:r>
              <a:rPr sz="1600" dirty="0">
                <a:latin typeface="Arial"/>
                <a:cs typeface="Arial"/>
              </a:rPr>
              <a:t>i</a:t>
            </a:r>
            <a:r>
              <a:rPr sz="1600" spc="-15" dirty="0">
                <a:latin typeface="Arial"/>
                <a:cs typeface="Arial"/>
              </a:rPr>
              <a:t>r</a:t>
            </a:r>
            <a:r>
              <a:rPr sz="1600" spc="-10" dirty="0">
                <a:latin typeface="Arial"/>
                <a:cs typeface="Arial"/>
              </a:rPr>
              <a:t>ed to</a:t>
            </a:r>
            <a:r>
              <a:rPr sz="1600" spc="10" dirty="0">
                <a:latin typeface="Arial"/>
                <a:cs typeface="Arial"/>
              </a:rPr>
              <a:t> </a:t>
            </a:r>
            <a:r>
              <a:rPr sz="1600" spc="-10" dirty="0">
                <a:latin typeface="Arial"/>
                <a:cs typeface="Arial"/>
              </a:rPr>
              <a:t>fo</a:t>
            </a:r>
            <a:r>
              <a:rPr sz="1600" spc="-15" dirty="0">
                <a:latin typeface="Arial"/>
                <a:cs typeface="Arial"/>
              </a:rPr>
              <a:t>rma</a:t>
            </a:r>
            <a:r>
              <a:rPr sz="1600" dirty="0">
                <a:latin typeface="Arial"/>
                <a:cs typeface="Arial"/>
              </a:rPr>
              <a:t>ll</a:t>
            </a:r>
            <a:r>
              <a:rPr sz="1600" spc="-10" dirty="0">
                <a:latin typeface="Arial"/>
                <a:cs typeface="Arial"/>
              </a:rPr>
              <a:t>y</a:t>
            </a:r>
            <a:r>
              <a:rPr sz="1600" spc="5" dirty="0">
                <a:latin typeface="Arial"/>
                <a:cs typeface="Arial"/>
              </a:rPr>
              <a:t> </a:t>
            </a:r>
            <a:r>
              <a:rPr sz="1600" spc="-10" dirty="0">
                <a:latin typeface="Arial"/>
                <a:cs typeface="Arial"/>
              </a:rPr>
              <a:t>autho</a:t>
            </a:r>
            <a:r>
              <a:rPr sz="1600" spc="-15" dirty="0">
                <a:latin typeface="Arial"/>
                <a:cs typeface="Arial"/>
              </a:rPr>
              <a:t>r</a:t>
            </a:r>
            <a:r>
              <a:rPr sz="1600" spc="-5" dirty="0">
                <a:latin typeface="Arial"/>
                <a:cs typeface="Arial"/>
              </a:rPr>
              <a:t>iz</a:t>
            </a:r>
            <a:r>
              <a:rPr sz="1600" spc="-10" dirty="0">
                <a:latin typeface="Arial"/>
                <a:cs typeface="Arial"/>
              </a:rPr>
              <a:t>e</a:t>
            </a:r>
            <a:r>
              <a:rPr sz="1600" spc="10" dirty="0">
                <a:latin typeface="Arial"/>
                <a:cs typeface="Arial"/>
              </a:rPr>
              <a:t> </a:t>
            </a:r>
            <a:r>
              <a:rPr sz="1600" spc="-10" dirty="0">
                <a:latin typeface="Arial"/>
                <a:cs typeface="Arial"/>
              </a:rPr>
              <a:t>fede</a:t>
            </a:r>
            <a:r>
              <a:rPr sz="1600" spc="-15" dirty="0">
                <a:latin typeface="Arial"/>
                <a:cs typeface="Arial"/>
              </a:rPr>
              <a:t>r</a:t>
            </a:r>
            <a:r>
              <a:rPr sz="1600" spc="-10" dirty="0">
                <a:latin typeface="Arial"/>
                <a:cs typeface="Arial"/>
              </a:rPr>
              <a:t>al</a:t>
            </a:r>
            <a:r>
              <a:rPr sz="1600" dirty="0">
                <a:latin typeface="Arial"/>
                <a:cs typeface="Arial"/>
              </a:rPr>
              <a:t> i</a:t>
            </a:r>
            <a:r>
              <a:rPr sz="1600" spc="-10" dirty="0">
                <a:latin typeface="Arial"/>
                <a:cs typeface="Arial"/>
              </a:rPr>
              <a:t>nfo</a:t>
            </a:r>
            <a:r>
              <a:rPr sz="1600" spc="-15" dirty="0">
                <a:latin typeface="Arial"/>
                <a:cs typeface="Arial"/>
              </a:rPr>
              <a:t>r</a:t>
            </a:r>
            <a:r>
              <a:rPr sz="1600" spc="-10" dirty="0">
                <a:latin typeface="Arial"/>
                <a:cs typeface="Arial"/>
              </a:rPr>
              <a:t>mat</a:t>
            </a:r>
            <a:r>
              <a:rPr sz="1600" dirty="0">
                <a:latin typeface="Arial"/>
                <a:cs typeface="Arial"/>
              </a:rPr>
              <a:t>i</a:t>
            </a:r>
            <a:r>
              <a:rPr sz="1600" spc="-10" dirty="0">
                <a:latin typeface="Arial"/>
                <a:cs typeface="Arial"/>
              </a:rPr>
              <a:t>on</a:t>
            </a:r>
            <a:r>
              <a:rPr sz="1600" spc="10" dirty="0">
                <a:latin typeface="Arial"/>
                <a:cs typeface="Arial"/>
              </a:rPr>
              <a:t> </a:t>
            </a:r>
            <a:r>
              <a:rPr sz="1600" spc="-5" dirty="0">
                <a:latin typeface="Arial"/>
                <a:cs typeface="Arial"/>
              </a:rPr>
              <a:t>s</a:t>
            </a:r>
            <a:r>
              <a:rPr sz="1600" spc="-30" dirty="0">
                <a:latin typeface="Arial"/>
                <a:cs typeface="Arial"/>
              </a:rPr>
              <a:t>y</a:t>
            </a:r>
            <a:r>
              <a:rPr sz="1600" spc="-5" dirty="0">
                <a:latin typeface="Arial"/>
                <a:cs typeface="Arial"/>
              </a:rPr>
              <a:t>s</a:t>
            </a:r>
            <a:r>
              <a:rPr sz="1600" spc="-10" dirty="0">
                <a:latin typeface="Arial"/>
                <a:cs typeface="Arial"/>
              </a:rPr>
              <a:t>tem</a:t>
            </a:r>
            <a:r>
              <a:rPr sz="1600" spc="35" dirty="0">
                <a:latin typeface="Arial"/>
                <a:cs typeface="Arial"/>
              </a:rPr>
              <a:t> </a:t>
            </a:r>
            <a:r>
              <a:rPr sz="1600" spc="-10" dirty="0">
                <a:latin typeface="Arial"/>
                <a:cs typeface="Arial"/>
              </a:rPr>
              <a:t>ope</a:t>
            </a:r>
            <a:r>
              <a:rPr sz="1600" spc="-15" dirty="0">
                <a:latin typeface="Arial"/>
                <a:cs typeface="Arial"/>
              </a:rPr>
              <a:t>r</a:t>
            </a:r>
            <a:r>
              <a:rPr sz="1600" spc="-10" dirty="0">
                <a:latin typeface="Arial"/>
                <a:cs typeface="Arial"/>
              </a:rPr>
              <a:t>at</a:t>
            </a:r>
            <a:r>
              <a:rPr sz="1600" dirty="0">
                <a:latin typeface="Arial"/>
                <a:cs typeface="Arial"/>
              </a:rPr>
              <a:t>i</a:t>
            </a:r>
            <a:r>
              <a:rPr sz="1600" spc="-10" dirty="0">
                <a:latin typeface="Arial"/>
                <a:cs typeface="Arial"/>
              </a:rPr>
              <a:t>on</a:t>
            </a:r>
            <a:r>
              <a:rPr sz="1600" spc="-5" dirty="0">
                <a:latin typeface="Arial"/>
                <a:cs typeface="Arial"/>
              </a:rPr>
              <a:t> </a:t>
            </a:r>
            <a:r>
              <a:rPr sz="1600" spc="-10" dirty="0">
                <a:latin typeface="Arial"/>
                <a:cs typeface="Arial"/>
              </a:rPr>
              <a:t>and</a:t>
            </a:r>
            <a:r>
              <a:rPr sz="1600" spc="10" dirty="0">
                <a:latin typeface="Arial"/>
                <a:cs typeface="Arial"/>
              </a:rPr>
              <a:t> </a:t>
            </a:r>
            <a:r>
              <a:rPr sz="1600" spc="-10" dirty="0">
                <a:latin typeface="Arial"/>
                <a:cs typeface="Arial"/>
              </a:rPr>
              <a:t>a</a:t>
            </a:r>
            <a:r>
              <a:rPr sz="1600" spc="-5" dirty="0">
                <a:latin typeface="Arial"/>
                <a:cs typeface="Arial"/>
              </a:rPr>
              <a:t>cc</a:t>
            </a:r>
            <a:r>
              <a:rPr sz="1600" spc="-10" dirty="0">
                <a:latin typeface="Arial"/>
                <a:cs typeface="Arial"/>
              </a:rPr>
              <a:t>ept</a:t>
            </a:r>
            <a:r>
              <a:rPr sz="1600" spc="-5" dirty="0">
                <a:latin typeface="Arial"/>
                <a:cs typeface="Arial"/>
              </a:rPr>
              <a:t> </a:t>
            </a:r>
            <a:r>
              <a:rPr sz="1600" spc="-10" dirty="0">
                <a:latin typeface="Arial"/>
                <a:cs typeface="Arial"/>
              </a:rPr>
              <a:t>and/or</a:t>
            </a:r>
            <a:r>
              <a:rPr sz="1600" spc="15" dirty="0">
                <a:latin typeface="Arial"/>
                <a:cs typeface="Arial"/>
              </a:rPr>
              <a:t> </a:t>
            </a:r>
            <a:r>
              <a:rPr sz="1600" spc="-15" dirty="0">
                <a:latin typeface="Arial"/>
                <a:cs typeface="Arial"/>
              </a:rPr>
              <a:t>m</a:t>
            </a:r>
            <a:r>
              <a:rPr sz="1600" dirty="0">
                <a:latin typeface="Arial"/>
                <a:cs typeface="Arial"/>
              </a:rPr>
              <a:t>i</a:t>
            </a:r>
            <a:r>
              <a:rPr sz="1600" spc="-5" dirty="0">
                <a:latin typeface="Arial"/>
                <a:cs typeface="Arial"/>
              </a:rPr>
              <a:t>t</a:t>
            </a:r>
            <a:r>
              <a:rPr sz="1600" dirty="0">
                <a:latin typeface="Arial"/>
                <a:cs typeface="Arial"/>
              </a:rPr>
              <a:t>i</a:t>
            </a:r>
            <a:r>
              <a:rPr sz="1600" spc="-10" dirty="0">
                <a:latin typeface="Arial"/>
                <a:cs typeface="Arial"/>
              </a:rPr>
              <a:t>gate</a:t>
            </a:r>
            <a:r>
              <a:rPr sz="1600" spc="-5" dirty="0">
                <a:latin typeface="Arial"/>
                <a:cs typeface="Arial"/>
              </a:rPr>
              <a:t> </a:t>
            </a:r>
            <a:r>
              <a:rPr sz="1600" spc="-10" dirty="0">
                <a:latin typeface="Arial"/>
                <a:cs typeface="Arial"/>
              </a:rPr>
              <a:t>any</a:t>
            </a:r>
            <a:r>
              <a:rPr sz="1600" spc="-5" dirty="0">
                <a:latin typeface="Arial"/>
                <a:cs typeface="Arial"/>
              </a:rPr>
              <a:t> </a:t>
            </a:r>
            <a:r>
              <a:rPr sz="1600" spc="-15" dirty="0">
                <a:latin typeface="Arial"/>
                <a:cs typeface="Arial"/>
              </a:rPr>
              <a:t>r</a:t>
            </a:r>
            <a:r>
              <a:rPr sz="1600" spc="-10" dirty="0">
                <a:latin typeface="Arial"/>
                <a:cs typeface="Arial"/>
              </a:rPr>
              <a:t>e</a:t>
            </a:r>
            <a:r>
              <a:rPr sz="1600" spc="-5" dirty="0">
                <a:latin typeface="Arial"/>
                <a:cs typeface="Arial"/>
              </a:rPr>
              <a:t>si</a:t>
            </a:r>
            <a:r>
              <a:rPr sz="1600" spc="-10" dirty="0">
                <a:latin typeface="Arial"/>
                <a:cs typeface="Arial"/>
              </a:rPr>
              <a:t>dual </a:t>
            </a:r>
            <a:r>
              <a:rPr sz="1600" spc="-15" dirty="0">
                <a:latin typeface="Arial"/>
                <a:cs typeface="Arial"/>
              </a:rPr>
              <a:t>r</a:t>
            </a:r>
            <a:r>
              <a:rPr sz="1600" spc="-5" dirty="0">
                <a:latin typeface="Arial"/>
                <a:cs typeface="Arial"/>
              </a:rPr>
              <a:t>isk</a:t>
            </a:r>
            <a:r>
              <a:rPr sz="1600" spc="-10" dirty="0">
                <a:latin typeface="Arial"/>
                <a:cs typeface="Arial"/>
              </a:rPr>
              <a:t>s</a:t>
            </a:r>
            <a:r>
              <a:rPr sz="1600" spc="5" dirty="0">
                <a:latin typeface="Arial"/>
                <a:cs typeface="Arial"/>
              </a:rPr>
              <a:t> </a:t>
            </a:r>
            <a:r>
              <a:rPr sz="1600" spc="-10" dirty="0">
                <a:latin typeface="Arial"/>
                <a:cs typeface="Arial"/>
              </a:rPr>
              <a:t>a</a:t>
            </a:r>
            <a:r>
              <a:rPr sz="1600" spc="-5" dirty="0">
                <a:latin typeface="Arial"/>
                <a:cs typeface="Arial"/>
              </a:rPr>
              <a:t>ss</a:t>
            </a:r>
            <a:r>
              <a:rPr sz="1600" spc="-10" dirty="0">
                <a:latin typeface="Arial"/>
                <a:cs typeface="Arial"/>
              </a:rPr>
              <a:t>o</a:t>
            </a:r>
            <a:r>
              <a:rPr sz="1600" spc="-5" dirty="0">
                <a:latin typeface="Arial"/>
                <a:cs typeface="Arial"/>
              </a:rPr>
              <a:t>ci</a:t>
            </a:r>
            <a:r>
              <a:rPr sz="1600" spc="-10" dirty="0">
                <a:latin typeface="Arial"/>
                <a:cs typeface="Arial"/>
              </a:rPr>
              <a:t>ated</a:t>
            </a:r>
            <a:r>
              <a:rPr sz="1600" spc="-15" dirty="0">
                <a:latin typeface="Arial"/>
                <a:cs typeface="Arial"/>
              </a:rPr>
              <a:t> </a:t>
            </a:r>
            <a:r>
              <a:rPr sz="1600" spc="-30" dirty="0">
                <a:latin typeface="Arial"/>
                <a:cs typeface="Arial"/>
              </a:rPr>
              <a:t>w</a:t>
            </a:r>
            <a:r>
              <a:rPr sz="1600" dirty="0">
                <a:latin typeface="Arial"/>
                <a:cs typeface="Arial"/>
              </a:rPr>
              <a:t>i</a:t>
            </a:r>
            <a:r>
              <a:rPr sz="1600" spc="-10" dirty="0">
                <a:latin typeface="Arial"/>
                <a:cs typeface="Arial"/>
              </a:rPr>
              <a:t>th</a:t>
            </a:r>
            <a:r>
              <a:rPr sz="1600" spc="10" dirty="0">
                <a:latin typeface="Arial"/>
                <a:cs typeface="Arial"/>
              </a:rPr>
              <a:t> </a:t>
            </a:r>
            <a:r>
              <a:rPr sz="1600" spc="-10" dirty="0">
                <a:latin typeface="Arial"/>
                <a:cs typeface="Arial"/>
              </a:rPr>
              <a:t>the</a:t>
            </a:r>
            <a:r>
              <a:rPr sz="1600" dirty="0">
                <a:latin typeface="Arial"/>
                <a:cs typeface="Arial"/>
              </a:rPr>
              <a:t>i</a:t>
            </a:r>
            <a:r>
              <a:rPr sz="1600" spc="-10" dirty="0">
                <a:latin typeface="Arial"/>
                <a:cs typeface="Arial"/>
              </a:rPr>
              <a:t>r</a:t>
            </a:r>
            <a:r>
              <a:rPr sz="1600" spc="-5" dirty="0">
                <a:latin typeface="Arial"/>
                <a:cs typeface="Arial"/>
              </a:rPr>
              <a:t> </a:t>
            </a:r>
            <a:r>
              <a:rPr sz="1600" spc="-10" dirty="0">
                <a:latin typeface="Arial"/>
                <a:cs typeface="Arial"/>
              </a:rPr>
              <a:t>ope</a:t>
            </a:r>
            <a:r>
              <a:rPr sz="1600" spc="-15" dirty="0">
                <a:latin typeface="Arial"/>
                <a:cs typeface="Arial"/>
              </a:rPr>
              <a:t>r</a:t>
            </a:r>
            <a:r>
              <a:rPr sz="1600" spc="-10" dirty="0">
                <a:latin typeface="Arial"/>
                <a:cs typeface="Arial"/>
              </a:rPr>
              <a:t>at</a:t>
            </a:r>
            <a:r>
              <a:rPr sz="1600" dirty="0">
                <a:latin typeface="Arial"/>
                <a:cs typeface="Arial"/>
              </a:rPr>
              <a:t>i</a:t>
            </a:r>
            <a:r>
              <a:rPr sz="1600" spc="-10" dirty="0">
                <a:latin typeface="Arial"/>
                <a:cs typeface="Arial"/>
              </a:rPr>
              <a:t>on.</a:t>
            </a:r>
            <a:endParaRPr sz="1600" dirty="0">
              <a:latin typeface="Arial"/>
              <a:cs typeface="Arial"/>
            </a:endParaRPr>
          </a:p>
          <a:p>
            <a:pPr>
              <a:lnSpc>
                <a:spcPct val="100000"/>
              </a:lnSpc>
              <a:spcBef>
                <a:spcPts val="32"/>
              </a:spcBef>
            </a:pPr>
            <a:endParaRPr sz="1350" dirty="0">
              <a:latin typeface="Times New Roman"/>
              <a:cs typeface="Times New Roman"/>
            </a:endParaRPr>
          </a:p>
          <a:p>
            <a:pPr marL="241300" marR="30480" indent="-229235">
              <a:lnSpc>
                <a:spcPct val="100000"/>
              </a:lnSpc>
            </a:pPr>
            <a:r>
              <a:rPr sz="1600" spc="-20" dirty="0">
                <a:latin typeface="Webdings"/>
                <a:cs typeface="Webdings"/>
              </a:rPr>
              <a:t></a:t>
            </a:r>
            <a:r>
              <a:rPr sz="1600" spc="-200" dirty="0">
                <a:latin typeface="Times New Roman"/>
                <a:cs typeface="Times New Roman"/>
              </a:rPr>
              <a:t> </a:t>
            </a:r>
            <a:r>
              <a:rPr sz="1600" spc="-10" dirty="0">
                <a:latin typeface="Arial"/>
                <a:cs typeface="Arial"/>
              </a:rPr>
              <a:t>Se</a:t>
            </a:r>
            <a:r>
              <a:rPr sz="1600" spc="-5" dirty="0">
                <a:latin typeface="Arial"/>
                <a:cs typeface="Arial"/>
              </a:rPr>
              <a:t>c</a:t>
            </a:r>
            <a:r>
              <a:rPr sz="1600" spc="-10" dirty="0">
                <a:latin typeface="Arial"/>
                <a:cs typeface="Arial"/>
              </a:rPr>
              <a:t>u</a:t>
            </a:r>
            <a:r>
              <a:rPr sz="1600" spc="-15" dirty="0">
                <a:latin typeface="Arial"/>
                <a:cs typeface="Arial"/>
              </a:rPr>
              <a:t>r</a:t>
            </a:r>
            <a:r>
              <a:rPr sz="1600" dirty="0">
                <a:latin typeface="Arial"/>
                <a:cs typeface="Arial"/>
              </a:rPr>
              <a:t>i</a:t>
            </a:r>
            <a:r>
              <a:rPr sz="1600" spc="-10" dirty="0">
                <a:latin typeface="Arial"/>
                <a:cs typeface="Arial"/>
              </a:rPr>
              <a:t>ty</a:t>
            </a:r>
            <a:r>
              <a:rPr sz="1600" spc="5" dirty="0">
                <a:latin typeface="Arial"/>
                <a:cs typeface="Arial"/>
              </a:rPr>
              <a:t> </a:t>
            </a:r>
            <a:r>
              <a:rPr sz="1600" spc="-10" dirty="0">
                <a:latin typeface="Arial"/>
                <a:cs typeface="Arial"/>
              </a:rPr>
              <a:t>autho</a:t>
            </a:r>
            <a:r>
              <a:rPr sz="1600" spc="-15" dirty="0">
                <a:latin typeface="Arial"/>
                <a:cs typeface="Arial"/>
              </a:rPr>
              <a:t>r</a:t>
            </a:r>
            <a:r>
              <a:rPr sz="1600" spc="-5" dirty="0">
                <a:latin typeface="Arial"/>
                <a:cs typeface="Arial"/>
              </a:rPr>
              <a:t>iz</a:t>
            </a:r>
            <a:r>
              <a:rPr sz="1600" spc="-10" dirty="0">
                <a:latin typeface="Arial"/>
                <a:cs typeface="Arial"/>
              </a:rPr>
              <a:t>at</a:t>
            </a:r>
            <a:r>
              <a:rPr sz="1600" dirty="0">
                <a:latin typeface="Arial"/>
                <a:cs typeface="Arial"/>
              </a:rPr>
              <a:t>i</a:t>
            </a:r>
            <a:r>
              <a:rPr sz="1600" spc="-10" dirty="0">
                <a:latin typeface="Arial"/>
                <a:cs typeface="Arial"/>
              </a:rPr>
              <a:t>on</a:t>
            </a:r>
            <a:r>
              <a:rPr sz="1600" spc="-5" dirty="0">
                <a:latin typeface="Arial"/>
                <a:cs typeface="Arial"/>
              </a:rPr>
              <a:t> </a:t>
            </a:r>
            <a:r>
              <a:rPr sz="1600" dirty="0">
                <a:latin typeface="Arial"/>
                <a:cs typeface="Arial"/>
              </a:rPr>
              <a:t>i</a:t>
            </a:r>
            <a:r>
              <a:rPr sz="1600" spc="-10" dirty="0">
                <a:latin typeface="Arial"/>
                <a:cs typeface="Arial"/>
              </a:rPr>
              <a:t>s an</a:t>
            </a:r>
            <a:r>
              <a:rPr sz="1600" spc="10" dirty="0">
                <a:latin typeface="Arial"/>
                <a:cs typeface="Arial"/>
              </a:rPr>
              <a:t> </a:t>
            </a:r>
            <a:r>
              <a:rPr sz="1600" spc="-10" dirty="0">
                <a:latin typeface="Arial"/>
                <a:cs typeface="Arial"/>
              </a:rPr>
              <a:t>off</a:t>
            </a:r>
            <a:r>
              <a:rPr sz="1600" dirty="0">
                <a:latin typeface="Arial"/>
                <a:cs typeface="Arial"/>
              </a:rPr>
              <a:t>ici</a:t>
            </a:r>
            <a:r>
              <a:rPr sz="1600" spc="-10" dirty="0">
                <a:latin typeface="Arial"/>
                <a:cs typeface="Arial"/>
              </a:rPr>
              <a:t>al</a:t>
            </a:r>
            <a:r>
              <a:rPr sz="1600" spc="-20" dirty="0">
                <a:latin typeface="Arial"/>
                <a:cs typeface="Arial"/>
              </a:rPr>
              <a:t> </a:t>
            </a:r>
            <a:r>
              <a:rPr sz="1600" spc="-10" dirty="0">
                <a:latin typeface="Arial"/>
                <a:cs typeface="Arial"/>
              </a:rPr>
              <a:t>de</a:t>
            </a:r>
            <a:r>
              <a:rPr sz="1600" spc="-5" dirty="0">
                <a:latin typeface="Arial"/>
                <a:cs typeface="Arial"/>
              </a:rPr>
              <a:t>cisi</a:t>
            </a:r>
            <a:r>
              <a:rPr sz="1600" spc="-10" dirty="0">
                <a:latin typeface="Arial"/>
                <a:cs typeface="Arial"/>
              </a:rPr>
              <a:t>on</a:t>
            </a:r>
            <a:r>
              <a:rPr sz="1600" spc="-25" dirty="0">
                <a:latin typeface="Arial"/>
                <a:cs typeface="Arial"/>
              </a:rPr>
              <a:t> </a:t>
            </a:r>
            <a:r>
              <a:rPr sz="1600" spc="-10" dirty="0">
                <a:latin typeface="Arial"/>
                <a:cs typeface="Arial"/>
              </a:rPr>
              <a:t>of</a:t>
            </a:r>
            <a:r>
              <a:rPr sz="1600" spc="10" dirty="0">
                <a:latin typeface="Arial"/>
                <a:cs typeface="Arial"/>
              </a:rPr>
              <a:t> </a:t>
            </a:r>
            <a:r>
              <a:rPr sz="1600" spc="-10" dirty="0">
                <a:latin typeface="Arial"/>
                <a:cs typeface="Arial"/>
              </a:rPr>
              <a:t>an</a:t>
            </a:r>
            <a:r>
              <a:rPr sz="1600" spc="-5" dirty="0">
                <a:latin typeface="Arial"/>
                <a:cs typeface="Arial"/>
              </a:rPr>
              <a:t> </a:t>
            </a:r>
            <a:r>
              <a:rPr sz="1600" spc="-10" dirty="0">
                <a:latin typeface="Arial"/>
                <a:cs typeface="Arial"/>
              </a:rPr>
              <a:t>agen</a:t>
            </a:r>
            <a:r>
              <a:rPr sz="1600" spc="-5" dirty="0">
                <a:latin typeface="Arial"/>
                <a:cs typeface="Arial"/>
              </a:rPr>
              <a:t>c</a:t>
            </a:r>
            <a:r>
              <a:rPr sz="1600" spc="-10" dirty="0">
                <a:latin typeface="Arial"/>
                <a:cs typeface="Arial"/>
              </a:rPr>
              <a:t>y</a:t>
            </a:r>
            <a:r>
              <a:rPr sz="1600" spc="5" dirty="0">
                <a:latin typeface="Arial"/>
                <a:cs typeface="Arial"/>
              </a:rPr>
              <a:t> </a:t>
            </a:r>
            <a:r>
              <a:rPr sz="1600" spc="-10" dirty="0">
                <a:latin typeface="Arial"/>
                <a:cs typeface="Arial"/>
              </a:rPr>
              <a:t>de</a:t>
            </a:r>
            <a:r>
              <a:rPr sz="1600" spc="-5" dirty="0">
                <a:latin typeface="Arial"/>
                <a:cs typeface="Arial"/>
              </a:rPr>
              <a:t>si</a:t>
            </a:r>
            <a:r>
              <a:rPr sz="1600" spc="-10" dirty="0">
                <a:latin typeface="Arial"/>
                <a:cs typeface="Arial"/>
              </a:rPr>
              <a:t>gnated</a:t>
            </a:r>
            <a:r>
              <a:rPr sz="1600" spc="-5" dirty="0">
                <a:latin typeface="Arial"/>
                <a:cs typeface="Arial"/>
              </a:rPr>
              <a:t> </a:t>
            </a:r>
            <a:r>
              <a:rPr sz="1600" spc="-10" dirty="0">
                <a:latin typeface="Arial"/>
                <a:cs typeface="Arial"/>
              </a:rPr>
              <a:t>off</a:t>
            </a:r>
            <a:r>
              <a:rPr sz="1600" dirty="0">
                <a:latin typeface="Arial"/>
                <a:cs typeface="Arial"/>
              </a:rPr>
              <a:t>ici</a:t>
            </a:r>
            <a:r>
              <a:rPr sz="1600" spc="-10" dirty="0">
                <a:latin typeface="Arial"/>
                <a:cs typeface="Arial"/>
              </a:rPr>
              <a:t>al</a:t>
            </a:r>
            <a:r>
              <a:rPr sz="1600" spc="-20" dirty="0">
                <a:latin typeface="Arial"/>
                <a:cs typeface="Arial"/>
              </a:rPr>
              <a:t> </a:t>
            </a:r>
            <a:r>
              <a:rPr sz="1600" spc="-10" dirty="0">
                <a:latin typeface="Arial"/>
                <a:cs typeface="Arial"/>
              </a:rPr>
              <a:t>to</a:t>
            </a:r>
            <a:r>
              <a:rPr sz="1600" spc="10" dirty="0">
                <a:latin typeface="Arial"/>
                <a:cs typeface="Arial"/>
              </a:rPr>
              <a:t> </a:t>
            </a:r>
            <a:r>
              <a:rPr sz="1600" spc="-10" dirty="0">
                <a:latin typeface="Arial"/>
                <a:cs typeface="Arial"/>
              </a:rPr>
              <a:t>a</a:t>
            </a:r>
            <a:r>
              <a:rPr sz="1600" spc="-5" dirty="0">
                <a:latin typeface="Arial"/>
                <a:cs typeface="Arial"/>
              </a:rPr>
              <a:t>cc</a:t>
            </a:r>
            <a:r>
              <a:rPr sz="1600" spc="-10" dirty="0">
                <a:latin typeface="Arial"/>
                <a:cs typeface="Arial"/>
              </a:rPr>
              <a:t>ept</a:t>
            </a:r>
            <a:r>
              <a:rPr sz="1600" spc="-5" dirty="0">
                <a:latin typeface="Arial"/>
                <a:cs typeface="Arial"/>
              </a:rPr>
              <a:t> </a:t>
            </a:r>
            <a:r>
              <a:rPr sz="1600" spc="-10" dirty="0">
                <a:latin typeface="Arial"/>
                <a:cs typeface="Arial"/>
              </a:rPr>
              <a:t>the</a:t>
            </a:r>
            <a:r>
              <a:rPr sz="1600" spc="10" dirty="0">
                <a:latin typeface="Arial"/>
                <a:cs typeface="Arial"/>
              </a:rPr>
              <a:t> </a:t>
            </a:r>
            <a:r>
              <a:rPr sz="1600" spc="-15" dirty="0">
                <a:latin typeface="Arial"/>
                <a:cs typeface="Arial"/>
              </a:rPr>
              <a:t>r</a:t>
            </a:r>
            <a:r>
              <a:rPr sz="1600" spc="-5" dirty="0">
                <a:latin typeface="Arial"/>
                <a:cs typeface="Arial"/>
              </a:rPr>
              <a:t>is</a:t>
            </a:r>
            <a:r>
              <a:rPr sz="1600" spc="-10" dirty="0">
                <a:latin typeface="Arial"/>
                <a:cs typeface="Arial"/>
              </a:rPr>
              <a:t>k</a:t>
            </a:r>
            <a:r>
              <a:rPr sz="1600" dirty="0">
                <a:latin typeface="Arial"/>
                <a:cs typeface="Arial"/>
              </a:rPr>
              <a:t> </a:t>
            </a:r>
            <a:r>
              <a:rPr sz="1600" spc="-10" dirty="0">
                <a:latin typeface="Arial"/>
                <a:cs typeface="Arial"/>
              </a:rPr>
              <a:t>of ope</a:t>
            </a:r>
            <a:r>
              <a:rPr sz="1600" spc="-15" dirty="0">
                <a:latin typeface="Arial"/>
                <a:cs typeface="Arial"/>
              </a:rPr>
              <a:t>r</a:t>
            </a:r>
            <a:r>
              <a:rPr sz="1600" spc="-10" dirty="0">
                <a:latin typeface="Arial"/>
                <a:cs typeface="Arial"/>
              </a:rPr>
              <a:t>at</a:t>
            </a:r>
            <a:r>
              <a:rPr sz="1600" dirty="0">
                <a:latin typeface="Arial"/>
                <a:cs typeface="Arial"/>
              </a:rPr>
              <a:t>i</a:t>
            </a:r>
            <a:r>
              <a:rPr sz="1600" spc="-10" dirty="0">
                <a:latin typeface="Arial"/>
                <a:cs typeface="Arial"/>
              </a:rPr>
              <a:t>ng</a:t>
            </a:r>
            <a:r>
              <a:rPr sz="1600" spc="10" dirty="0">
                <a:latin typeface="Arial"/>
                <a:cs typeface="Arial"/>
              </a:rPr>
              <a:t> </a:t>
            </a:r>
            <a:r>
              <a:rPr sz="1600" spc="-10" dirty="0">
                <a:latin typeface="Arial"/>
                <a:cs typeface="Arial"/>
              </a:rPr>
              <a:t>the</a:t>
            </a:r>
            <a:r>
              <a:rPr sz="1600" spc="10" dirty="0">
                <a:latin typeface="Arial"/>
                <a:cs typeface="Arial"/>
              </a:rPr>
              <a:t> </a:t>
            </a:r>
            <a:r>
              <a:rPr sz="1600" spc="-10" dirty="0">
                <a:latin typeface="Arial"/>
                <a:cs typeface="Arial"/>
              </a:rPr>
              <a:t>info</a:t>
            </a:r>
            <a:r>
              <a:rPr sz="1600" spc="-15" dirty="0">
                <a:latin typeface="Arial"/>
                <a:cs typeface="Arial"/>
              </a:rPr>
              <a:t>r</a:t>
            </a:r>
            <a:r>
              <a:rPr sz="1600" spc="-10" dirty="0">
                <a:latin typeface="Arial"/>
                <a:cs typeface="Arial"/>
              </a:rPr>
              <a:t>mat</a:t>
            </a:r>
            <a:r>
              <a:rPr sz="1600" dirty="0">
                <a:latin typeface="Arial"/>
                <a:cs typeface="Arial"/>
              </a:rPr>
              <a:t>i</a:t>
            </a:r>
            <a:r>
              <a:rPr sz="1600" spc="-10" dirty="0">
                <a:latin typeface="Arial"/>
                <a:cs typeface="Arial"/>
              </a:rPr>
              <a:t>on</a:t>
            </a:r>
            <a:r>
              <a:rPr sz="1600" spc="10" dirty="0">
                <a:latin typeface="Arial"/>
                <a:cs typeface="Arial"/>
              </a:rPr>
              <a:t> </a:t>
            </a:r>
            <a:r>
              <a:rPr sz="1600" spc="-5" dirty="0">
                <a:latin typeface="Arial"/>
                <a:cs typeface="Arial"/>
              </a:rPr>
              <a:t>s</a:t>
            </a:r>
            <a:r>
              <a:rPr sz="1600" spc="-30" dirty="0">
                <a:latin typeface="Arial"/>
                <a:cs typeface="Arial"/>
              </a:rPr>
              <a:t>y</a:t>
            </a:r>
            <a:r>
              <a:rPr sz="1600" spc="-5" dirty="0">
                <a:latin typeface="Arial"/>
                <a:cs typeface="Arial"/>
              </a:rPr>
              <a:t>s</a:t>
            </a:r>
            <a:r>
              <a:rPr sz="1600" spc="-10" dirty="0">
                <a:latin typeface="Arial"/>
                <a:cs typeface="Arial"/>
              </a:rPr>
              <a:t>tem.</a:t>
            </a:r>
            <a:r>
              <a:rPr sz="1600" spc="20" dirty="0">
                <a:latin typeface="Arial"/>
                <a:cs typeface="Arial"/>
              </a:rPr>
              <a:t> </a:t>
            </a:r>
            <a:r>
              <a:rPr sz="1600" spc="-15" dirty="0">
                <a:latin typeface="Arial"/>
                <a:cs typeface="Arial"/>
              </a:rPr>
              <a:t>T</a:t>
            </a:r>
            <a:r>
              <a:rPr sz="1600" spc="-10" dirty="0">
                <a:latin typeface="Arial"/>
                <a:cs typeface="Arial"/>
              </a:rPr>
              <a:t>h</a:t>
            </a:r>
            <a:r>
              <a:rPr sz="1600" dirty="0">
                <a:latin typeface="Arial"/>
                <a:cs typeface="Arial"/>
              </a:rPr>
              <a:t>i</a:t>
            </a:r>
            <a:r>
              <a:rPr sz="1600" spc="-10" dirty="0">
                <a:latin typeface="Arial"/>
                <a:cs typeface="Arial"/>
              </a:rPr>
              <a:t>s</a:t>
            </a:r>
            <a:r>
              <a:rPr sz="1600" spc="5" dirty="0">
                <a:latin typeface="Arial"/>
                <a:cs typeface="Arial"/>
              </a:rPr>
              <a:t> </a:t>
            </a:r>
            <a:r>
              <a:rPr sz="1600" spc="-10" dirty="0">
                <a:latin typeface="Arial"/>
                <a:cs typeface="Arial"/>
              </a:rPr>
              <a:t>de</a:t>
            </a:r>
            <a:r>
              <a:rPr sz="1600" spc="-5" dirty="0">
                <a:latin typeface="Arial"/>
                <a:cs typeface="Arial"/>
              </a:rPr>
              <a:t>cisi</a:t>
            </a:r>
            <a:r>
              <a:rPr sz="1600" spc="-10" dirty="0">
                <a:latin typeface="Arial"/>
                <a:cs typeface="Arial"/>
              </a:rPr>
              <a:t>on</a:t>
            </a:r>
            <a:r>
              <a:rPr sz="1600" spc="-25" dirty="0">
                <a:latin typeface="Arial"/>
                <a:cs typeface="Arial"/>
              </a:rPr>
              <a:t> </a:t>
            </a:r>
            <a:r>
              <a:rPr sz="1600" dirty="0">
                <a:latin typeface="Arial"/>
                <a:cs typeface="Arial"/>
              </a:rPr>
              <a:t>i</a:t>
            </a:r>
            <a:r>
              <a:rPr sz="1600" spc="-10" dirty="0">
                <a:latin typeface="Arial"/>
                <a:cs typeface="Arial"/>
              </a:rPr>
              <a:t>s ba</a:t>
            </a:r>
            <a:r>
              <a:rPr sz="1600" spc="-5" dirty="0">
                <a:latin typeface="Arial"/>
                <a:cs typeface="Arial"/>
              </a:rPr>
              <a:t>s</a:t>
            </a:r>
            <a:r>
              <a:rPr sz="1600" spc="-10" dirty="0">
                <a:latin typeface="Arial"/>
                <a:cs typeface="Arial"/>
              </a:rPr>
              <a:t>ed</a:t>
            </a:r>
            <a:r>
              <a:rPr sz="1600" spc="-5" dirty="0">
                <a:latin typeface="Arial"/>
                <a:cs typeface="Arial"/>
              </a:rPr>
              <a:t> </a:t>
            </a:r>
            <a:r>
              <a:rPr sz="1600" spc="-10" dirty="0">
                <a:latin typeface="Arial"/>
                <a:cs typeface="Arial"/>
              </a:rPr>
              <a:t>on</a:t>
            </a:r>
            <a:r>
              <a:rPr sz="1600" spc="10" dirty="0">
                <a:latin typeface="Arial"/>
                <a:cs typeface="Arial"/>
              </a:rPr>
              <a:t> </a:t>
            </a:r>
            <a:r>
              <a:rPr sz="1600" spc="-10" dirty="0">
                <a:latin typeface="Arial"/>
                <a:cs typeface="Arial"/>
              </a:rPr>
              <a:t>the</a:t>
            </a:r>
            <a:r>
              <a:rPr sz="1600" spc="10" dirty="0">
                <a:latin typeface="Arial"/>
                <a:cs typeface="Arial"/>
              </a:rPr>
              <a:t> </a:t>
            </a:r>
            <a:r>
              <a:rPr sz="1600" spc="-10" dirty="0">
                <a:latin typeface="Arial"/>
                <a:cs typeface="Arial"/>
              </a:rPr>
              <a:t>amount</a:t>
            </a:r>
            <a:r>
              <a:rPr sz="1600" spc="10" dirty="0">
                <a:latin typeface="Arial"/>
                <a:cs typeface="Arial"/>
              </a:rPr>
              <a:t> </a:t>
            </a:r>
            <a:r>
              <a:rPr sz="1600" spc="-10" dirty="0">
                <a:latin typeface="Arial"/>
                <a:cs typeface="Arial"/>
              </a:rPr>
              <a:t>of</a:t>
            </a:r>
            <a:r>
              <a:rPr sz="1600" spc="10" dirty="0">
                <a:latin typeface="Arial"/>
                <a:cs typeface="Arial"/>
              </a:rPr>
              <a:t> </a:t>
            </a:r>
            <a:r>
              <a:rPr sz="1600" spc="-15" dirty="0">
                <a:latin typeface="Arial"/>
                <a:cs typeface="Arial"/>
              </a:rPr>
              <a:t>r</a:t>
            </a:r>
            <a:r>
              <a:rPr sz="1600" spc="-10" dirty="0">
                <a:latin typeface="Arial"/>
                <a:cs typeface="Arial"/>
              </a:rPr>
              <a:t>e</a:t>
            </a:r>
            <a:r>
              <a:rPr sz="1600" spc="-5" dirty="0">
                <a:latin typeface="Arial"/>
                <a:cs typeface="Arial"/>
              </a:rPr>
              <a:t>si</a:t>
            </a:r>
            <a:r>
              <a:rPr sz="1600" spc="-10" dirty="0">
                <a:latin typeface="Arial"/>
                <a:cs typeface="Arial"/>
              </a:rPr>
              <a:t>dual </a:t>
            </a:r>
            <a:r>
              <a:rPr sz="1600" spc="-15" dirty="0">
                <a:latin typeface="Arial"/>
                <a:cs typeface="Arial"/>
              </a:rPr>
              <a:t>r</a:t>
            </a:r>
            <a:r>
              <a:rPr sz="1600" spc="-5" dirty="0">
                <a:latin typeface="Arial"/>
                <a:cs typeface="Arial"/>
              </a:rPr>
              <a:t>is</a:t>
            </a:r>
            <a:r>
              <a:rPr sz="1600" spc="-10" dirty="0">
                <a:latin typeface="Arial"/>
                <a:cs typeface="Arial"/>
              </a:rPr>
              <a:t>k</a:t>
            </a:r>
            <a:r>
              <a:rPr sz="1600" spc="5" dirty="0">
                <a:latin typeface="Arial"/>
                <a:cs typeface="Arial"/>
              </a:rPr>
              <a:t> </a:t>
            </a:r>
            <a:r>
              <a:rPr sz="1600" spc="-10" dirty="0">
                <a:latin typeface="Arial"/>
                <a:cs typeface="Arial"/>
              </a:rPr>
              <a:t>to</a:t>
            </a:r>
            <a:r>
              <a:rPr sz="1600" spc="10" dirty="0">
                <a:latin typeface="Arial"/>
                <a:cs typeface="Arial"/>
              </a:rPr>
              <a:t> </a:t>
            </a:r>
            <a:r>
              <a:rPr sz="1600" spc="-10" dirty="0">
                <a:latin typeface="Arial"/>
                <a:cs typeface="Arial"/>
              </a:rPr>
              <a:t>the o</a:t>
            </a:r>
            <a:r>
              <a:rPr sz="1600" spc="-15" dirty="0">
                <a:latin typeface="Arial"/>
                <a:cs typeface="Arial"/>
              </a:rPr>
              <a:t>r</a:t>
            </a:r>
            <a:r>
              <a:rPr sz="1600" spc="-10" dirty="0">
                <a:latin typeface="Arial"/>
                <a:cs typeface="Arial"/>
              </a:rPr>
              <a:t>gan</a:t>
            </a:r>
            <a:r>
              <a:rPr sz="1600" spc="-5" dirty="0">
                <a:latin typeface="Arial"/>
                <a:cs typeface="Arial"/>
              </a:rPr>
              <a:t>iz</a:t>
            </a:r>
            <a:r>
              <a:rPr sz="1600" spc="-10" dirty="0">
                <a:latin typeface="Arial"/>
                <a:cs typeface="Arial"/>
              </a:rPr>
              <a:t>at</a:t>
            </a:r>
            <a:r>
              <a:rPr sz="1600" dirty="0">
                <a:latin typeface="Arial"/>
                <a:cs typeface="Arial"/>
              </a:rPr>
              <a:t>i</a:t>
            </a:r>
            <a:r>
              <a:rPr sz="1600" spc="-10" dirty="0">
                <a:latin typeface="Arial"/>
                <a:cs typeface="Arial"/>
              </a:rPr>
              <a:t>on</a:t>
            </a:r>
            <a:r>
              <a:rPr sz="1600" spc="-15" dirty="0">
                <a:latin typeface="Arial"/>
                <a:cs typeface="Arial"/>
              </a:rPr>
              <a:t> </a:t>
            </a:r>
            <a:r>
              <a:rPr sz="1600" spc="-10" dirty="0">
                <a:latin typeface="Arial"/>
                <a:cs typeface="Arial"/>
              </a:rPr>
              <a:t>after</a:t>
            </a:r>
            <a:r>
              <a:rPr sz="1600" spc="30" dirty="0">
                <a:latin typeface="Arial"/>
                <a:cs typeface="Arial"/>
              </a:rPr>
              <a:t> </a:t>
            </a:r>
            <a:r>
              <a:rPr sz="1600" spc="-10" dirty="0">
                <a:latin typeface="Arial"/>
                <a:cs typeface="Arial"/>
              </a:rPr>
              <a:t>the</a:t>
            </a:r>
            <a:r>
              <a:rPr sz="1600" spc="10" dirty="0">
                <a:latin typeface="Arial"/>
                <a:cs typeface="Arial"/>
              </a:rPr>
              <a:t> </a:t>
            </a:r>
            <a:r>
              <a:rPr sz="1600" dirty="0">
                <a:latin typeface="Arial"/>
                <a:cs typeface="Arial"/>
              </a:rPr>
              <a:t>i</a:t>
            </a:r>
            <a:r>
              <a:rPr sz="1600" spc="-15" dirty="0">
                <a:latin typeface="Arial"/>
                <a:cs typeface="Arial"/>
              </a:rPr>
              <a:t>mp</a:t>
            </a:r>
            <a:r>
              <a:rPr sz="1600" dirty="0">
                <a:latin typeface="Arial"/>
                <a:cs typeface="Arial"/>
              </a:rPr>
              <a:t>l</a:t>
            </a:r>
            <a:r>
              <a:rPr sz="1600" spc="-10" dirty="0">
                <a:latin typeface="Arial"/>
                <a:cs typeface="Arial"/>
              </a:rPr>
              <a:t>ementat</a:t>
            </a:r>
            <a:r>
              <a:rPr sz="1600" dirty="0">
                <a:latin typeface="Arial"/>
                <a:cs typeface="Arial"/>
              </a:rPr>
              <a:t>i</a:t>
            </a:r>
            <a:r>
              <a:rPr sz="1600" spc="-10" dirty="0">
                <a:latin typeface="Arial"/>
                <a:cs typeface="Arial"/>
              </a:rPr>
              <a:t>on</a:t>
            </a:r>
            <a:r>
              <a:rPr sz="1600" spc="-15" dirty="0">
                <a:latin typeface="Arial"/>
                <a:cs typeface="Arial"/>
              </a:rPr>
              <a:t> </a:t>
            </a:r>
            <a:r>
              <a:rPr sz="1600" spc="-10" dirty="0">
                <a:latin typeface="Arial"/>
                <a:cs typeface="Arial"/>
              </a:rPr>
              <a:t>of</a:t>
            </a:r>
            <a:r>
              <a:rPr sz="1600" spc="10" dirty="0">
                <a:latin typeface="Arial"/>
                <a:cs typeface="Arial"/>
              </a:rPr>
              <a:t> </a:t>
            </a:r>
            <a:r>
              <a:rPr sz="1600" spc="-5" dirty="0">
                <a:latin typeface="Arial"/>
                <a:cs typeface="Arial"/>
              </a:rPr>
              <a:t>s</a:t>
            </a:r>
            <a:r>
              <a:rPr sz="1600" spc="-10" dirty="0">
                <a:latin typeface="Arial"/>
                <a:cs typeface="Arial"/>
              </a:rPr>
              <a:t>e</a:t>
            </a:r>
            <a:r>
              <a:rPr sz="1600" spc="-5" dirty="0">
                <a:latin typeface="Arial"/>
                <a:cs typeface="Arial"/>
              </a:rPr>
              <a:t>c</a:t>
            </a:r>
            <a:r>
              <a:rPr sz="1600" spc="-10" dirty="0">
                <a:latin typeface="Arial"/>
                <a:cs typeface="Arial"/>
              </a:rPr>
              <a:t>u</a:t>
            </a:r>
            <a:r>
              <a:rPr sz="1600" spc="-15" dirty="0">
                <a:latin typeface="Arial"/>
                <a:cs typeface="Arial"/>
              </a:rPr>
              <a:t>r</a:t>
            </a:r>
            <a:r>
              <a:rPr sz="1600" dirty="0">
                <a:latin typeface="Arial"/>
                <a:cs typeface="Arial"/>
              </a:rPr>
              <a:t>i</a:t>
            </a:r>
            <a:r>
              <a:rPr sz="1600" spc="-10" dirty="0">
                <a:latin typeface="Arial"/>
                <a:cs typeface="Arial"/>
              </a:rPr>
              <a:t>ty</a:t>
            </a:r>
            <a:r>
              <a:rPr sz="1600" spc="5" dirty="0">
                <a:latin typeface="Arial"/>
                <a:cs typeface="Arial"/>
              </a:rPr>
              <a:t> </a:t>
            </a:r>
            <a:r>
              <a:rPr sz="1600" spc="-5" dirty="0">
                <a:latin typeface="Arial"/>
                <a:cs typeface="Arial"/>
              </a:rPr>
              <a:t>c</a:t>
            </a:r>
            <a:r>
              <a:rPr sz="1600" spc="-10" dirty="0">
                <a:latin typeface="Arial"/>
                <a:cs typeface="Arial"/>
              </a:rPr>
              <a:t>ont</a:t>
            </a:r>
            <a:r>
              <a:rPr sz="1600" spc="-15" dirty="0">
                <a:latin typeface="Arial"/>
                <a:cs typeface="Arial"/>
              </a:rPr>
              <a:t>r</a:t>
            </a:r>
            <a:r>
              <a:rPr sz="1600" spc="-10" dirty="0">
                <a:latin typeface="Arial"/>
                <a:cs typeface="Arial"/>
              </a:rPr>
              <a:t>o</a:t>
            </a:r>
            <a:r>
              <a:rPr sz="1600" spc="-5" dirty="0">
                <a:latin typeface="Arial"/>
                <a:cs typeface="Arial"/>
              </a:rPr>
              <a:t>ls.</a:t>
            </a:r>
            <a:r>
              <a:rPr sz="1600" spc="10" dirty="0">
                <a:latin typeface="Arial"/>
                <a:cs typeface="Arial"/>
              </a:rPr>
              <a:t> </a:t>
            </a:r>
            <a:r>
              <a:rPr sz="1600" spc="-10" dirty="0">
                <a:latin typeface="Arial"/>
                <a:cs typeface="Arial"/>
              </a:rPr>
              <a:t>Ea</a:t>
            </a:r>
            <a:r>
              <a:rPr sz="1600" spc="-5" dirty="0">
                <a:latin typeface="Arial"/>
                <a:cs typeface="Arial"/>
              </a:rPr>
              <a:t>c</a:t>
            </a:r>
            <a:r>
              <a:rPr sz="1600" spc="-10" dirty="0">
                <a:latin typeface="Arial"/>
                <a:cs typeface="Arial"/>
              </a:rPr>
              <a:t>h</a:t>
            </a:r>
            <a:r>
              <a:rPr sz="1600" spc="-15" dirty="0">
                <a:latin typeface="Arial"/>
                <a:cs typeface="Arial"/>
              </a:rPr>
              <a:t> </a:t>
            </a:r>
            <a:r>
              <a:rPr sz="1600" spc="-10" dirty="0">
                <a:latin typeface="Arial"/>
                <a:cs typeface="Arial"/>
              </a:rPr>
              <a:t>agen</a:t>
            </a:r>
            <a:r>
              <a:rPr sz="1600" spc="-5" dirty="0">
                <a:latin typeface="Arial"/>
                <a:cs typeface="Arial"/>
              </a:rPr>
              <a:t>c</a:t>
            </a:r>
            <a:r>
              <a:rPr sz="1600" spc="-10" dirty="0">
                <a:latin typeface="Arial"/>
                <a:cs typeface="Arial"/>
              </a:rPr>
              <a:t>y</a:t>
            </a:r>
            <a:r>
              <a:rPr sz="1600" spc="5" dirty="0">
                <a:latin typeface="Arial"/>
                <a:cs typeface="Arial"/>
              </a:rPr>
              <a:t> </a:t>
            </a:r>
            <a:r>
              <a:rPr sz="1600" spc="-10" dirty="0">
                <a:latin typeface="Arial"/>
                <a:cs typeface="Arial"/>
              </a:rPr>
              <a:t>or</a:t>
            </a:r>
            <a:r>
              <a:rPr sz="1600" spc="5" dirty="0">
                <a:latin typeface="Arial"/>
                <a:cs typeface="Arial"/>
              </a:rPr>
              <a:t> </a:t>
            </a:r>
            <a:r>
              <a:rPr sz="1600" spc="-10" dirty="0">
                <a:latin typeface="Arial"/>
                <a:cs typeface="Arial"/>
              </a:rPr>
              <a:t>o</a:t>
            </a:r>
            <a:r>
              <a:rPr sz="1600" spc="-15" dirty="0">
                <a:latin typeface="Arial"/>
                <a:cs typeface="Arial"/>
              </a:rPr>
              <a:t>r</a:t>
            </a:r>
            <a:r>
              <a:rPr sz="1600" spc="-10" dirty="0">
                <a:latin typeface="Arial"/>
                <a:cs typeface="Arial"/>
              </a:rPr>
              <a:t>gan</a:t>
            </a:r>
            <a:r>
              <a:rPr sz="1600" spc="-5" dirty="0">
                <a:latin typeface="Arial"/>
                <a:cs typeface="Arial"/>
              </a:rPr>
              <a:t>iz</a:t>
            </a:r>
            <a:r>
              <a:rPr sz="1600" spc="-10" dirty="0">
                <a:latin typeface="Arial"/>
                <a:cs typeface="Arial"/>
              </a:rPr>
              <a:t>at</a:t>
            </a:r>
            <a:r>
              <a:rPr sz="1600" dirty="0">
                <a:latin typeface="Arial"/>
                <a:cs typeface="Arial"/>
              </a:rPr>
              <a:t>i</a:t>
            </a:r>
            <a:r>
              <a:rPr sz="1600" spc="-10" dirty="0">
                <a:latin typeface="Arial"/>
                <a:cs typeface="Arial"/>
              </a:rPr>
              <a:t>on</a:t>
            </a:r>
            <a:r>
              <a:rPr sz="1600" spc="-5" dirty="0">
                <a:latin typeface="Arial"/>
                <a:cs typeface="Arial"/>
              </a:rPr>
              <a:t> </a:t>
            </a:r>
            <a:r>
              <a:rPr sz="1600" spc="-10" dirty="0">
                <a:latin typeface="Arial"/>
                <a:cs typeface="Arial"/>
              </a:rPr>
              <a:t>may ha</a:t>
            </a:r>
            <a:r>
              <a:rPr sz="1600" spc="-5" dirty="0">
                <a:latin typeface="Arial"/>
                <a:cs typeface="Arial"/>
              </a:rPr>
              <a:t>v</a:t>
            </a:r>
            <a:r>
              <a:rPr sz="1600" spc="-10" dirty="0">
                <a:latin typeface="Arial"/>
                <a:cs typeface="Arial"/>
              </a:rPr>
              <a:t>e</a:t>
            </a:r>
            <a:r>
              <a:rPr sz="1600" spc="-5" dirty="0">
                <a:latin typeface="Arial"/>
                <a:cs typeface="Arial"/>
              </a:rPr>
              <a:t> </a:t>
            </a:r>
            <a:r>
              <a:rPr sz="1600" spc="-10" dirty="0">
                <a:latin typeface="Arial"/>
                <a:cs typeface="Arial"/>
              </a:rPr>
              <a:t>d</a:t>
            </a:r>
            <a:r>
              <a:rPr sz="1600" dirty="0">
                <a:latin typeface="Arial"/>
                <a:cs typeface="Arial"/>
              </a:rPr>
              <a:t>i</a:t>
            </a:r>
            <a:r>
              <a:rPr sz="1600" spc="-10" dirty="0">
                <a:latin typeface="Arial"/>
                <a:cs typeface="Arial"/>
              </a:rPr>
              <a:t>ffe</a:t>
            </a:r>
            <a:r>
              <a:rPr sz="1600" spc="-15" dirty="0">
                <a:latin typeface="Arial"/>
                <a:cs typeface="Arial"/>
              </a:rPr>
              <a:t>r</a:t>
            </a:r>
            <a:r>
              <a:rPr sz="1600" spc="-10" dirty="0">
                <a:latin typeface="Arial"/>
                <a:cs typeface="Arial"/>
              </a:rPr>
              <a:t>ent</a:t>
            </a:r>
            <a:r>
              <a:rPr sz="1600" spc="20" dirty="0">
                <a:latin typeface="Arial"/>
                <a:cs typeface="Arial"/>
              </a:rPr>
              <a:t> </a:t>
            </a:r>
            <a:r>
              <a:rPr sz="1600" dirty="0">
                <a:latin typeface="Arial"/>
                <a:cs typeface="Arial"/>
              </a:rPr>
              <a:t>l</a:t>
            </a:r>
            <a:r>
              <a:rPr sz="1600" spc="-10" dirty="0">
                <a:latin typeface="Arial"/>
                <a:cs typeface="Arial"/>
              </a:rPr>
              <a:t>e</a:t>
            </a:r>
            <a:r>
              <a:rPr sz="1600" spc="-5" dirty="0">
                <a:latin typeface="Arial"/>
                <a:cs typeface="Arial"/>
              </a:rPr>
              <a:t>v</a:t>
            </a:r>
            <a:r>
              <a:rPr sz="1600" spc="-10" dirty="0">
                <a:latin typeface="Arial"/>
                <a:cs typeface="Arial"/>
              </a:rPr>
              <a:t>e</a:t>
            </a:r>
            <a:r>
              <a:rPr sz="1600" dirty="0">
                <a:latin typeface="Arial"/>
                <a:cs typeface="Arial"/>
              </a:rPr>
              <a:t>l</a:t>
            </a:r>
            <a:r>
              <a:rPr sz="1600" spc="-10" dirty="0">
                <a:latin typeface="Arial"/>
                <a:cs typeface="Arial"/>
              </a:rPr>
              <a:t>s</a:t>
            </a:r>
            <a:r>
              <a:rPr sz="1600" spc="-20" dirty="0">
                <a:latin typeface="Arial"/>
                <a:cs typeface="Arial"/>
              </a:rPr>
              <a:t> </a:t>
            </a:r>
            <a:r>
              <a:rPr sz="1600" spc="-10" dirty="0">
                <a:latin typeface="Arial"/>
                <a:cs typeface="Arial"/>
              </a:rPr>
              <a:t>of</a:t>
            </a:r>
            <a:r>
              <a:rPr sz="1600" spc="10" dirty="0">
                <a:latin typeface="Arial"/>
                <a:cs typeface="Arial"/>
              </a:rPr>
              <a:t> </a:t>
            </a:r>
            <a:r>
              <a:rPr sz="1600" spc="-10" dirty="0">
                <a:latin typeface="Arial"/>
                <a:cs typeface="Arial"/>
              </a:rPr>
              <a:t>a</a:t>
            </a:r>
            <a:r>
              <a:rPr sz="1600" spc="-5" dirty="0">
                <a:latin typeface="Arial"/>
                <a:cs typeface="Arial"/>
              </a:rPr>
              <a:t>cc</a:t>
            </a:r>
            <a:r>
              <a:rPr sz="1600" spc="-10" dirty="0">
                <a:latin typeface="Arial"/>
                <a:cs typeface="Arial"/>
              </a:rPr>
              <a:t>eptab</a:t>
            </a:r>
            <a:r>
              <a:rPr sz="1600" dirty="0">
                <a:latin typeface="Arial"/>
                <a:cs typeface="Arial"/>
              </a:rPr>
              <a:t>l</a:t>
            </a:r>
            <a:r>
              <a:rPr sz="1600" spc="-10" dirty="0">
                <a:latin typeface="Arial"/>
                <a:cs typeface="Arial"/>
              </a:rPr>
              <a:t>e</a:t>
            </a:r>
            <a:r>
              <a:rPr sz="1600" spc="-15" dirty="0">
                <a:latin typeface="Arial"/>
                <a:cs typeface="Arial"/>
              </a:rPr>
              <a:t> r</a:t>
            </a:r>
            <a:r>
              <a:rPr sz="1600" spc="-5" dirty="0">
                <a:latin typeface="Arial"/>
                <a:cs typeface="Arial"/>
              </a:rPr>
              <a:t>is</a:t>
            </a:r>
            <a:r>
              <a:rPr sz="1600" spc="-10" dirty="0">
                <a:latin typeface="Arial"/>
                <a:cs typeface="Arial"/>
              </a:rPr>
              <a:t>k</a:t>
            </a:r>
            <a:r>
              <a:rPr sz="1600" spc="5" dirty="0">
                <a:latin typeface="Arial"/>
                <a:cs typeface="Arial"/>
              </a:rPr>
              <a:t> </a:t>
            </a:r>
            <a:r>
              <a:rPr sz="1600" spc="-10" dirty="0">
                <a:latin typeface="Arial"/>
                <a:cs typeface="Arial"/>
              </a:rPr>
              <a:t>ba</a:t>
            </a:r>
            <a:r>
              <a:rPr sz="1600" spc="-5" dirty="0">
                <a:latin typeface="Arial"/>
                <a:cs typeface="Arial"/>
              </a:rPr>
              <a:t>s</a:t>
            </a:r>
            <a:r>
              <a:rPr sz="1600" spc="-10" dirty="0">
                <a:latin typeface="Arial"/>
                <a:cs typeface="Arial"/>
              </a:rPr>
              <a:t>ed</a:t>
            </a:r>
            <a:r>
              <a:rPr sz="1600" spc="-5" dirty="0">
                <a:latin typeface="Arial"/>
                <a:cs typeface="Arial"/>
              </a:rPr>
              <a:t> </a:t>
            </a:r>
            <a:r>
              <a:rPr sz="1600" spc="-10" dirty="0">
                <a:latin typeface="Arial"/>
                <a:cs typeface="Arial"/>
              </a:rPr>
              <a:t>on</a:t>
            </a:r>
            <a:r>
              <a:rPr sz="1600" spc="-5" dirty="0">
                <a:latin typeface="Arial"/>
                <a:cs typeface="Arial"/>
              </a:rPr>
              <a:t> </a:t>
            </a:r>
            <a:r>
              <a:rPr sz="1600" spc="-10" dirty="0">
                <a:latin typeface="Arial"/>
                <a:cs typeface="Arial"/>
              </a:rPr>
              <a:t>the</a:t>
            </a:r>
            <a:r>
              <a:rPr sz="1600" spc="10" dirty="0">
                <a:latin typeface="Arial"/>
                <a:cs typeface="Arial"/>
              </a:rPr>
              <a:t> </a:t>
            </a:r>
            <a:r>
              <a:rPr sz="1600" spc="-5" dirty="0">
                <a:latin typeface="Arial"/>
                <a:cs typeface="Arial"/>
              </a:rPr>
              <a:t>s</a:t>
            </a:r>
            <a:r>
              <a:rPr sz="1600" spc="-10" dirty="0">
                <a:latin typeface="Arial"/>
                <a:cs typeface="Arial"/>
              </a:rPr>
              <a:t>en</a:t>
            </a:r>
            <a:r>
              <a:rPr sz="1600" spc="-5" dirty="0">
                <a:latin typeface="Arial"/>
                <a:cs typeface="Arial"/>
              </a:rPr>
              <a:t>sit</a:t>
            </a:r>
            <a:r>
              <a:rPr sz="1600" dirty="0">
                <a:latin typeface="Arial"/>
                <a:cs typeface="Arial"/>
              </a:rPr>
              <a:t>ivi</a:t>
            </a:r>
            <a:r>
              <a:rPr sz="1600" spc="-10" dirty="0">
                <a:latin typeface="Arial"/>
                <a:cs typeface="Arial"/>
              </a:rPr>
              <a:t>ty</a:t>
            </a:r>
            <a:r>
              <a:rPr sz="1600" spc="-20" dirty="0">
                <a:latin typeface="Arial"/>
                <a:cs typeface="Arial"/>
              </a:rPr>
              <a:t> </a:t>
            </a:r>
            <a:r>
              <a:rPr sz="1600" spc="-10" dirty="0">
                <a:latin typeface="Arial"/>
                <a:cs typeface="Arial"/>
              </a:rPr>
              <a:t>of</a:t>
            </a:r>
            <a:r>
              <a:rPr sz="1600" spc="10" dirty="0">
                <a:latin typeface="Arial"/>
                <a:cs typeface="Arial"/>
              </a:rPr>
              <a:t> </a:t>
            </a:r>
            <a:r>
              <a:rPr sz="1600" spc="-10" dirty="0">
                <a:latin typeface="Arial"/>
                <a:cs typeface="Arial"/>
              </a:rPr>
              <a:t>the</a:t>
            </a:r>
            <a:r>
              <a:rPr sz="1600" spc="10" dirty="0">
                <a:latin typeface="Arial"/>
                <a:cs typeface="Arial"/>
              </a:rPr>
              <a:t> </a:t>
            </a:r>
            <a:r>
              <a:rPr sz="1600" dirty="0">
                <a:latin typeface="Arial"/>
                <a:cs typeface="Arial"/>
              </a:rPr>
              <a:t>i</a:t>
            </a:r>
            <a:r>
              <a:rPr sz="1600" spc="-10" dirty="0">
                <a:latin typeface="Arial"/>
                <a:cs typeface="Arial"/>
              </a:rPr>
              <a:t>nfo</a:t>
            </a:r>
            <a:r>
              <a:rPr sz="1600" spc="-15" dirty="0">
                <a:latin typeface="Arial"/>
                <a:cs typeface="Arial"/>
              </a:rPr>
              <a:t>r</a:t>
            </a:r>
            <a:r>
              <a:rPr sz="1600" spc="-10" dirty="0">
                <a:latin typeface="Arial"/>
                <a:cs typeface="Arial"/>
              </a:rPr>
              <a:t>mat</a:t>
            </a:r>
            <a:r>
              <a:rPr sz="1600" dirty="0">
                <a:latin typeface="Arial"/>
                <a:cs typeface="Arial"/>
              </a:rPr>
              <a:t>i</a:t>
            </a:r>
            <a:r>
              <a:rPr sz="1600" spc="-10" dirty="0">
                <a:latin typeface="Arial"/>
                <a:cs typeface="Arial"/>
              </a:rPr>
              <a:t>on</a:t>
            </a:r>
            <a:r>
              <a:rPr sz="1600" spc="10" dirty="0">
                <a:latin typeface="Arial"/>
                <a:cs typeface="Arial"/>
              </a:rPr>
              <a:t> </a:t>
            </a:r>
            <a:r>
              <a:rPr sz="1600" dirty="0">
                <a:latin typeface="Arial"/>
                <a:cs typeface="Arial"/>
              </a:rPr>
              <a:t>i</a:t>
            </a:r>
            <a:r>
              <a:rPr sz="1600" spc="-10" dirty="0">
                <a:latin typeface="Arial"/>
                <a:cs typeface="Arial"/>
              </a:rPr>
              <a:t>n</a:t>
            </a:r>
            <a:r>
              <a:rPr sz="1600" spc="-15" dirty="0">
                <a:latin typeface="Arial"/>
                <a:cs typeface="Arial"/>
              </a:rPr>
              <a:t> </a:t>
            </a:r>
            <a:r>
              <a:rPr sz="1600" spc="-10" dirty="0">
                <a:latin typeface="Arial"/>
                <a:cs typeface="Arial"/>
              </a:rPr>
              <a:t>the</a:t>
            </a:r>
            <a:r>
              <a:rPr sz="1600" spc="10" dirty="0">
                <a:latin typeface="Arial"/>
                <a:cs typeface="Arial"/>
              </a:rPr>
              <a:t> </a:t>
            </a:r>
            <a:r>
              <a:rPr sz="1600" spc="-5" dirty="0">
                <a:latin typeface="Arial"/>
                <a:cs typeface="Arial"/>
              </a:rPr>
              <a:t>s</a:t>
            </a:r>
            <a:r>
              <a:rPr sz="1600" spc="-30" dirty="0">
                <a:latin typeface="Arial"/>
                <a:cs typeface="Arial"/>
              </a:rPr>
              <a:t>y</a:t>
            </a:r>
            <a:r>
              <a:rPr sz="1600" spc="-5" dirty="0">
                <a:latin typeface="Arial"/>
                <a:cs typeface="Arial"/>
              </a:rPr>
              <a:t>s</a:t>
            </a:r>
            <a:r>
              <a:rPr sz="1600" spc="-10" dirty="0">
                <a:latin typeface="Arial"/>
                <a:cs typeface="Arial"/>
              </a:rPr>
              <a:t>tem and</a:t>
            </a:r>
            <a:r>
              <a:rPr sz="1600" spc="-5" dirty="0">
                <a:latin typeface="Arial"/>
                <a:cs typeface="Arial"/>
              </a:rPr>
              <a:t> </a:t>
            </a:r>
            <a:r>
              <a:rPr sz="1600" spc="-10" dirty="0">
                <a:latin typeface="Arial"/>
                <a:cs typeface="Arial"/>
              </a:rPr>
              <a:t>the</a:t>
            </a:r>
            <a:r>
              <a:rPr sz="1600" dirty="0">
                <a:latin typeface="Arial"/>
                <a:cs typeface="Arial"/>
              </a:rPr>
              <a:t>i</a:t>
            </a:r>
            <a:r>
              <a:rPr sz="1600" spc="-10" dirty="0">
                <a:latin typeface="Arial"/>
                <a:cs typeface="Arial"/>
              </a:rPr>
              <a:t>r</a:t>
            </a:r>
            <a:r>
              <a:rPr sz="1600" spc="5" dirty="0">
                <a:latin typeface="Arial"/>
                <a:cs typeface="Arial"/>
              </a:rPr>
              <a:t> </a:t>
            </a:r>
            <a:r>
              <a:rPr sz="1600" spc="-15" dirty="0">
                <a:latin typeface="Arial"/>
                <a:cs typeface="Arial"/>
              </a:rPr>
              <a:t>m</a:t>
            </a:r>
            <a:r>
              <a:rPr sz="1600" spc="-5" dirty="0">
                <a:latin typeface="Arial"/>
                <a:cs typeface="Arial"/>
              </a:rPr>
              <a:t>issi</a:t>
            </a:r>
            <a:r>
              <a:rPr sz="1600" spc="-10" dirty="0">
                <a:latin typeface="Arial"/>
                <a:cs typeface="Arial"/>
              </a:rPr>
              <a:t>on.</a:t>
            </a:r>
            <a:endParaRPr sz="1600" dirty="0">
              <a:latin typeface="Arial"/>
              <a:cs typeface="Arial"/>
            </a:endParaRPr>
          </a:p>
          <a:p>
            <a:pPr>
              <a:lnSpc>
                <a:spcPct val="100000"/>
              </a:lnSpc>
              <a:spcBef>
                <a:spcPts val="32"/>
              </a:spcBef>
            </a:pPr>
            <a:endParaRPr sz="1350" dirty="0">
              <a:latin typeface="Times New Roman"/>
              <a:cs typeface="Times New Roman"/>
            </a:endParaRPr>
          </a:p>
          <a:p>
            <a:pPr marL="241300" marR="5080" indent="-229235">
              <a:lnSpc>
                <a:spcPct val="100000"/>
              </a:lnSpc>
            </a:pPr>
            <a:r>
              <a:rPr sz="1600" spc="-20" dirty="0">
                <a:latin typeface="Webdings"/>
                <a:cs typeface="Webdings"/>
              </a:rPr>
              <a:t></a:t>
            </a:r>
            <a:r>
              <a:rPr sz="1600" spc="-200" dirty="0">
                <a:latin typeface="Times New Roman"/>
                <a:cs typeface="Times New Roman"/>
              </a:rPr>
              <a:t> </a:t>
            </a:r>
            <a:r>
              <a:rPr sz="1600" spc="-15" dirty="0">
                <a:latin typeface="Arial"/>
                <a:cs typeface="Arial"/>
              </a:rPr>
              <a:t>T</a:t>
            </a:r>
            <a:r>
              <a:rPr sz="1600" spc="-10" dirty="0">
                <a:latin typeface="Arial"/>
                <a:cs typeface="Arial"/>
              </a:rPr>
              <a:t>he</a:t>
            </a:r>
            <a:r>
              <a:rPr sz="1600" spc="10" dirty="0">
                <a:latin typeface="Arial"/>
                <a:cs typeface="Arial"/>
              </a:rPr>
              <a:t> </a:t>
            </a:r>
            <a:r>
              <a:rPr sz="1600" spc="-15" dirty="0">
                <a:latin typeface="Arial"/>
                <a:cs typeface="Arial"/>
              </a:rPr>
              <a:t>R</a:t>
            </a:r>
            <a:r>
              <a:rPr sz="1600" spc="-5" dirty="0">
                <a:latin typeface="Arial"/>
                <a:cs typeface="Arial"/>
              </a:rPr>
              <a:t>is</a:t>
            </a:r>
            <a:r>
              <a:rPr sz="1600" spc="-10" dirty="0">
                <a:latin typeface="Arial"/>
                <a:cs typeface="Arial"/>
              </a:rPr>
              <a:t>k</a:t>
            </a:r>
            <a:r>
              <a:rPr sz="1600" spc="-20" dirty="0">
                <a:latin typeface="Arial"/>
                <a:cs typeface="Arial"/>
              </a:rPr>
              <a:t> </a:t>
            </a:r>
            <a:r>
              <a:rPr sz="1600" spc="-10" dirty="0">
                <a:latin typeface="Arial"/>
                <a:cs typeface="Arial"/>
              </a:rPr>
              <a:t>Management</a:t>
            </a:r>
            <a:r>
              <a:rPr sz="1600" spc="20" dirty="0">
                <a:latin typeface="Arial"/>
                <a:cs typeface="Arial"/>
              </a:rPr>
              <a:t> </a:t>
            </a:r>
            <a:r>
              <a:rPr sz="1600" spc="-15" dirty="0">
                <a:latin typeface="Arial"/>
                <a:cs typeface="Arial"/>
              </a:rPr>
              <a:t>Frame</a:t>
            </a:r>
            <a:r>
              <a:rPr sz="1600" spc="-30" dirty="0">
                <a:latin typeface="Arial"/>
                <a:cs typeface="Arial"/>
              </a:rPr>
              <a:t>w</a:t>
            </a:r>
            <a:r>
              <a:rPr sz="1600" spc="-10" dirty="0">
                <a:latin typeface="Arial"/>
                <a:cs typeface="Arial"/>
              </a:rPr>
              <a:t>o</a:t>
            </a:r>
            <a:r>
              <a:rPr sz="1600" spc="-15" dirty="0">
                <a:latin typeface="Arial"/>
                <a:cs typeface="Arial"/>
              </a:rPr>
              <a:t>r</a:t>
            </a:r>
            <a:r>
              <a:rPr sz="1600" spc="-10" dirty="0">
                <a:latin typeface="Arial"/>
                <a:cs typeface="Arial"/>
              </a:rPr>
              <a:t>k</a:t>
            </a:r>
            <a:r>
              <a:rPr sz="1600" spc="40" dirty="0">
                <a:latin typeface="Arial"/>
                <a:cs typeface="Arial"/>
              </a:rPr>
              <a:t> </a:t>
            </a:r>
            <a:r>
              <a:rPr sz="1600" spc="-15" dirty="0">
                <a:latin typeface="Arial"/>
                <a:cs typeface="Arial"/>
              </a:rPr>
              <a:t>(RMF</a:t>
            </a:r>
            <a:r>
              <a:rPr sz="1600" spc="-10" dirty="0">
                <a:latin typeface="Arial"/>
                <a:cs typeface="Arial"/>
              </a:rPr>
              <a:t>)</a:t>
            </a:r>
            <a:r>
              <a:rPr sz="1600" spc="30" dirty="0">
                <a:latin typeface="Arial"/>
                <a:cs typeface="Arial"/>
              </a:rPr>
              <a:t> </a:t>
            </a:r>
            <a:r>
              <a:rPr sz="1600" spc="-10" dirty="0">
                <a:latin typeface="Arial"/>
                <a:cs typeface="Arial"/>
              </a:rPr>
              <a:t>out</a:t>
            </a:r>
            <a:r>
              <a:rPr sz="1600" dirty="0">
                <a:latin typeface="Arial"/>
                <a:cs typeface="Arial"/>
              </a:rPr>
              <a:t>li</a:t>
            </a:r>
            <a:r>
              <a:rPr sz="1600" spc="-10" dirty="0">
                <a:latin typeface="Arial"/>
                <a:cs typeface="Arial"/>
              </a:rPr>
              <a:t>ned</a:t>
            </a:r>
            <a:r>
              <a:rPr sz="1600" spc="-15" dirty="0">
                <a:latin typeface="Arial"/>
                <a:cs typeface="Arial"/>
              </a:rPr>
              <a:t> </a:t>
            </a:r>
            <a:r>
              <a:rPr sz="1600" dirty="0">
                <a:latin typeface="Arial"/>
                <a:cs typeface="Arial"/>
              </a:rPr>
              <a:t>i</a:t>
            </a:r>
            <a:r>
              <a:rPr sz="1600" spc="-10" dirty="0">
                <a:latin typeface="Arial"/>
                <a:cs typeface="Arial"/>
              </a:rPr>
              <a:t>n</a:t>
            </a:r>
            <a:r>
              <a:rPr sz="1600" spc="-5" dirty="0">
                <a:latin typeface="Arial"/>
                <a:cs typeface="Arial"/>
              </a:rPr>
              <a:t> </a:t>
            </a:r>
            <a:r>
              <a:rPr sz="1600" spc="-10" dirty="0">
                <a:latin typeface="Arial"/>
                <a:cs typeface="Arial"/>
              </a:rPr>
              <a:t>NIST</a:t>
            </a:r>
            <a:r>
              <a:rPr sz="1600" spc="-5" dirty="0">
                <a:latin typeface="Arial"/>
                <a:cs typeface="Arial"/>
              </a:rPr>
              <a:t> </a:t>
            </a:r>
            <a:r>
              <a:rPr sz="1600" spc="-15" dirty="0">
                <a:latin typeface="Arial"/>
                <a:cs typeface="Arial"/>
              </a:rPr>
              <a:t>SP</a:t>
            </a:r>
            <a:r>
              <a:rPr sz="1600" dirty="0">
                <a:latin typeface="Arial"/>
                <a:cs typeface="Arial"/>
              </a:rPr>
              <a:t> </a:t>
            </a:r>
            <a:r>
              <a:rPr sz="1600" spc="-10" dirty="0">
                <a:latin typeface="Arial"/>
                <a:cs typeface="Arial"/>
              </a:rPr>
              <a:t>800</a:t>
            </a:r>
            <a:r>
              <a:rPr sz="1600" dirty="0">
                <a:latin typeface="Arial"/>
                <a:cs typeface="Arial"/>
              </a:rPr>
              <a:t>-</a:t>
            </a:r>
            <a:r>
              <a:rPr sz="1600" spc="-10" dirty="0">
                <a:latin typeface="Arial"/>
                <a:cs typeface="Arial"/>
              </a:rPr>
              <a:t>37</a:t>
            </a:r>
            <a:r>
              <a:rPr sz="1600" spc="10" dirty="0">
                <a:latin typeface="Arial"/>
                <a:cs typeface="Arial"/>
              </a:rPr>
              <a:t> </a:t>
            </a:r>
            <a:r>
              <a:rPr sz="1600" spc="-15" dirty="0">
                <a:latin typeface="Arial"/>
                <a:cs typeface="Arial"/>
              </a:rPr>
              <a:t>Re</a:t>
            </a:r>
            <a:r>
              <a:rPr sz="1600" spc="-5" dirty="0">
                <a:latin typeface="Arial"/>
                <a:cs typeface="Arial"/>
              </a:rPr>
              <a:t>v. </a:t>
            </a:r>
            <a:r>
              <a:rPr sz="1600" spc="-10" dirty="0">
                <a:latin typeface="Arial"/>
                <a:cs typeface="Arial"/>
              </a:rPr>
              <a:t>1</a:t>
            </a:r>
            <a:r>
              <a:rPr sz="1600" spc="10" dirty="0">
                <a:latin typeface="Arial"/>
                <a:cs typeface="Arial"/>
              </a:rPr>
              <a:t> </a:t>
            </a:r>
            <a:r>
              <a:rPr sz="1600" spc="-10" dirty="0">
                <a:latin typeface="Arial"/>
                <a:cs typeface="Arial"/>
              </a:rPr>
              <a:t>p</a:t>
            </a:r>
            <a:r>
              <a:rPr sz="1600" spc="-15" dirty="0">
                <a:latin typeface="Arial"/>
                <a:cs typeface="Arial"/>
              </a:rPr>
              <a:t>r</a:t>
            </a:r>
            <a:r>
              <a:rPr sz="1600" spc="-10" dirty="0">
                <a:latin typeface="Arial"/>
                <a:cs typeface="Arial"/>
              </a:rPr>
              <a:t>o</a:t>
            </a:r>
            <a:r>
              <a:rPr sz="1600" spc="-5" dirty="0">
                <a:latin typeface="Arial"/>
                <a:cs typeface="Arial"/>
              </a:rPr>
              <a:t>vi</a:t>
            </a:r>
            <a:r>
              <a:rPr sz="1600" spc="-10" dirty="0">
                <a:latin typeface="Arial"/>
                <a:cs typeface="Arial"/>
              </a:rPr>
              <a:t>des</a:t>
            </a:r>
            <a:r>
              <a:rPr sz="1600" dirty="0">
                <a:latin typeface="Arial"/>
                <a:cs typeface="Arial"/>
              </a:rPr>
              <a:t> </a:t>
            </a:r>
            <a:r>
              <a:rPr sz="1600" spc="-10" dirty="0">
                <a:latin typeface="Arial"/>
                <a:cs typeface="Arial"/>
              </a:rPr>
              <a:t>gu</a:t>
            </a:r>
            <a:r>
              <a:rPr sz="1600" dirty="0">
                <a:latin typeface="Arial"/>
                <a:cs typeface="Arial"/>
              </a:rPr>
              <a:t>i</a:t>
            </a:r>
            <a:r>
              <a:rPr sz="1600" spc="-10" dirty="0">
                <a:latin typeface="Arial"/>
                <a:cs typeface="Arial"/>
              </a:rPr>
              <a:t>dan</a:t>
            </a:r>
            <a:r>
              <a:rPr sz="1600" spc="-5" dirty="0">
                <a:latin typeface="Arial"/>
                <a:cs typeface="Arial"/>
              </a:rPr>
              <a:t>c</a:t>
            </a:r>
            <a:r>
              <a:rPr sz="1600" spc="-10" dirty="0">
                <a:latin typeface="Arial"/>
                <a:cs typeface="Arial"/>
              </a:rPr>
              <a:t>e to</a:t>
            </a:r>
            <a:r>
              <a:rPr sz="1600" spc="10" dirty="0">
                <a:latin typeface="Arial"/>
                <a:cs typeface="Arial"/>
              </a:rPr>
              <a:t> </a:t>
            </a:r>
            <a:r>
              <a:rPr sz="1600" spc="-5" dirty="0">
                <a:latin typeface="Arial"/>
                <a:cs typeface="Arial"/>
              </a:rPr>
              <a:t>s</a:t>
            </a:r>
            <a:r>
              <a:rPr sz="1600" spc="-10" dirty="0">
                <a:latin typeface="Arial"/>
                <a:cs typeface="Arial"/>
              </a:rPr>
              <a:t>en</a:t>
            </a:r>
            <a:r>
              <a:rPr sz="1600" dirty="0">
                <a:latin typeface="Arial"/>
                <a:cs typeface="Arial"/>
              </a:rPr>
              <a:t>i</a:t>
            </a:r>
            <a:r>
              <a:rPr sz="1600" spc="-10" dirty="0">
                <a:latin typeface="Arial"/>
                <a:cs typeface="Arial"/>
              </a:rPr>
              <a:t>or</a:t>
            </a:r>
            <a:r>
              <a:rPr sz="1600" spc="-5" dirty="0">
                <a:latin typeface="Arial"/>
                <a:cs typeface="Arial"/>
              </a:rPr>
              <a:t> </a:t>
            </a:r>
            <a:r>
              <a:rPr sz="1600" dirty="0">
                <a:latin typeface="Arial"/>
                <a:cs typeface="Arial"/>
              </a:rPr>
              <a:t>l</a:t>
            </a:r>
            <a:r>
              <a:rPr sz="1600" spc="-10" dirty="0">
                <a:latin typeface="Arial"/>
                <a:cs typeface="Arial"/>
              </a:rPr>
              <a:t>eade</a:t>
            </a:r>
            <a:r>
              <a:rPr sz="1600" spc="-15" dirty="0">
                <a:latin typeface="Arial"/>
                <a:cs typeface="Arial"/>
              </a:rPr>
              <a:t>r</a:t>
            </a:r>
            <a:r>
              <a:rPr sz="1600" spc="-10" dirty="0">
                <a:latin typeface="Arial"/>
                <a:cs typeface="Arial"/>
              </a:rPr>
              <a:t>s</a:t>
            </a:r>
            <a:r>
              <a:rPr sz="1600" dirty="0">
                <a:latin typeface="Arial"/>
                <a:cs typeface="Arial"/>
              </a:rPr>
              <a:t> </a:t>
            </a:r>
            <a:r>
              <a:rPr sz="1600" spc="-10" dirty="0">
                <a:latin typeface="Arial"/>
                <a:cs typeface="Arial"/>
              </a:rPr>
              <a:t>on</a:t>
            </a:r>
            <a:r>
              <a:rPr sz="1600" spc="-5" dirty="0">
                <a:latin typeface="Arial"/>
                <a:cs typeface="Arial"/>
              </a:rPr>
              <a:t> </a:t>
            </a:r>
            <a:r>
              <a:rPr sz="1600" spc="-10" dirty="0">
                <a:latin typeface="Arial"/>
                <a:cs typeface="Arial"/>
              </a:rPr>
              <a:t>how</a:t>
            </a:r>
            <a:r>
              <a:rPr sz="1600" spc="10" dirty="0">
                <a:latin typeface="Arial"/>
                <a:cs typeface="Arial"/>
              </a:rPr>
              <a:t> </a:t>
            </a:r>
            <a:r>
              <a:rPr sz="1600" spc="-10" dirty="0">
                <a:latin typeface="Arial"/>
                <a:cs typeface="Arial"/>
              </a:rPr>
              <a:t>to</a:t>
            </a:r>
            <a:r>
              <a:rPr sz="1600" spc="10" dirty="0">
                <a:latin typeface="Arial"/>
                <a:cs typeface="Arial"/>
              </a:rPr>
              <a:t> </a:t>
            </a:r>
            <a:r>
              <a:rPr sz="1600" spc="-10" dirty="0">
                <a:latin typeface="Arial"/>
                <a:cs typeface="Arial"/>
              </a:rPr>
              <a:t>a</a:t>
            </a:r>
            <a:r>
              <a:rPr sz="1600" spc="-5" dirty="0">
                <a:latin typeface="Arial"/>
                <a:cs typeface="Arial"/>
              </a:rPr>
              <a:t>ss</a:t>
            </a:r>
            <a:r>
              <a:rPr sz="1600" spc="-10" dirty="0">
                <a:latin typeface="Arial"/>
                <a:cs typeface="Arial"/>
              </a:rPr>
              <a:t>e</a:t>
            </a:r>
            <a:r>
              <a:rPr sz="1600" spc="-5" dirty="0">
                <a:latin typeface="Arial"/>
                <a:cs typeface="Arial"/>
              </a:rPr>
              <a:t>s</a:t>
            </a:r>
            <a:r>
              <a:rPr sz="1600" spc="-10" dirty="0">
                <a:latin typeface="Arial"/>
                <a:cs typeface="Arial"/>
              </a:rPr>
              <a:t>s </a:t>
            </a:r>
            <a:r>
              <a:rPr sz="1600" spc="-15" dirty="0">
                <a:latin typeface="Arial"/>
                <a:cs typeface="Arial"/>
              </a:rPr>
              <a:t>r</a:t>
            </a:r>
            <a:r>
              <a:rPr sz="1600" spc="-5" dirty="0">
                <a:latin typeface="Arial"/>
                <a:cs typeface="Arial"/>
              </a:rPr>
              <a:t>isk, </a:t>
            </a:r>
            <a:r>
              <a:rPr sz="1600" dirty="0">
                <a:latin typeface="Arial"/>
                <a:cs typeface="Arial"/>
              </a:rPr>
              <a:t>i</a:t>
            </a:r>
            <a:r>
              <a:rPr sz="1600" spc="-15" dirty="0">
                <a:latin typeface="Arial"/>
                <a:cs typeface="Arial"/>
              </a:rPr>
              <a:t>mp</a:t>
            </a:r>
            <a:r>
              <a:rPr sz="1600" dirty="0">
                <a:latin typeface="Arial"/>
                <a:cs typeface="Arial"/>
              </a:rPr>
              <a:t>l</a:t>
            </a:r>
            <a:r>
              <a:rPr sz="1600" spc="-10" dirty="0">
                <a:latin typeface="Arial"/>
                <a:cs typeface="Arial"/>
              </a:rPr>
              <a:t>ement</a:t>
            </a:r>
            <a:r>
              <a:rPr sz="1600" spc="-5" dirty="0">
                <a:latin typeface="Arial"/>
                <a:cs typeface="Arial"/>
              </a:rPr>
              <a:t> c</a:t>
            </a:r>
            <a:r>
              <a:rPr sz="1600" spc="-10" dirty="0">
                <a:latin typeface="Arial"/>
                <a:cs typeface="Arial"/>
              </a:rPr>
              <a:t>ont</a:t>
            </a:r>
            <a:r>
              <a:rPr sz="1600" spc="-15" dirty="0">
                <a:latin typeface="Arial"/>
                <a:cs typeface="Arial"/>
              </a:rPr>
              <a:t>r</a:t>
            </a:r>
            <a:r>
              <a:rPr sz="1600" spc="-10" dirty="0">
                <a:latin typeface="Arial"/>
                <a:cs typeface="Arial"/>
              </a:rPr>
              <a:t>o</a:t>
            </a:r>
            <a:r>
              <a:rPr sz="1600" spc="-5" dirty="0">
                <a:latin typeface="Arial"/>
                <a:cs typeface="Arial"/>
              </a:rPr>
              <a:t>ls,</a:t>
            </a:r>
            <a:r>
              <a:rPr sz="1600" spc="10" dirty="0">
                <a:latin typeface="Arial"/>
                <a:cs typeface="Arial"/>
              </a:rPr>
              <a:t> </a:t>
            </a:r>
            <a:r>
              <a:rPr sz="1600" spc="-10" dirty="0">
                <a:latin typeface="Arial"/>
                <a:cs typeface="Arial"/>
              </a:rPr>
              <a:t>and</a:t>
            </a:r>
            <a:r>
              <a:rPr sz="1600" spc="-5" dirty="0">
                <a:latin typeface="Arial"/>
                <a:cs typeface="Arial"/>
              </a:rPr>
              <a:t> </a:t>
            </a:r>
            <a:r>
              <a:rPr sz="1600" spc="-10" dirty="0">
                <a:latin typeface="Arial"/>
                <a:cs typeface="Arial"/>
              </a:rPr>
              <a:t>autho</a:t>
            </a:r>
            <a:r>
              <a:rPr sz="1600" spc="-15" dirty="0">
                <a:latin typeface="Arial"/>
                <a:cs typeface="Arial"/>
              </a:rPr>
              <a:t>r</a:t>
            </a:r>
            <a:r>
              <a:rPr sz="1600" spc="-5" dirty="0">
                <a:latin typeface="Arial"/>
                <a:cs typeface="Arial"/>
              </a:rPr>
              <a:t>iz</a:t>
            </a:r>
            <a:r>
              <a:rPr sz="1600" spc="-10" dirty="0">
                <a:latin typeface="Arial"/>
                <a:cs typeface="Arial"/>
              </a:rPr>
              <a:t>e</a:t>
            </a:r>
            <a:r>
              <a:rPr sz="1600" spc="-5" dirty="0">
                <a:latin typeface="Arial"/>
                <a:cs typeface="Arial"/>
              </a:rPr>
              <a:t> </a:t>
            </a:r>
            <a:r>
              <a:rPr sz="1600" spc="-10" dirty="0">
                <a:latin typeface="Arial"/>
                <a:cs typeface="Arial"/>
              </a:rPr>
              <a:t>fede</a:t>
            </a:r>
            <a:r>
              <a:rPr sz="1600" spc="-15" dirty="0">
                <a:latin typeface="Arial"/>
                <a:cs typeface="Arial"/>
              </a:rPr>
              <a:t>r</a:t>
            </a:r>
            <a:r>
              <a:rPr sz="1600" spc="-10" dirty="0">
                <a:latin typeface="Arial"/>
                <a:cs typeface="Arial"/>
              </a:rPr>
              <a:t>al</a:t>
            </a:r>
            <a:r>
              <a:rPr sz="1600" spc="15" dirty="0">
                <a:latin typeface="Arial"/>
                <a:cs typeface="Arial"/>
              </a:rPr>
              <a:t> </a:t>
            </a:r>
            <a:r>
              <a:rPr sz="1600" dirty="0">
                <a:latin typeface="Arial"/>
                <a:cs typeface="Arial"/>
              </a:rPr>
              <a:t>i</a:t>
            </a:r>
            <a:r>
              <a:rPr sz="1600" spc="-10" dirty="0">
                <a:latin typeface="Arial"/>
                <a:cs typeface="Arial"/>
              </a:rPr>
              <a:t>nfo</a:t>
            </a:r>
            <a:r>
              <a:rPr sz="1600" spc="-15" dirty="0">
                <a:latin typeface="Arial"/>
                <a:cs typeface="Arial"/>
              </a:rPr>
              <a:t>r</a:t>
            </a:r>
            <a:r>
              <a:rPr sz="1600" spc="-10" dirty="0">
                <a:latin typeface="Arial"/>
                <a:cs typeface="Arial"/>
              </a:rPr>
              <a:t>mat</a:t>
            </a:r>
            <a:r>
              <a:rPr sz="1600" dirty="0">
                <a:latin typeface="Arial"/>
                <a:cs typeface="Arial"/>
              </a:rPr>
              <a:t>i</a:t>
            </a:r>
            <a:r>
              <a:rPr sz="1600" spc="-10" dirty="0">
                <a:latin typeface="Arial"/>
                <a:cs typeface="Arial"/>
              </a:rPr>
              <a:t>on</a:t>
            </a:r>
            <a:r>
              <a:rPr sz="1600" spc="-5" dirty="0">
                <a:latin typeface="Arial"/>
                <a:cs typeface="Arial"/>
              </a:rPr>
              <a:t> s</a:t>
            </a:r>
            <a:r>
              <a:rPr sz="1600" spc="-30" dirty="0">
                <a:latin typeface="Arial"/>
                <a:cs typeface="Arial"/>
              </a:rPr>
              <a:t>y</a:t>
            </a:r>
            <a:r>
              <a:rPr sz="1600" spc="-5" dirty="0">
                <a:latin typeface="Arial"/>
                <a:cs typeface="Arial"/>
              </a:rPr>
              <a:t>s</a:t>
            </a:r>
            <a:r>
              <a:rPr sz="1600" spc="-10" dirty="0">
                <a:latin typeface="Arial"/>
                <a:cs typeface="Arial"/>
              </a:rPr>
              <a:t>tem</a:t>
            </a:r>
            <a:r>
              <a:rPr sz="1600" spc="-5" dirty="0">
                <a:latin typeface="Arial"/>
                <a:cs typeface="Arial"/>
              </a:rPr>
              <a:t>s.</a:t>
            </a:r>
            <a:endParaRPr sz="1600" dirty="0">
              <a:latin typeface="Arial"/>
              <a:cs typeface="Arial"/>
            </a:endParaRPr>
          </a:p>
          <a:p>
            <a:pPr marL="184785">
              <a:lnSpc>
                <a:spcPct val="100000"/>
              </a:lnSpc>
              <a:spcBef>
                <a:spcPts val="935"/>
              </a:spcBef>
            </a:pPr>
            <a:r>
              <a:rPr sz="1700" dirty="0">
                <a:solidFill>
                  <a:srgbClr val="FF2D2D"/>
                </a:solidFill>
                <a:latin typeface="Arial"/>
                <a:cs typeface="Arial"/>
              </a:rPr>
              <a:t>EXE</a:t>
            </a:r>
            <a:r>
              <a:rPr sz="1700" spc="5" dirty="0">
                <a:solidFill>
                  <a:srgbClr val="FF2D2D"/>
                </a:solidFill>
                <a:latin typeface="Arial"/>
                <a:cs typeface="Arial"/>
              </a:rPr>
              <a:t>CU</a:t>
            </a:r>
            <a:r>
              <a:rPr sz="1700" dirty="0">
                <a:solidFill>
                  <a:srgbClr val="FF2D2D"/>
                </a:solidFill>
                <a:latin typeface="Arial"/>
                <a:cs typeface="Arial"/>
              </a:rPr>
              <a:t>T</a:t>
            </a:r>
            <a:r>
              <a:rPr sz="1700" spc="-10" dirty="0">
                <a:solidFill>
                  <a:srgbClr val="FF2D2D"/>
                </a:solidFill>
                <a:latin typeface="Arial"/>
                <a:cs typeface="Arial"/>
              </a:rPr>
              <a:t>I</a:t>
            </a:r>
            <a:r>
              <a:rPr sz="1700" dirty="0">
                <a:solidFill>
                  <a:srgbClr val="FF2D2D"/>
                </a:solidFill>
                <a:latin typeface="Arial"/>
                <a:cs typeface="Arial"/>
              </a:rPr>
              <a:t>VE</a:t>
            </a:r>
            <a:r>
              <a:rPr sz="1700" spc="-125" dirty="0">
                <a:solidFill>
                  <a:srgbClr val="FF2D2D"/>
                </a:solidFill>
                <a:latin typeface="Arial"/>
                <a:cs typeface="Arial"/>
              </a:rPr>
              <a:t> </a:t>
            </a:r>
            <a:r>
              <a:rPr sz="1700" dirty="0">
                <a:solidFill>
                  <a:srgbClr val="FF2D2D"/>
                </a:solidFill>
                <a:latin typeface="Arial"/>
                <a:cs typeface="Arial"/>
              </a:rPr>
              <a:t>A</a:t>
            </a:r>
            <a:r>
              <a:rPr sz="1700" spc="5" dirty="0">
                <a:solidFill>
                  <a:srgbClr val="FF2D2D"/>
                </a:solidFill>
                <a:latin typeface="Arial"/>
                <a:cs typeface="Arial"/>
              </a:rPr>
              <a:t>C</a:t>
            </a:r>
            <a:r>
              <a:rPr sz="1700" spc="10" dirty="0">
                <a:solidFill>
                  <a:srgbClr val="FF2D2D"/>
                </a:solidFill>
                <a:latin typeface="Arial"/>
                <a:cs typeface="Arial"/>
              </a:rPr>
              <a:t>T</a:t>
            </a:r>
            <a:r>
              <a:rPr sz="1700" spc="-10" dirty="0">
                <a:solidFill>
                  <a:srgbClr val="FF2D2D"/>
                </a:solidFill>
                <a:latin typeface="Arial"/>
                <a:cs typeface="Arial"/>
              </a:rPr>
              <a:t>IO</a:t>
            </a:r>
            <a:r>
              <a:rPr sz="1700" spc="5" dirty="0">
                <a:solidFill>
                  <a:srgbClr val="FF2D2D"/>
                </a:solidFill>
                <a:latin typeface="Arial"/>
                <a:cs typeface="Arial"/>
              </a:rPr>
              <a:t>N</a:t>
            </a:r>
            <a:r>
              <a:rPr sz="1700" dirty="0">
                <a:solidFill>
                  <a:srgbClr val="FF2D2D"/>
                </a:solidFill>
                <a:latin typeface="Arial"/>
                <a:cs typeface="Arial"/>
              </a:rPr>
              <a:t>:</a:t>
            </a:r>
            <a:endParaRPr sz="1700" dirty="0">
              <a:latin typeface="Arial"/>
              <a:cs typeface="Arial"/>
            </a:endParaRPr>
          </a:p>
          <a:p>
            <a:pPr marL="184785" marR="1134745">
              <a:lnSpc>
                <a:spcPct val="100000"/>
              </a:lnSpc>
              <a:spcBef>
                <a:spcPts val="600"/>
              </a:spcBef>
            </a:pPr>
            <a:r>
              <a:rPr sz="1700" dirty="0">
                <a:latin typeface="Arial"/>
                <a:cs typeface="Arial"/>
              </a:rPr>
              <a:t>Ensu</a:t>
            </a:r>
            <a:r>
              <a:rPr sz="1700" spc="-5" dirty="0">
                <a:latin typeface="Arial"/>
                <a:cs typeface="Arial"/>
              </a:rPr>
              <a:t>r</a:t>
            </a:r>
            <a:r>
              <a:rPr sz="1700" dirty="0">
                <a:latin typeface="Arial"/>
                <a:cs typeface="Arial"/>
              </a:rPr>
              <a:t>e</a:t>
            </a:r>
            <a:r>
              <a:rPr sz="1700" spc="5" dirty="0">
                <a:latin typeface="Arial"/>
                <a:cs typeface="Arial"/>
              </a:rPr>
              <a:t> </a:t>
            </a:r>
            <a:r>
              <a:rPr sz="1700" spc="-10" dirty="0">
                <a:latin typeface="Arial"/>
                <a:cs typeface="Arial"/>
              </a:rPr>
              <a:t>t</a:t>
            </a:r>
            <a:r>
              <a:rPr sz="1700" dirty="0">
                <a:latin typeface="Arial"/>
                <a:cs typeface="Arial"/>
              </a:rPr>
              <a:t>hat</a:t>
            </a:r>
            <a:r>
              <a:rPr sz="1700" spc="10" dirty="0">
                <a:latin typeface="Arial"/>
                <a:cs typeface="Arial"/>
              </a:rPr>
              <a:t> </a:t>
            </a:r>
            <a:r>
              <a:rPr sz="1700" spc="5" dirty="0">
                <a:latin typeface="Arial"/>
                <a:cs typeface="Arial"/>
              </a:rPr>
              <a:t>i</a:t>
            </a:r>
            <a:r>
              <a:rPr sz="1700" dirty="0">
                <a:latin typeface="Arial"/>
                <a:cs typeface="Arial"/>
              </a:rPr>
              <a:t>n</a:t>
            </a:r>
            <a:r>
              <a:rPr sz="1700" spc="-10" dirty="0">
                <a:latin typeface="Arial"/>
                <a:cs typeface="Arial"/>
              </a:rPr>
              <a:t>f</a:t>
            </a:r>
            <a:r>
              <a:rPr sz="1700" dirty="0">
                <a:latin typeface="Arial"/>
                <a:cs typeface="Arial"/>
              </a:rPr>
              <a:t>o</a:t>
            </a:r>
            <a:r>
              <a:rPr sz="1700" spc="-5" dirty="0">
                <a:latin typeface="Arial"/>
                <a:cs typeface="Arial"/>
              </a:rPr>
              <a:t>rm</a:t>
            </a:r>
            <a:r>
              <a:rPr sz="1700" dirty="0">
                <a:latin typeface="Arial"/>
                <a:cs typeface="Arial"/>
              </a:rPr>
              <a:t>a</a:t>
            </a:r>
            <a:r>
              <a:rPr sz="1700" spc="-10" dirty="0">
                <a:latin typeface="Arial"/>
                <a:cs typeface="Arial"/>
              </a:rPr>
              <a:t>t</a:t>
            </a:r>
            <a:r>
              <a:rPr sz="1700" spc="5" dirty="0">
                <a:latin typeface="Arial"/>
                <a:cs typeface="Arial"/>
              </a:rPr>
              <a:t>i</a:t>
            </a:r>
            <a:r>
              <a:rPr sz="1700" dirty="0">
                <a:latin typeface="Arial"/>
                <a:cs typeface="Arial"/>
              </a:rPr>
              <a:t>on</a:t>
            </a:r>
            <a:r>
              <a:rPr sz="1700" spc="-5" dirty="0">
                <a:latin typeface="Arial"/>
                <a:cs typeface="Arial"/>
              </a:rPr>
              <a:t> </a:t>
            </a:r>
            <a:r>
              <a:rPr sz="1700" dirty="0">
                <a:latin typeface="Arial"/>
                <a:cs typeface="Arial"/>
              </a:rPr>
              <a:t>secu</a:t>
            </a:r>
            <a:r>
              <a:rPr sz="1700" spc="-5" dirty="0">
                <a:latin typeface="Arial"/>
                <a:cs typeface="Arial"/>
              </a:rPr>
              <a:t>r</a:t>
            </a:r>
            <a:r>
              <a:rPr sz="1700" spc="5" dirty="0">
                <a:latin typeface="Arial"/>
                <a:cs typeface="Arial"/>
              </a:rPr>
              <a:t>i</a:t>
            </a:r>
            <a:r>
              <a:rPr sz="1700" spc="-10" dirty="0">
                <a:latin typeface="Arial"/>
                <a:cs typeface="Arial"/>
              </a:rPr>
              <a:t>t</a:t>
            </a:r>
            <a:r>
              <a:rPr sz="1700" dirty="0">
                <a:latin typeface="Arial"/>
                <a:cs typeface="Arial"/>
              </a:rPr>
              <a:t>y</a:t>
            </a:r>
            <a:r>
              <a:rPr sz="1700" spc="-5" dirty="0">
                <a:latin typeface="Arial"/>
                <a:cs typeface="Arial"/>
              </a:rPr>
              <a:t> </a:t>
            </a:r>
            <a:r>
              <a:rPr sz="1700" spc="5" dirty="0">
                <a:latin typeface="Arial"/>
                <a:cs typeface="Arial"/>
              </a:rPr>
              <a:t>i</a:t>
            </a:r>
            <a:r>
              <a:rPr sz="1700" dirty="0">
                <a:latin typeface="Arial"/>
                <a:cs typeface="Arial"/>
              </a:rPr>
              <a:t>s</a:t>
            </a:r>
            <a:r>
              <a:rPr sz="1700" spc="-5" dirty="0">
                <a:latin typeface="Arial"/>
                <a:cs typeface="Arial"/>
              </a:rPr>
              <a:t> </a:t>
            </a:r>
            <a:r>
              <a:rPr sz="1700" spc="5" dirty="0">
                <a:latin typeface="Arial"/>
                <a:cs typeface="Arial"/>
              </a:rPr>
              <a:t>i</a:t>
            </a:r>
            <a:r>
              <a:rPr sz="1700" dirty="0">
                <a:latin typeface="Arial"/>
                <a:cs typeface="Arial"/>
              </a:rPr>
              <a:t>n</a:t>
            </a:r>
            <a:r>
              <a:rPr sz="1700" spc="-10" dirty="0">
                <a:latin typeface="Arial"/>
                <a:cs typeface="Arial"/>
              </a:rPr>
              <a:t>t</a:t>
            </a:r>
            <a:r>
              <a:rPr sz="1700" dirty="0">
                <a:latin typeface="Arial"/>
                <a:cs typeface="Arial"/>
              </a:rPr>
              <a:t>eg</a:t>
            </a:r>
            <a:r>
              <a:rPr sz="1700" spc="-5" dirty="0">
                <a:latin typeface="Arial"/>
                <a:cs typeface="Arial"/>
              </a:rPr>
              <a:t>r</a:t>
            </a:r>
            <a:r>
              <a:rPr sz="1700" dirty="0">
                <a:latin typeface="Arial"/>
                <a:cs typeface="Arial"/>
              </a:rPr>
              <a:t>a</a:t>
            </a:r>
            <a:r>
              <a:rPr sz="1700" spc="-10" dirty="0">
                <a:latin typeface="Arial"/>
                <a:cs typeface="Arial"/>
              </a:rPr>
              <a:t>t</a:t>
            </a:r>
            <a:r>
              <a:rPr sz="1700" dirty="0">
                <a:latin typeface="Arial"/>
                <a:cs typeface="Arial"/>
              </a:rPr>
              <a:t>ed</a:t>
            </a:r>
            <a:r>
              <a:rPr sz="1700" spc="15" dirty="0">
                <a:latin typeface="Arial"/>
                <a:cs typeface="Arial"/>
              </a:rPr>
              <a:t> </a:t>
            </a:r>
            <a:r>
              <a:rPr sz="1700" spc="5" dirty="0">
                <a:latin typeface="Arial"/>
                <a:cs typeface="Arial"/>
              </a:rPr>
              <a:t>i</a:t>
            </a:r>
            <a:r>
              <a:rPr sz="1700" dirty="0">
                <a:latin typeface="Arial"/>
                <a:cs typeface="Arial"/>
              </a:rPr>
              <a:t>n</a:t>
            </a:r>
            <a:r>
              <a:rPr sz="1700" spc="-10" dirty="0">
                <a:latin typeface="Arial"/>
                <a:cs typeface="Arial"/>
              </a:rPr>
              <a:t>t</a:t>
            </a:r>
            <a:r>
              <a:rPr sz="1700" dirty="0">
                <a:latin typeface="Arial"/>
                <a:cs typeface="Arial"/>
              </a:rPr>
              <a:t>o</a:t>
            </a:r>
            <a:r>
              <a:rPr sz="1700" spc="5" dirty="0">
                <a:latin typeface="Arial"/>
                <a:cs typeface="Arial"/>
              </a:rPr>
              <a:t> </a:t>
            </a:r>
            <a:r>
              <a:rPr sz="1700" dirty="0">
                <a:latin typeface="Arial"/>
                <a:cs typeface="Arial"/>
              </a:rPr>
              <a:t>s</a:t>
            </a:r>
            <a:r>
              <a:rPr sz="1700" spc="-25" dirty="0">
                <a:latin typeface="Arial"/>
                <a:cs typeface="Arial"/>
              </a:rPr>
              <a:t>y</a:t>
            </a:r>
            <a:r>
              <a:rPr sz="1700" dirty="0">
                <a:latin typeface="Arial"/>
                <a:cs typeface="Arial"/>
              </a:rPr>
              <a:t>s</a:t>
            </a:r>
            <a:r>
              <a:rPr sz="1700" spc="-10" dirty="0">
                <a:latin typeface="Arial"/>
                <a:cs typeface="Arial"/>
              </a:rPr>
              <a:t>t</a:t>
            </a:r>
            <a:r>
              <a:rPr sz="1700" dirty="0">
                <a:latin typeface="Arial"/>
                <a:cs typeface="Arial"/>
              </a:rPr>
              <a:t>e</a:t>
            </a:r>
            <a:r>
              <a:rPr sz="1700" spc="-5" dirty="0">
                <a:latin typeface="Arial"/>
                <a:cs typeface="Arial"/>
              </a:rPr>
              <a:t>m</a:t>
            </a:r>
            <a:r>
              <a:rPr sz="1700" dirty="0">
                <a:latin typeface="Arial"/>
                <a:cs typeface="Arial"/>
              </a:rPr>
              <a:t>s</a:t>
            </a:r>
            <a:r>
              <a:rPr sz="1700" spc="15" dirty="0">
                <a:latin typeface="Arial"/>
                <a:cs typeface="Arial"/>
              </a:rPr>
              <a:t> </a:t>
            </a:r>
            <a:r>
              <a:rPr sz="1700" dirty="0">
                <a:latin typeface="Arial"/>
                <a:cs typeface="Arial"/>
              </a:rPr>
              <a:t>and</a:t>
            </a:r>
            <a:r>
              <a:rPr sz="1700" spc="5" dirty="0">
                <a:latin typeface="Arial"/>
                <a:cs typeface="Arial"/>
              </a:rPr>
              <a:t> </a:t>
            </a:r>
            <a:r>
              <a:rPr sz="1700" dirty="0">
                <a:latin typeface="Arial"/>
                <a:cs typeface="Arial"/>
              </a:rPr>
              <a:t>ope</a:t>
            </a:r>
            <a:r>
              <a:rPr sz="1700" spc="-5" dirty="0">
                <a:latin typeface="Arial"/>
                <a:cs typeface="Arial"/>
              </a:rPr>
              <a:t>r</a:t>
            </a:r>
            <a:r>
              <a:rPr sz="1700" dirty="0">
                <a:latin typeface="Arial"/>
                <a:cs typeface="Arial"/>
              </a:rPr>
              <a:t>a</a:t>
            </a:r>
            <a:r>
              <a:rPr sz="1700" spc="-10" dirty="0">
                <a:latin typeface="Arial"/>
                <a:cs typeface="Arial"/>
              </a:rPr>
              <a:t>t</a:t>
            </a:r>
            <a:r>
              <a:rPr sz="1700" spc="5" dirty="0">
                <a:latin typeface="Arial"/>
                <a:cs typeface="Arial"/>
              </a:rPr>
              <a:t>i</a:t>
            </a:r>
            <a:r>
              <a:rPr sz="1700" dirty="0">
                <a:latin typeface="Arial"/>
                <a:cs typeface="Arial"/>
              </a:rPr>
              <a:t>ng</a:t>
            </a:r>
            <a:r>
              <a:rPr sz="1700" spc="15" dirty="0">
                <a:latin typeface="Arial"/>
                <a:cs typeface="Arial"/>
              </a:rPr>
              <a:t> </a:t>
            </a:r>
            <a:r>
              <a:rPr sz="1700" spc="-5" dirty="0">
                <a:latin typeface="Arial"/>
                <a:cs typeface="Arial"/>
              </a:rPr>
              <a:t>r</a:t>
            </a:r>
            <a:r>
              <a:rPr sz="1700" spc="5" dirty="0">
                <a:latin typeface="Arial"/>
                <a:cs typeface="Arial"/>
              </a:rPr>
              <a:t>i</a:t>
            </a:r>
            <a:r>
              <a:rPr sz="1700" dirty="0">
                <a:latin typeface="Arial"/>
                <a:cs typeface="Arial"/>
              </a:rPr>
              <a:t>sk</a:t>
            </a:r>
            <a:r>
              <a:rPr sz="1700" spc="-20" dirty="0">
                <a:latin typeface="Arial"/>
                <a:cs typeface="Arial"/>
              </a:rPr>
              <a:t> </a:t>
            </a:r>
            <a:r>
              <a:rPr sz="1700" spc="5" dirty="0">
                <a:latin typeface="Arial"/>
                <a:cs typeface="Arial"/>
              </a:rPr>
              <a:t>i</a:t>
            </a:r>
            <a:r>
              <a:rPr sz="1700" dirty="0">
                <a:latin typeface="Arial"/>
                <a:cs typeface="Arial"/>
              </a:rPr>
              <a:t>s accep</a:t>
            </a:r>
            <a:r>
              <a:rPr sz="1700" spc="-10" dirty="0">
                <a:latin typeface="Arial"/>
                <a:cs typeface="Arial"/>
              </a:rPr>
              <a:t>t</a:t>
            </a:r>
            <a:r>
              <a:rPr sz="1700" dirty="0">
                <a:latin typeface="Arial"/>
                <a:cs typeface="Arial"/>
              </a:rPr>
              <a:t>ab</a:t>
            </a:r>
            <a:r>
              <a:rPr sz="1700" spc="5" dirty="0">
                <a:latin typeface="Arial"/>
                <a:cs typeface="Arial"/>
              </a:rPr>
              <a:t>l</a:t>
            </a:r>
            <a:r>
              <a:rPr sz="1700" dirty="0">
                <a:latin typeface="Arial"/>
                <a:cs typeface="Arial"/>
              </a:rPr>
              <a:t>e</a:t>
            </a:r>
            <a:r>
              <a:rPr sz="1700" spc="5" dirty="0">
                <a:latin typeface="Arial"/>
                <a:cs typeface="Arial"/>
              </a:rPr>
              <a:t> </a:t>
            </a:r>
            <a:r>
              <a:rPr sz="1700" dirty="0">
                <a:latin typeface="Arial"/>
                <a:cs typeface="Arial"/>
              </a:rPr>
              <a:t>per </a:t>
            </a:r>
            <a:r>
              <a:rPr sz="1700" spc="-10" dirty="0">
                <a:latin typeface="Arial"/>
                <a:cs typeface="Arial"/>
              </a:rPr>
              <a:t>t</a:t>
            </a:r>
            <a:r>
              <a:rPr sz="1700" dirty="0">
                <a:latin typeface="Arial"/>
                <a:cs typeface="Arial"/>
              </a:rPr>
              <a:t>he</a:t>
            </a:r>
            <a:r>
              <a:rPr sz="1700" spc="5" dirty="0">
                <a:latin typeface="Arial"/>
                <a:cs typeface="Arial"/>
              </a:rPr>
              <a:t> </a:t>
            </a:r>
            <a:r>
              <a:rPr sz="1700" dirty="0">
                <a:latin typeface="Arial"/>
                <a:cs typeface="Arial"/>
              </a:rPr>
              <a:t>ove</a:t>
            </a:r>
            <a:r>
              <a:rPr sz="1700" spc="-5" dirty="0">
                <a:latin typeface="Arial"/>
                <a:cs typeface="Arial"/>
              </a:rPr>
              <a:t>r</a:t>
            </a:r>
            <a:r>
              <a:rPr sz="1700" dirty="0">
                <a:latin typeface="Arial"/>
                <a:cs typeface="Arial"/>
              </a:rPr>
              <a:t>a</a:t>
            </a:r>
            <a:r>
              <a:rPr sz="1700" spc="5" dirty="0">
                <a:latin typeface="Arial"/>
                <a:cs typeface="Arial"/>
              </a:rPr>
              <a:t>l</a:t>
            </a:r>
            <a:r>
              <a:rPr sz="1700" dirty="0">
                <a:latin typeface="Arial"/>
                <a:cs typeface="Arial"/>
              </a:rPr>
              <a:t>l </a:t>
            </a:r>
            <a:r>
              <a:rPr sz="1700" spc="-5" dirty="0">
                <a:latin typeface="Arial"/>
                <a:cs typeface="Arial"/>
              </a:rPr>
              <a:t>r</a:t>
            </a:r>
            <a:r>
              <a:rPr sz="1700" spc="5" dirty="0">
                <a:latin typeface="Arial"/>
                <a:cs typeface="Arial"/>
              </a:rPr>
              <a:t>i</a:t>
            </a:r>
            <a:r>
              <a:rPr sz="1700" dirty="0">
                <a:latin typeface="Arial"/>
                <a:cs typeface="Arial"/>
              </a:rPr>
              <a:t>sk</a:t>
            </a:r>
            <a:r>
              <a:rPr sz="1700" spc="-20" dirty="0">
                <a:latin typeface="Arial"/>
                <a:cs typeface="Arial"/>
              </a:rPr>
              <a:t> </a:t>
            </a:r>
            <a:r>
              <a:rPr sz="1700" dirty="0">
                <a:latin typeface="Arial"/>
                <a:cs typeface="Arial"/>
              </a:rPr>
              <a:t>s</a:t>
            </a:r>
            <a:r>
              <a:rPr sz="1700" spc="-10" dirty="0">
                <a:latin typeface="Arial"/>
                <a:cs typeface="Arial"/>
              </a:rPr>
              <a:t>t</a:t>
            </a:r>
            <a:r>
              <a:rPr sz="1700" spc="-5" dirty="0">
                <a:latin typeface="Arial"/>
                <a:cs typeface="Arial"/>
              </a:rPr>
              <a:t>r</a:t>
            </a:r>
            <a:r>
              <a:rPr sz="1700" dirty="0">
                <a:latin typeface="Arial"/>
                <a:cs typeface="Arial"/>
              </a:rPr>
              <a:t>a</a:t>
            </a:r>
            <a:r>
              <a:rPr sz="1700" spc="-10" dirty="0">
                <a:latin typeface="Arial"/>
                <a:cs typeface="Arial"/>
              </a:rPr>
              <a:t>t</a:t>
            </a:r>
            <a:r>
              <a:rPr sz="1700" dirty="0">
                <a:latin typeface="Arial"/>
                <a:cs typeface="Arial"/>
              </a:rPr>
              <a:t>egy</a:t>
            </a:r>
            <a:r>
              <a:rPr sz="1700" spc="15" dirty="0">
                <a:latin typeface="Arial"/>
                <a:cs typeface="Arial"/>
              </a:rPr>
              <a:t> </a:t>
            </a:r>
            <a:r>
              <a:rPr sz="1700" dirty="0">
                <a:latin typeface="Arial"/>
                <a:cs typeface="Arial"/>
              </a:rPr>
              <a:t>of </a:t>
            </a:r>
            <a:r>
              <a:rPr sz="1700" spc="-10" dirty="0">
                <a:latin typeface="Arial"/>
                <a:cs typeface="Arial"/>
              </a:rPr>
              <a:t>t</a:t>
            </a:r>
            <a:r>
              <a:rPr sz="1700" dirty="0">
                <a:latin typeface="Arial"/>
                <a:cs typeface="Arial"/>
              </a:rPr>
              <a:t>he</a:t>
            </a:r>
            <a:r>
              <a:rPr sz="1700" spc="15" dirty="0">
                <a:latin typeface="Arial"/>
                <a:cs typeface="Arial"/>
              </a:rPr>
              <a:t> </a:t>
            </a:r>
            <a:r>
              <a:rPr sz="1700" dirty="0">
                <a:latin typeface="Arial"/>
                <a:cs typeface="Arial"/>
              </a:rPr>
              <a:t>o</a:t>
            </a:r>
            <a:r>
              <a:rPr sz="1700" spc="-5" dirty="0">
                <a:latin typeface="Arial"/>
                <a:cs typeface="Arial"/>
              </a:rPr>
              <a:t>r</a:t>
            </a:r>
            <a:r>
              <a:rPr sz="1700" dirty="0">
                <a:latin typeface="Arial"/>
                <a:cs typeface="Arial"/>
              </a:rPr>
              <a:t>gan</a:t>
            </a:r>
            <a:r>
              <a:rPr sz="1700" spc="5" dirty="0">
                <a:latin typeface="Arial"/>
                <a:cs typeface="Arial"/>
              </a:rPr>
              <a:t>i</a:t>
            </a:r>
            <a:r>
              <a:rPr sz="1700" dirty="0">
                <a:latin typeface="Arial"/>
                <a:cs typeface="Arial"/>
              </a:rPr>
              <a:t>za</a:t>
            </a:r>
            <a:r>
              <a:rPr sz="1700" spc="-10" dirty="0">
                <a:latin typeface="Arial"/>
                <a:cs typeface="Arial"/>
              </a:rPr>
              <a:t>t</a:t>
            </a:r>
            <a:r>
              <a:rPr sz="1700" spc="5" dirty="0">
                <a:latin typeface="Arial"/>
                <a:cs typeface="Arial"/>
              </a:rPr>
              <a:t>i</a:t>
            </a:r>
            <a:r>
              <a:rPr sz="1700" dirty="0">
                <a:latin typeface="Arial"/>
                <a:cs typeface="Arial"/>
              </a:rPr>
              <a:t>on.</a:t>
            </a:r>
          </a:p>
        </p:txBody>
      </p:sp>
      <p:sp>
        <p:nvSpPr>
          <p:cNvPr id="2" name="object 2"/>
          <p:cNvSpPr txBox="1">
            <a:spLocks noGrp="1"/>
          </p:cNvSpPr>
          <p:nvPr>
            <p:ph type="title"/>
          </p:nvPr>
        </p:nvSpPr>
        <p:spPr>
          <a:prstGeom prst="rect">
            <a:avLst/>
          </a:prstGeom>
        </p:spPr>
        <p:txBody>
          <a:bodyPr vert="horz" wrap="square" lIns="0" tIns="45720" rIns="0" bIns="0" rtlCol="0">
            <a:spAutoFit/>
          </a:bodyPr>
          <a:lstStyle/>
          <a:p>
            <a:pPr marL="12700">
              <a:lnSpc>
                <a:spcPts val="2145"/>
              </a:lnSpc>
            </a:pPr>
            <a:r>
              <a:rPr sz="1800" spc="-5" dirty="0"/>
              <a:t>Sec</a:t>
            </a:r>
            <a:r>
              <a:rPr sz="1800" dirty="0"/>
              <a:t>u</a:t>
            </a:r>
            <a:r>
              <a:rPr sz="1800" spc="-5" dirty="0"/>
              <a:t>r</a:t>
            </a:r>
            <a:r>
              <a:rPr sz="1800" dirty="0"/>
              <a:t>ity</a:t>
            </a:r>
            <a:r>
              <a:rPr sz="1800" spc="-5" dirty="0"/>
              <a:t> a</a:t>
            </a:r>
            <a:r>
              <a:rPr sz="1800" dirty="0"/>
              <a:t>nd</a:t>
            </a:r>
            <a:r>
              <a:rPr sz="1800" spc="5" dirty="0"/>
              <a:t> </a:t>
            </a:r>
            <a:r>
              <a:rPr sz="1800" spc="-5" dirty="0"/>
              <a:t>Y</a:t>
            </a:r>
            <a:r>
              <a:rPr sz="1800" dirty="0"/>
              <a:t>our</a:t>
            </a:r>
            <a:r>
              <a:rPr sz="1800" spc="-15" dirty="0"/>
              <a:t> </a:t>
            </a:r>
            <a:r>
              <a:rPr sz="1800" spc="-5" dirty="0"/>
              <a:t>B</a:t>
            </a:r>
            <a:r>
              <a:rPr sz="1800" dirty="0"/>
              <a:t>u</a:t>
            </a:r>
            <a:r>
              <a:rPr sz="1800" spc="-5" dirty="0"/>
              <a:t>s</a:t>
            </a:r>
            <a:r>
              <a:rPr sz="1800" dirty="0"/>
              <a:t>in</a:t>
            </a:r>
            <a:r>
              <a:rPr sz="1800" spc="-5" dirty="0"/>
              <a:t>es</a:t>
            </a:r>
            <a:r>
              <a:rPr sz="1800" dirty="0"/>
              <a:t>s</a:t>
            </a:r>
            <a:endParaRPr sz="1800"/>
          </a:p>
          <a:p>
            <a:pPr marL="12700">
              <a:lnSpc>
                <a:spcPts val="3315"/>
              </a:lnSpc>
            </a:pPr>
            <a:r>
              <a:rPr spc="-30" dirty="0"/>
              <a:t>R</a:t>
            </a:r>
            <a:r>
              <a:rPr spc="-10" dirty="0"/>
              <a:t>i</a:t>
            </a:r>
            <a:r>
              <a:rPr spc="-15" dirty="0"/>
              <a:t>s</a:t>
            </a:r>
            <a:r>
              <a:rPr spc="-20" dirty="0"/>
              <a:t>k</a:t>
            </a:r>
            <a:r>
              <a:rPr spc="5" dirty="0"/>
              <a:t> </a:t>
            </a:r>
            <a:r>
              <a:rPr spc="-30" dirty="0"/>
              <a:t>M</a:t>
            </a:r>
            <a:r>
              <a:rPr spc="-15" dirty="0"/>
              <a:t>a</a:t>
            </a:r>
            <a:r>
              <a:rPr spc="-25" dirty="0"/>
              <a:t>n</a:t>
            </a:r>
            <a:r>
              <a:rPr spc="-15" dirty="0"/>
              <a:t>a</a:t>
            </a:r>
            <a:r>
              <a:rPr spc="-25" dirty="0"/>
              <a:t>g</a:t>
            </a:r>
            <a:r>
              <a:rPr spc="-15" dirty="0"/>
              <a:t>e</a:t>
            </a:r>
            <a:r>
              <a:rPr spc="-30" dirty="0"/>
              <a:t>m</a:t>
            </a:r>
            <a:r>
              <a:rPr spc="-15" dirty="0"/>
              <a:t>e</a:t>
            </a:r>
            <a:r>
              <a:rPr spc="-25" dirty="0"/>
              <a:t>n</a:t>
            </a:r>
            <a:r>
              <a:rPr spc="-10" dirty="0"/>
              <a:t>t</a:t>
            </a:r>
            <a:r>
              <a:rPr spc="50" dirty="0"/>
              <a:t> </a:t>
            </a:r>
            <a:r>
              <a:rPr spc="-25" dirty="0"/>
              <a:t>F</a:t>
            </a:r>
            <a:r>
              <a:rPr spc="-15" dirty="0"/>
              <a:t>ra</a:t>
            </a:r>
            <a:r>
              <a:rPr spc="-30" dirty="0"/>
              <a:t>m</a:t>
            </a:r>
            <a:r>
              <a:rPr spc="-15" dirty="0"/>
              <a:t>e</a:t>
            </a:r>
            <a:r>
              <a:rPr spc="-25" dirty="0"/>
              <a:t>wo</a:t>
            </a:r>
            <a:r>
              <a:rPr spc="-15" dirty="0"/>
              <a:t>rk</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latin typeface="Arial"/>
                <a:cs typeface="Arial"/>
              </a:rPr>
              <a:t>41</a:t>
            </a:fld>
            <a:endParaRPr dirty="0">
              <a:latin typeface="Arial"/>
              <a:cs typeface="Arial"/>
            </a:endParaRPr>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ct val="100000"/>
              </a:lnSpc>
            </a:pPr>
            <a:r>
              <a:rPr spc="-10" dirty="0">
                <a:latin typeface="Arial"/>
                <a:cs typeface="Arial"/>
              </a:rPr>
              <a:t>In</a:t>
            </a:r>
            <a:r>
              <a:rPr spc="0" dirty="0">
                <a:latin typeface="Arial"/>
                <a:cs typeface="Arial"/>
              </a:rPr>
              <a:t>f</a:t>
            </a:r>
            <a:r>
              <a:rPr spc="-15" dirty="0">
                <a:latin typeface="Arial"/>
                <a:cs typeface="Arial"/>
              </a:rPr>
              <a:t>o</a:t>
            </a:r>
            <a:r>
              <a:rPr spc="-5" dirty="0">
                <a:latin typeface="Arial"/>
                <a:cs typeface="Arial"/>
              </a:rPr>
              <a:t>r</a:t>
            </a:r>
            <a:r>
              <a:rPr spc="5" dirty="0">
                <a:latin typeface="Arial"/>
                <a:cs typeface="Arial"/>
              </a:rPr>
              <a:t>m</a:t>
            </a:r>
            <a:r>
              <a:rPr spc="-10" dirty="0">
                <a:latin typeface="Arial"/>
                <a:cs typeface="Arial"/>
              </a:rPr>
              <a:t>at</a:t>
            </a:r>
            <a:r>
              <a:rPr spc="-15" dirty="0">
                <a:latin typeface="Arial"/>
                <a:cs typeface="Arial"/>
              </a:rPr>
              <a:t>io</a:t>
            </a:r>
            <a:r>
              <a:rPr spc="-10" dirty="0">
                <a:latin typeface="Arial"/>
                <a:cs typeface="Arial"/>
              </a:rPr>
              <a:t>n</a:t>
            </a:r>
            <a:r>
              <a:rPr spc="-40" dirty="0">
                <a:latin typeface="Arial"/>
                <a:cs typeface="Arial"/>
              </a:rPr>
              <a:t> </a:t>
            </a:r>
            <a:r>
              <a:rPr spc="-15" dirty="0">
                <a:latin typeface="Arial"/>
                <a:cs typeface="Arial"/>
              </a:rPr>
              <a:t>Se</a:t>
            </a:r>
            <a:r>
              <a:rPr dirty="0">
                <a:latin typeface="Arial"/>
                <a:cs typeface="Arial"/>
              </a:rPr>
              <a:t>c</a:t>
            </a:r>
            <a:r>
              <a:rPr spc="-15" dirty="0">
                <a:latin typeface="Arial"/>
                <a:cs typeface="Arial"/>
              </a:rPr>
              <a:t>u</a:t>
            </a:r>
            <a:r>
              <a:rPr spc="-5" dirty="0">
                <a:latin typeface="Arial"/>
                <a:cs typeface="Arial"/>
              </a:rPr>
              <a:t>r</a:t>
            </a:r>
            <a:r>
              <a:rPr spc="-10" dirty="0">
                <a:latin typeface="Arial"/>
                <a:cs typeface="Arial"/>
              </a:rPr>
              <a:t>it</a:t>
            </a:r>
            <a:r>
              <a:rPr spc="-5" dirty="0">
                <a:latin typeface="Arial"/>
                <a:cs typeface="Arial"/>
              </a:rPr>
              <a:t>y</a:t>
            </a:r>
            <a:r>
              <a:rPr dirty="0">
                <a:latin typeface="Arial"/>
                <a:cs typeface="Arial"/>
              </a:rPr>
              <a:t> </a:t>
            </a:r>
            <a:r>
              <a:rPr spc="0" dirty="0">
                <a:latin typeface="Arial"/>
                <a:cs typeface="Arial"/>
              </a:rPr>
              <a:t>f</a:t>
            </a:r>
            <a:r>
              <a:rPr spc="-15" dirty="0">
                <a:latin typeface="Arial"/>
                <a:cs typeface="Arial"/>
              </a:rPr>
              <a:t>o</a:t>
            </a:r>
            <a:r>
              <a:rPr spc="-5" dirty="0">
                <a:latin typeface="Arial"/>
                <a:cs typeface="Arial"/>
              </a:rPr>
              <a:t>r</a:t>
            </a:r>
            <a:r>
              <a:rPr spc="-10" dirty="0">
                <a:latin typeface="Arial"/>
                <a:cs typeface="Arial"/>
              </a:rPr>
              <a:t> </a:t>
            </a:r>
            <a:r>
              <a:rPr spc="-15" dirty="0">
                <a:latin typeface="Arial"/>
                <a:cs typeface="Arial"/>
              </a:rPr>
              <a:t>E</a:t>
            </a:r>
            <a:r>
              <a:rPr dirty="0">
                <a:latin typeface="Arial"/>
                <a:cs typeface="Arial"/>
              </a:rPr>
              <a:t>x</a:t>
            </a:r>
            <a:r>
              <a:rPr spc="-15" dirty="0">
                <a:latin typeface="Arial"/>
                <a:cs typeface="Arial"/>
              </a:rPr>
              <a:t>e</a:t>
            </a:r>
            <a:r>
              <a:rPr dirty="0">
                <a:latin typeface="Arial"/>
                <a:cs typeface="Arial"/>
              </a:rPr>
              <a:t>c</a:t>
            </a:r>
            <a:r>
              <a:rPr spc="-10" dirty="0">
                <a:latin typeface="Arial"/>
                <a:cs typeface="Arial"/>
              </a:rPr>
              <a:t>uti</a:t>
            </a:r>
            <a:r>
              <a:rPr spc="-15" dirty="0">
                <a:latin typeface="Arial"/>
                <a:cs typeface="Arial"/>
              </a:rPr>
              <a:t>ves</a:t>
            </a:r>
          </a:p>
        </p:txBody>
      </p:sp>
      <p:sp>
        <p:nvSpPr>
          <p:cNvPr id="4" name="object 4" descr="Ensure the appropriate training of system users and staff with significant security responsibilities.&#10;" title="EXECUTIVE ACTION"/>
          <p:cNvSpPr txBox="1"/>
          <p:nvPr/>
        </p:nvSpPr>
        <p:spPr>
          <a:xfrm>
            <a:off x="560282" y="1848286"/>
            <a:ext cx="8681085" cy="4172937"/>
          </a:xfrm>
          <a:prstGeom prst="rect">
            <a:avLst/>
          </a:prstGeom>
        </p:spPr>
        <p:txBody>
          <a:bodyPr vert="horz" wrap="square" lIns="0" tIns="0" rIns="0" bIns="0" rtlCol="0">
            <a:spAutoFit/>
          </a:bodyPr>
          <a:lstStyle/>
          <a:p>
            <a:pPr marL="12700" marR="243840">
              <a:lnSpc>
                <a:spcPct val="100000"/>
              </a:lnSpc>
            </a:pPr>
            <a:r>
              <a:rPr sz="1800" spc="-5" dirty="0">
                <a:latin typeface="Arial"/>
                <a:cs typeface="Arial"/>
              </a:rPr>
              <a:t>Al</a:t>
            </a:r>
            <a:r>
              <a:rPr sz="1800" dirty="0">
                <a:latin typeface="Arial"/>
                <a:cs typeface="Arial"/>
              </a:rPr>
              <a:t>l s</a:t>
            </a:r>
            <a:r>
              <a:rPr sz="1800" spc="-25" dirty="0">
                <a:latin typeface="Arial"/>
                <a:cs typeface="Arial"/>
              </a:rPr>
              <a:t>y</a:t>
            </a:r>
            <a:r>
              <a:rPr sz="1800" dirty="0">
                <a:latin typeface="Arial"/>
                <a:cs typeface="Arial"/>
              </a:rPr>
              <a:t>st</a:t>
            </a:r>
            <a:r>
              <a:rPr sz="1800" spc="-10" dirty="0">
                <a:latin typeface="Arial"/>
                <a:cs typeface="Arial"/>
              </a:rPr>
              <a:t>e</a:t>
            </a:r>
            <a:r>
              <a:rPr sz="1800" dirty="0">
                <a:latin typeface="Arial"/>
                <a:cs typeface="Arial"/>
              </a:rPr>
              <a:t>m</a:t>
            </a:r>
            <a:r>
              <a:rPr sz="1800" spc="25" dirty="0">
                <a:latin typeface="Arial"/>
                <a:cs typeface="Arial"/>
              </a:rPr>
              <a:t> </a:t>
            </a:r>
            <a:r>
              <a:rPr sz="1800" spc="-10" dirty="0">
                <a:latin typeface="Arial"/>
                <a:cs typeface="Arial"/>
              </a:rPr>
              <a:t>u</a:t>
            </a:r>
            <a:r>
              <a:rPr sz="1800" dirty="0">
                <a:latin typeface="Arial"/>
                <a:cs typeface="Arial"/>
              </a:rPr>
              <a:t>s</a:t>
            </a:r>
            <a:r>
              <a:rPr sz="1800" spc="-10" dirty="0">
                <a:latin typeface="Arial"/>
                <a:cs typeface="Arial"/>
              </a:rPr>
              <a:t>e</a:t>
            </a:r>
            <a:r>
              <a:rPr sz="1800" dirty="0">
                <a:latin typeface="Arial"/>
                <a:cs typeface="Arial"/>
              </a:rPr>
              <a:t>rs m</a:t>
            </a:r>
            <a:r>
              <a:rPr sz="1800" spc="-10" dirty="0">
                <a:latin typeface="Arial"/>
                <a:cs typeface="Arial"/>
              </a:rPr>
              <a:t>u</a:t>
            </a:r>
            <a:r>
              <a:rPr sz="1800" dirty="0">
                <a:latin typeface="Arial"/>
                <a:cs typeface="Arial"/>
              </a:rPr>
              <a:t>st</a:t>
            </a:r>
            <a:r>
              <a:rPr sz="1800" spc="5" dirty="0">
                <a:latin typeface="Arial"/>
                <a:cs typeface="Arial"/>
              </a:rPr>
              <a:t> </a:t>
            </a:r>
            <a:r>
              <a:rPr sz="1800" dirty="0">
                <a:latin typeface="Arial"/>
                <a:cs typeface="Arial"/>
              </a:rPr>
              <a:t>c</a:t>
            </a:r>
            <a:r>
              <a:rPr sz="1800" spc="-10" dirty="0">
                <a:latin typeface="Arial"/>
                <a:cs typeface="Arial"/>
              </a:rPr>
              <a:t>o</a:t>
            </a:r>
            <a:r>
              <a:rPr sz="1800" dirty="0">
                <a:latin typeface="Arial"/>
                <a:cs typeface="Arial"/>
              </a:rPr>
              <a:t>m</a:t>
            </a:r>
            <a:r>
              <a:rPr sz="1800" spc="-10" dirty="0">
                <a:latin typeface="Arial"/>
                <a:cs typeface="Arial"/>
              </a:rPr>
              <a:t>p</a:t>
            </a:r>
            <a:r>
              <a:rPr sz="1800" spc="-5" dirty="0">
                <a:latin typeface="Arial"/>
                <a:cs typeface="Arial"/>
              </a:rPr>
              <a:t>l</a:t>
            </a:r>
            <a:r>
              <a:rPr sz="1800" spc="-10" dirty="0">
                <a:latin typeface="Arial"/>
                <a:cs typeface="Arial"/>
              </a:rPr>
              <a:t>e</a:t>
            </a:r>
            <a:r>
              <a:rPr sz="1800" dirty="0">
                <a:latin typeface="Arial"/>
                <a:cs typeface="Arial"/>
              </a:rPr>
              <a:t>te</a:t>
            </a:r>
            <a:r>
              <a:rPr sz="1800" spc="10" dirty="0">
                <a:latin typeface="Arial"/>
                <a:cs typeface="Arial"/>
              </a:rPr>
              <a:t> </a:t>
            </a:r>
            <a:r>
              <a:rPr sz="1800" dirty="0">
                <a:latin typeface="Arial"/>
                <a:cs typeface="Arial"/>
              </a:rPr>
              <a:t>m</a:t>
            </a:r>
            <a:r>
              <a:rPr sz="1800" spc="-10" dirty="0">
                <a:latin typeface="Arial"/>
                <a:cs typeface="Arial"/>
              </a:rPr>
              <a:t>anda</a:t>
            </a:r>
            <a:r>
              <a:rPr sz="1800" dirty="0">
                <a:latin typeface="Arial"/>
                <a:cs typeface="Arial"/>
              </a:rPr>
              <a:t>t</a:t>
            </a:r>
            <a:r>
              <a:rPr sz="1800" spc="-10" dirty="0">
                <a:latin typeface="Arial"/>
                <a:cs typeface="Arial"/>
              </a:rPr>
              <a:t>o</a:t>
            </a:r>
            <a:r>
              <a:rPr sz="1800" dirty="0">
                <a:latin typeface="Arial"/>
                <a:cs typeface="Arial"/>
              </a:rPr>
              <a:t>ry</a:t>
            </a:r>
            <a:r>
              <a:rPr sz="1800" spc="15" dirty="0">
                <a:latin typeface="Arial"/>
                <a:cs typeface="Arial"/>
              </a:rPr>
              <a:t> </a:t>
            </a:r>
            <a:r>
              <a:rPr sz="1800" spc="-5" dirty="0">
                <a:latin typeface="Arial"/>
                <a:cs typeface="Arial"/>
              </a:rPr>
              <a:t>s</a:t>
            </a:r>
            <a:r>
              <a:rPr sz="1800" spc="-10" dirty="0">
                <a:latin typeface="Arial"/>
                <a:cs typeface="Arial"/>
              </a:rPr>
              <a:t>e</a:t>
            </a:r>
            <a:r>
              <a:rPr sz="1800" dirty="0">
                <a:latin typeface="Arial"/>
                <a:cs typeface="Arial"/>
              </a:rPr>
              <a:t>c</a:t>
            </a:r>
            <a:r>
              <a:rPr sz="1800" spc="-10" dirty="0">
                <a:latin typeface="Arial"/>
                <a:cs typeface="Arial"/>
              </a:rPr>
              <a:t>u</a:t>
            </a:r>
            <a:r>
              <a:rPr sz="1800" dirty="0">
                <a:latin typeface="Arial"/>
                <a:cs typeface="Arial"/>
              </a:rPr>
              <a:t>r</a:t>
            </a:r>
            <a:r>
              <a:rPr sz="1800" spc="-5" dirty="0">
                <a:latin typeface="Arial"/>
                <a:cs typeface="Arial"/>
              </a:rPr>
              <a:t>i</a:t>
            </a:r>
            <a:r>
              <a:rPr sz="1800" dirty="0">
                <a:latin typeface="Arial"/>
                <a:cs typeface="Arial"/>
              </a:rPr>
              <a:t>ty </a:t>
            </a:r>
            <a:r>
              <a:rPr sz="1800" spc="-10" dirty="0">
                <a:latin typeface="Arial"/>
                <a:cs typeface="Arial"/>
              </a:rPr>
              <a:t>a</a:t>
            </a:r>
            <a:r>
              <a:rPr sz="1800" spc="-40" dirty="0">
                <a:latin typeface="Arial"/>
                <a:cs typeface="Arial"/>
              </a:rPr>
              <a:t>w</a:t>
            </a:r>
            <a:r>
              <a:rPr sz="1800" spc="-10" dirty="0">
                <a:latin typeface="Arial"/>
                <a:cs typeface="Arial"/>
              </a:rPr>
              <a:t>a</a:t>
            </a:r>
            <a:r>
              <a:rPr sz="1800" dirty="0">
                <a:latin typeface="Arial"/>
                <a:cs typeface="Arial"/>
              </a:rPr>
              <a:t>r</a:t>
            </a:r>
            <a:r>
              <a:rPr sz="1800" spc="-10" dirty="0">
                <a:latin typeface="Arial"/>
                <a:cs typeface="Arial"/>
              </a:rPr>
              <a:t>ene</a:t>
            </a:r>
            <a:r>
              <a:rPr sz="1800" dirty="0">
                <a:latin typeface="Arial"/>
                <a:cs typeface="Arial"/>
              </a:rPr>
              <a:t>ss</a:t>
            </a:r>
            <a:r>
              <a:rPr sz="1800" spc="60" dirty="0">
                <a:latin typeface="Arial"/>
                <a:cs typeface="Arial"/>
              </a:rPr>
              <a:t> </a:t>
            </a:r>
            <a:r>
              <a:rPr sz="1800" dirty="0">
                <a:latin typeface="Arial"/>
                <a:cs typeface="Arial"/>
              </a:rPr>
              <a:t>tr</a:t>
            </a:r>
            <a:r>
              <a:rPr sz="1800" spc="-10" dirty="0">
                <a:latin typeface="Arial"/>
                <a:cs typeface="Arial"/>
              </a:rPr>
              <a:t>a</a:t>
            </a:r>
            <a:r>
              <a:rPr sz="1800" spc="-5" dirty="0">
                <a:latin typeface="Arial"/>
                <a:cs typeface="Arial"/>
              </a:rPr>
              <a:t>i</a:t>
            </a:r>
            <a:r>
              <a:rPr sz="1800" spc="-10" dirty="0">
                <a:latin typeface="Arial"/>
                <a:cs typeface="Arial"/>
              </a:rPr>
              <a:t>n</a:t>
            </a:r>
            <a:r>
              <a:rPr sz="1800" spc="-5" dirty="0">
                <a:latin typeface="Arial"/>
                <a:cs typeface="Arial"/>
              </a:rPr>
              <a:t>i</a:t>
            </a:r>
            <a:r>
              <a:rPr sz="1800" spc="-10" dirty="0">
                <a:latin typeface="Arial"/>
                <a:cs typeface="Arial"/>
              </a:rPr>
              <a:t>n</a:t>
            </a:r>
            <a:r>
              <a:rPr sz="1800" dirty="0">
                <a:latin typeface="Arial"/>
                <a:cs typeface="Arial"/>
              </a:rPr>
              <a:t>g</a:t>
            </a:r>
            <a:r>
              <a:rPr sz="1800" spc="10" dirty="0">
                <a:latin typeface="Arial"/>
                <a:cs typeface="Arial"/>
              </a:rPr>
              <a:t> </a:t>
            </a:r>
            <a:r>
              <a:rPr sz="1800" spc="-10" dirty="0">
                <a:latin typeface="Arial"/>
                <a:cs typeface="Arial"/>
              </a:rPr>
              <a:t>an</a:t>
            </a:r>
            <a:r>
              <a:rPr sz="1800" dirty="0">
                <a:latin typeface="Arial"/>
                <a:cs typeface="Arial"/>
              </a:rPr>
              <a:t>d</a:t>
            </a:r>
            <a:r>
              <a:rPr sz="1800" spc="10" dirty="0">
                <a:latin typeface="Arial"/>
                <a:cs typeface="Arial"/>
              </a:rPr>
              <a:t> </a:t>
            </a:r>
            <a:r>
              <a:rPr sz="1800" spc="-10" dirty="0">
                <a:latin typeface="Arial"/>
                <a:cs typeface="Arial"/>
              </a:rPr>
              <a:t>p</a:t>
            </a:r>
            <a:r>
              <a:rPr sz="1800" dirty="0">
                <a:latin typeface="Arial"/>
                <a:cs typeface="Arial"/>
              </a:rPr>
              <a:t>r</a:t>
            </a:r>
            <a:r>
              <a:rPr sz="1800" spc="-5" dirty="0">
                <a:latin typeface="Arial"/>
                <a:cs typeface="Arial"/>
              </a:rPr>
              <a:t>i</a:t>
            </a:r>
            <a:r>
              <a:rPr sz="1800" dirty="0">
                <a:latin typeface="Arial"/>
                <a:cs typeface="Arial"/>
              </a:rPr>
              <a:t>v</a:t>
            </a:r>
            <a:r>
              <a:rPr sz="1800" spc="-10" dirty="0">
                <a:latin typeface="Arial"/>
                <a:cs typeface="Arial"/>
              </a:rPr>
              <a:t>a</a:t>
            </a:r>
            <a:r>
              <a:rPr sz="1800" dirty="0">
                <a:latin typeface="Arial"/>
                <a:cs typeface="Arial"/>
              </a:rPr>
              <a:t>cy </a:t>
            </a:r>
            <a:r>
              <a:rPr sz="1800" spc="-10" dirty="0">
                <a:latin typeface="Arial"/>
                <a:cs typeface="Arial"/>
              </a:rPr>
              <a:t>a</a:t>
            </a:r>
            <a:r>
              <a:rPr sz="1800" spc="-40" dirty="0">
                <a:latin typeface="Arial"/>
                <a:cs typeface="Arial"/>
              </a:rPr>
              <a:t>w</a:t>
            </a:r>
            <a:r>
              <a:rPr sz="1800" spc="-10" dirty="0">
                <a:latin typeface="Arial"/>
                <a:cs typeface="Arial"/>
              </a:rPr>
              <a:t>a</a:t>
            </a:r>
            <a:r>
              <a:rPr sz="1800" dirty="0">
                <a:latin typeface="Arial"/>
                <a:cs typeface="Arial"/>
              </a:rPr>
              <a:t>r</a:t>
            </a:r>
            <a:r>
              <a:rPr sz="1800" spc="-10" dirty="0">
                <a:latin typeface="Arial"/>
                <a:cs typeface="Arial"/>
              </a:rPr>
              <a:t>ene</a:t>
            </a:r>
            <a:r>
              <a:rPr sz="1800" dirty="0">
                <a:latin typeface="Arial"/>
                <a:cs typeface="Arial"/>
              </a:rPr>
              <a:t>ss</a:t>
            </a:r>
            <a:r>
              <a:rPr sz="1800" spc="60" dirty="0">
                <a:latin typeface="Arial"/>
                <a:cs typeface="Arial"/>
              </a:rPr>
              <a:t> </a:t>
            </a:r>
            <a:r>
              <a:rPr sz="1800" dirty="0">
                <a:latin typeface="Arial"/>
                <a:cs typeface="Arial"/>
              </a:rPr>
              <a:t>tr</a:t>
            </a:r>
            <a:r>
              <a:rPr sz="1800" spc="-10" dirty="0">
                <a:latin typeface="Arial"/>
                <a:cs typeface="Arial"/>
              </a:rPr>
              <a:t>a</a:t>
            </a:r>
            <a:r>
              <a:rPr sz="1800" spc="-5" dirty="0">
                <a:latin typeface="Arial"/>
                <a:cs typeface="Arial"/>
              </a:rPr>
              <a:t>i</a:t>
            </a:r>
            <a:r>
              <a:rPr sz="1800" spc="-10" dirty="0">
                <a:latin typeface="Arial"/>
                <a:cs typeface="Arial"/>
              </a:rPr>
              <a:t>n</a:t>
            </a:r>
            <a:r>
              <a:rPr sz="1800" spc="-5" dirty="0">
                <a:latin typeface="Arial"/>
                <a:cs typeface="Arial"/>
              </a:rPr>
              <a:t>i</a:t>
            </a:r>
            <a:r>
              <a:rPr sz="1800" spc="-10" dirty="0">
                <a:latin typeface="Arial"/>
                <a:cs typeface="Arial"/>
              </a:rPr>
              <a:t>n</a:t>
            </a:r>
            <a:r>
              <a:rPr sz="1800" dirty="0">
                <a:latin typeface="Arial"/>
                <a:cs typeface="Arial"/>
              </a:rPr>
              <a:t>g</a:t>
            </a:r>
            <a:r>
              <a:rPr sz="1800" spc="10" dirty="0">
                <a:latin typeface="Arial"/>
                <a:cs typeface="Arial"/>
              </a:rPr>
              <a:t> </a:t>
            </a:r>
            <a:r>
              <a:rPr sz="1800" spc="-10" dirty="0">
                <a:latin typeface="Arial"/>
                <a:cs typeface="Arial"/>
              </a:rPr>
              <a:t>be</a:t>
            </a:r>
            <a:r>
              <a:rPr sz="1800" dirty="0">
                <a:latin typeface="Arial"/>
                <a:cs typeface="Arial"/>
              </a:rPr>
              <a:t>f</a:t>
            </a:r>
            <a:r>
              <a:rPr sz="1800" spc="-10" dirty="0">
                <a:latin typeface="Arial"/>
                <a:cs typeface="Arial"/>
              </a:rPr>
              <a:t>o</a:t>
            </a:r>
            <a:r>
              <a:rPr sz="1800" dirty="0">
                <a:latin typeface="Arial"/>
                <a:cs typeface="Arial"/>
              </a:rPr>
              <a:t>re</a:t>
            </a:r>
            <a:r>
              <a:rPr sz="1800" spc="10" dirty="0">
                <a:latin typeface="Arial"/>
                <a:cs typeface="Arial"/>
              </a:rPr>
              <a:t> </a:t>
            </a:r>
            <a:r>
              <a:rPr sz="1800" dirty="0">
                <a:latin typeface="Arial"/>
                <a:cs typeface="Arial"/>
              </a:rPr>
              <a:t>r</a:t>
            </a:r>
            <a:r>
              <a:rPr sz="1800" spc="-10" dirty="0">
                <a:latin typeface="Arial"/>
                <a:cs typeface="Arial"/>
              </a:rPr>
              <a:t>e</a:t>
            </a:r>
            <a:r>
              <a:rPr sz="1800" dirty="0">
                <a:latin typeface="Arial"/>
                <a:cs typeface="Arial"/>
              </a:rPr>
              <a:t>c</a:t>
            </a:r>
            <a:r>
              <a:rPr sz="1800" spc="-10" dirty="0">
                <a:latin typeface="Arial"/>
                <a:cs typeface="Arial"/>
              </a:rPr>
              <a:t>e</a:t>
            </a:r>
            <a:r>
              <a:rPr sz="1800" spc="-5" dirty="0">
                <a:latin typeface="Arial"/>
                <a:cs typeface="Arial"/>
              </a:rPr>
              <a:t>i</a:t>
            </a:r>
            <a:r>
              <a:rPr sz="1800" dirty="0">
                <a:latin typeface="Arial"/>
                <a:cs typeface="Arial"/>
              </a:rPr>
              <a:t>v</a:t>
            </a:r>
            <a:r>
              <a:rPr sz="1800" spc="-5" dirty="0">
                <a:latin typeface="Arial"/>
                <a:cs typeface="Arial"/>
              </a:rPr>
              <a:t>i</a:t>
            </a:r>
            <a:r>
              <a:rPr sz="1800" spc="-10" dirty="0">
                <a:latin typeface="Arial"/>
                <a:cs typeface="Arial"/>
              </a:rPr>
              <a:t>n</a:t>
            </a:r>
            <a:r>
              <a:rPr sz="1800" dirty="0">
                <a:latin typeface="Arial"/>
                <a:cs typeface="Arial"/>
              </a:rPr>
              <a:t>g</a:t>
            </a:r>
            <a:r>
              <a:rPr sz="1800" spc="10" dirty="0">
                <a:latin typeface="Arial"/>
                <a:cs typeface="Arial"/>
              </a:rPr>
              <a:t> </a:t>
            </a:r>
            <a:r>
              <a:rPr sz="1800" dirty="0">
                <a:latin typeface="Arial"/>
                <a:cs typeface="Arial"/>
              </a:rPr>
              <a:t>s</a:t>
            </a:r>
            <a:r>
              <a:rPr sz="1800" spc="-25" dirty="0">
                <a:latin typeface="Arial"/>
                <a:cs typeface="Arial"/>
              </a:rPr>
              <a:t>y</a:t>
            </a:r>
            <a:r>
              <a:rPr sz="1800" dirty="0">
                <a:latin typeface="Arial"/>
                <a:cs typeface="Arial"/>
              </a:rPr>
              <a:t>st</a:t>
            </a:r>
            <a:r>
              <a:rPr sz="1800" spc="-10" dirty="0">
                <a:latin typeface="Arial"/>
                <a:cs typeface="Arial"/>
              </a:rPr>
              <a:t>e</a:t>
            </a:r>
            <a:r>
              <a:rPr sz="1800" dirty="0">
                <a:latin typeface="Arial"/>
                <a:cs typeface="Arial"/>
              </a:rPr>
              <a:t>m</a:t>
            </a:r>
            <a:r>
              <a:rPr sz="1800" spc="25" dirty="0">
                <a:latin typeface="Arial"/>
                <a:cs typeface="Arial"/>
              </a:rPr>
              <a:t> </a:t>
            </a:r>
            <a:r>
              <a:rPr sz="1800" spc="-10" dirty="0">
                <a:latin typeface="Arial"/>
                <a:cs typeface="Arial"/>
              </a:rPr>
              <a:t>a</a:t>
            </a:r>
            <a:r>
              <a:rPr sz="1800" dirty="0">
                <a:latin typeface="Arial"/>
                <a:cs typeface="Arial"/>
              </a:rPr>
              <a:t>cc</a:t>
            </a:r>
            <a:r>
              <a:rPr sz="1800" spc="-10" dirty="0">
                <a:latin typeface="Arial"/>
                <a:cs typeface="Arial"/>
              </a:rPr>
              <a:t>e</a:t>
            </a:r>
            <a:r>
              <a:rPr sz="1800" dirty="0">
                <a:latin typeface="Arial"/>
                <a:cs typeface="Arial"/>
              </a:rPr>
              <a:t>ss.</a:t>
            </a:r>
          </a:p>
          <a:p>
            <a:pPr marL="241300" marR="5080" indent="-228600">
              <a:lnSpc>
                <a:spcPct val="100000"/>
              </a:lnSpc>
              <a:spcBef>
                <a:spcPts val="1030"/>
              </a:spcBef>
            </a:pPr>
            <a:r>
              <a:rPr sz="1800" dirty="0">
                <a:latin typeface="Webdings"/>
                <a:cs typeface="Webdings"/>
              </a:rPr>
              <a:t></a:t>
            </a:r>
            <a:r>
              <a:rPr sz="1800" spc="-5" dirty="0">
                <a:latin typeface="Arial"/>
                <a:cs typeface="Arial"/>
              </a:rPr>
              <a:t>S</a:t>
            </a:r>
            <a:r>
              <a:rPr sz="1800" spc="-10" dirty="0">
                <a:latin typeface="Arial"/>
                <a:cs typeface="Arial"/>
              </a:rPr>
              <a:t>e</a:t>
            </a:r>
            <a:r>
              <a:rPr sz="1800" dirty="0">
                <a:latin typeface="Arial"/>
                <a:cs typeface="Arial"/>
              </a:rPr>
              <a:t>c</a:t>
            </a:r>
            <a:r>
              <a:rPr sz="1800" spc="-10" dirty="0">
                <a:latin typeface="Arial"/>
                <a:cs typeface="Arial"/>
              </a:rPr>
              <a:t>u</a:t>
            </a:r>
            <a:r>
              <a:rPr sz="1800" dirty="0">
                <a:latin typeface="Arial"/>
                <a:cs typeface="Arial"/>
              </a:rPr>
              <a:t>r</a:t>
            </a:r>
            <a:r>
              <a:rPr sz="1800" spc="-5" dirty="0">
                <a:latin typeface="Arial"/>
                <a:cs typeface="Arial"/>
              </a:rPr>
              <a:t>i</a:t>
            </a:r>
            <a:r>
              <a:rPr sz="1800" dirty="0">
                <a:latin typeface="Arial"/>
                <a:cs typeface="Arial"/>
              </a:rPr>
              <a:t>ty </a:t>
            </a:r>
            <a:r>
              <a:rPr sz="1800" spc="-10" dirty="0">
                <a:latin typeface="Arial"/>
                <a:cs typeface="Arial"/>
              </a:rPr>
              <a:t>a</a:t>
            </a:r>
            <a:r>
              <a:rPr sz="1800" spc="-40" dirty="0">
                <a:latin typeface="Arial"/>
                <a:cs typeface="Arial"/>
              </a:rPr>
              <a:t>w</a:t>
            </a:r>
            <a:r>
              <a:rPr sz="1800" spc="-10" dirty="0">
                <a:latin typeface="Arial"/>
                <a:cs typeface="Arial"/>
              </a:rPr>
              <a:t>a</a:t>
            </a:r>
            <a:r>
              <a:rPr sz="1800" dirty="0">
                <a:latin typeface="Arial"/>
                <a:cs typeface="Arial"/>
              </a:rPr>
              <a:t>r</a:t>
            </a:r>
            <a:r>
              <a:rPr sz="1800" spc="-10" dirty="0">
                <a:latin typeface="Arial"/>
                <a:cs typeface="Arial"/>
              </a:rPr>
              <a:t>ene</a:t>
            </a:r>
            <a:r>
              <a:rPr sz="1800" dirty="0">
                <a:latin typeface="Arial"/>
                <a:cs typeface="Arial"/>
              </a:rPr>
              <a:t>ss</a:t>
            </a:r>
            <a:r>
              <a:rPr sz="1800" spc="60" dirty="0">
                <a:latin typeface="Arial"/>
                <a:cs typeface="Arial"/>
              </a:rPr>
              <a:t> </a:t>
            </a:r>
            <a:r>
              <a:rPr sz="1800" dirty="0">
                <a:latin typeface="Arial"/>
                <a:cs typeface="Arial"/>
              </a:rPr>
              <a:t>tr</a:t>
            </a:r>
            <a:r>
              <a:rPr sz="1800" spc="-10" dirty="0">
                <a:latin typeface="Arial"/>
                <a:cs typeface="Arial"/>
              </a:rPr>
              <a:t>a</a:t>
            </a:r>
            <a:r>
              <a:rPr sz="1800" spc="-5" dirty="0">
                <a:latin typeface="Arial"/>
                <a:cs typeface="Arial"/>
              </a:rPr>
              <a:t>i</a:t>
            </a:r>
            <a:r>
              <a:rPr sz="1800" spc="-10" dirty="0">
                <a:latin typeface="Arial"/>
                <a:cs typeface="Arial"/>
              </a:rPr>
              <a:t>n</a:t>
            </a:r>
            <a:r>
              <a:rPr sz="1800" spc="-5" dirty="0">
                <a:latin typeface="Arial"/>
                <a:cs typeface="Arial"/>
              </a:rPr>
              <a:t>i</a:t>
            </a:r>
            <a:r>
              <a:rPr sz="1800" spc="-10" dirty="0">
                <a:latin typeface="Arial"/>
                <a:cs typeface="Arial"/>
              </a:rPr>
              <a:t>n</a:t>
            </a:r>
            <a:r>
              <a:rPr sz="1800" dirty="0">
                <a:latin typeface="Arial"/>
                <a:cs typeface="Arial"/>
              </a:rPr>
              <a:t>g</a:t>
            </a:r>
            <a:r>
              <a:rPr sz="1800" spc="10" dirty="0">
                <a:latin typeface="Arial"/>
                <a:cs typeface="Arial"/>
              </a:rPr>
              <a:t> </a:t>
            </a:r>
            <a:r>
              <a:rPr sz="1800" spc="-10" dirty="0">
                <a:latin typeface="Arial"/>
                <a:cs typeface="Arial"/>
              </a:rPr>
              <a:t>an</a:t>
            </a:r>
            <a:r>
              <a:rPr sz="1800" dirty="0">
                <a:latin typeface="Arial"/>
                <a:cs typeface="Arial"/>
              </a:rPr>
              <a:t>d</a:t>
            </a:r>
            <a:r>
              <a:rPr sz="1800" spc="10" dirty="0">
                <a:latin typeface="Arial"/>
                <a:cs typeface="Arial"/>
              </a:rPr>
              <a:t> </a:t>
            </a:r>
            <a:r>
              <a:rPr sz="1800" spc="-10" dirty="0">
                <a:latin typeface="Arial"/>
                <a:cs typeface="Arial"/>
              </a:rPr>
              <a:t>p</a:t>
            </a:r>
            <a:r>
              <a:rPr sz="1800" dirty="0">
                <a:latin typeface="Arial"/>
                <a:cs typeface="Arial"/>
              </a:rPr>
              <a:t>r</a:t>
            </a:r>
            <a:r>
              <a:rPr sz="1800" spc="-5" dirty="0">
                <a:latin typeface="Arial"/>
                <a:cs typeface="Arial"/>
              </a:rPr>
              <a:t>i</a:t>
            </a:r>
            <a:r>
              <a:rPr sz="1800" dirty="0">
                <a:latin typeface="Arial"/>
                <a:cs typeface="Arial"/>
              </a:rPr>
              <a:t>v</a:t>
            </a:r>
            <a:r>
              <a:rPr sz="1800" spc="-10" dirty="0">
                <a:latin typeface="Arial"/>
                <a:cs typeface="Arial"/>
              </a:rPr>
              <a:t>a</a:t>
            </a:r>
            <a:r>
              <a:rPr sz="1800" spc="-5" dirty="0">
                <a:latin typeface="Arial"/>
                <a:cs typeface="Arial"/>
              </a:rPr>
              <a:t>c</a:t>
            </a:r>
            <a:r>
              <a:rPr sz="1800" dirty="0">
                <a:latin typeface="Arial"/>
                <a:cs typeface="Arial"/>
              </a:rPr>
              <a:t>y</a:t>
            </a:r>
            <a:r>
              <a:rPr sz="1800" spc="15" dirty="0">
                <a:latin typeface="Arial"/>
                <a:cs typeface="Arial"/>
              </a:rPr>
              <a:t> </a:t>
            </a:r>
            <a:r>
              <a:rPr sz="1800" spc="-10" dirty="0">
                <a:latin typeface="Arial"/>
                <a:cs typeface="Arial"/>
              </a:rPr>
              <a:t>a</a:t>
            </a:r>
            <a:r>
              <a:rPr sz="1800" spc="-40" dirty="0">
                <a:latin typeface="Arial"/>
                <a:cs typeface="Arial"/>
              </a:rPr>
              <a:t>w</a:t>
            </a:r>
            <a:r>
              <a:rPr sz="1800" spc="-10" dirty="0">
                <a:latin typeface="Arial"/>
                <a:cs typeface="Arial"/>
              </a:rPr>
              <a:t>a</a:t>
            </a:r>
            <a:r>
              <a:rPr sz="1800" dirty="0">
                <a:latin typeface="Arial"/>
                <a:cs typeface="Arial"/>
              </a:rPr>
              <a:t>r</a:t>
            </a:r>
            <a:r>
              <a:rPr sz="1800" spc="-10" dirty="0">
                <a:latin typeface="Arial"/>
                <a:cs typeface="Arial"/>
              </a:rPr>
              <a:t>ene</a:t>
            </a:r>
            <a:r>
              <a:rPr sz="1800" dirty="0">
                <a:latin typeface="Arial"/>
                <a:cs typeface="Arial"/>
              </a:rPr>
              <a:t>ss</a:t>
            </a:r>
            <a:r>
              <a:rPr sz="1800" spc="50" dirty="0">
                <a:latin typeface="Arial"/>
                <a:cs typeface="Arial"/>
              </a:rPr>
              <a:t> </a:t>
            </a:r>
            <a:r>
              <a:rPr sz="1800" dirty="0">
                <a:latin typeface="Arial"/>
                <a:cs typeface="Arial"/>
              </a:rPr>
              <a:t>tr</a:t>
            </a:r>
            <a:r>
              <a:rPr sz="1800" spc="-10" dirty="0">
                <a:latin typeface="Arial"/>
                <a:cs typeface="Arial"/>
              </a:rPr>
              <a:t>a</a:t>
            </a:r>
            <a:r>
              <a:rPr sz="1800" spc="-5" dirty="0">
                <a:latin typeface="Arial"/>
                <a:cs typeface="Arial"/>
              </a:rPr>
              <a:t>i</a:t>
            </a:r>
            <a:r>
              <a:rPr sz="1800" spc="-10" dirty="0">
                <a:latin typeface="Arial"/>
                <a:cs typeface="Arial"/>
              </a:rPr>
              <a:t>n</a:t>
            </a:r>
            <a:r>
              <a:rPr sz="1800" spc="-5" dirty="0">
                <a:latin typeface="Arial"/>
                <a:cs typeface="Arial"/>
              </a:rPr>
              <a:t>i</a:t>
            </a:r>
            <a:r>
              <a:rPr sz="1800" spc="-10" dirty="0">
                <a:latin typeface="Arial"/>
                <a:cs typeface="Arial"/>
              </a:rPr>
              <a:t>n</a:t>
            </a:r>
            <a:r>
              <a:rPr sz="1800" dirty="0">
                <a:latin typeface="Arial"/>
                <a:cs typeface="Arial"/>
              </a:rPr>
              <a:t>g</a:t>
            </a:r>
            <a:r>
              <a:rPr sz="1800" spc="20" dirty="0">
                <a:latin typeface="Arial"/>
                <a:cs typeface="Arial"/>
              </a:rPr>
              <a:t> </a:t>
            </a:r>
            <a:r>
              <a:rPr sz="1800" dirty="0">
                <a:latin typeface="Arial"/>
                <a:cs typeface="Arial"/>
              </a:rPr>
              <a:t>m</a:t>
            </a:r>
            <a:r>
              <a:rPr sz="1800" spc="-10" dirty="0">
                <a:latin typeface="Arial"/>
                <a:cs typeface="Arial"/>
              </a:rPr>
              <a:t>u</a:t>
            </a:r>
            <a:r>
              <a:rPr sz="1800" dirty="0">
                <a:latin typeface="Arial"/>
                <a:cs typeface="Arial"/>
              </a:rPr>
              <a:t>st</a:t>
            </a:r>
            <a:r>
              <a:rPr sz="1800" spc="-5" dirty="0">
                <a:latin typeface="Arial"/>
                <a:cs typeface="Arial"/>
              </a:rPr>
              <a:t> </a:t>
            </a:r>
            <a:r>
              <a:rPr sz="1800" spc="-10" dirty="0">
                <a:latin typeface="Arial"/>
                <a:cs typeface="Arial"/>
              </a:rPr>
              <a:t>b</a:t>
            </a:r>
            <a:r>
              <a:rPr sz="1800" dirty="0">
                <a:latin typeface="Arial"/>
                <a:cs typeface="Arial"/>
              </a:rPr>
              <a:t>e</a:t>
            </a:r>
            <a:r>
              <a:rPr sz="1800" spc="10" dirty="0">
                <a:latin typeface="Arial"/>
                <a:cs typeface="Arial"/>
              </a:rPr>
              <a:t> </a:t>
            </a:r>
            <a:r>
              <a:rPr sz="1800" dirty="0">
                <a:latin typeface="Arial"/>
                <a:cs typeface="Arial"/>
              </a:rPr>
              <a:t>t</a:t>
            </a:r>
            <a:r>
              <a:rPr sz="1800" spc="-10" dirty="0">
                <a:latin typeface="Arial"/>
                <a:cs typeface="Arial"/>
              </a:rPr>
              <a:t>a</a:t>
            </a:r>
            <a:r>
              <a:rPr sz="1800" dirty="0">
                <a:latin typeface="Arial"/>
                <a:cs typeface="Arial"/>
              </a:rPr>
              <a:t>k</a:t>
            </a:r>
            <a:r>
              <a:rPr sz="1800" spc="-10" dirty="0">
                <a:latin typeface="Arial"/>
                <a:cs typeface="Arial"/>
              </a:rPr>
              <a:t>e</a:t>
            </a:r>
            <a:r>
              <a:rPr sz="1800" dirty="0">
                <a:latin typeface="Arial"/>
                <a:cs typeface="Arial"/>
              </a:rPr>
              <a:t>n</a:t>
            </a:r>
            <a:r>
              <a:rPr sz="1800" spc="-5" dirty="0">
                <a:latin typeface="Arial"/>
                <a:cs typeface="Arial"/>
              </a:rPr>
              <a:t> </a:t>
            </a:r>
            <a:r>
              <a:rPr sz="1800" spc="-10" dirty="0">
                <a:latin typeface="Arial"/>
                <a:cs typeface="Arial"/>
              </a:rPr>
              <a:t>annua</a:t>
            </a:r>
            <a:r>
              <a:rPr sz="1800" spc="-5" dirty="0">
                <a:latin typeface="Arial"/>
                <a:cs typeface="Arial"/>
              </a:rPr>
              <a:t>ll</a:t>
            </a:r>
            <a:r>
              <a:rPr sz="1800" dirty="0">
                <a:latin typeface="Arial"/>
                <a:cs typeface="Arial"/>
              </a:rPr>
              <a:t>y </a:t>
            </a:r>
            <a:r>
              <a:rPr sz="1800" spc="-10" dirty="0">
                <a:latin typeface="Arial"/>
                <a:cs typeface="Arial"/>
              </a:rPr>
              <a:t>b</a:t>
            </a:r>
            <a:r>
              <a:rPr sz="1800" dirty="0">
                <a:latin typeface="Arial"/>
                <a:cs typeface="Arial"/>
              </a:rPr>
              <a:t>y </a:t>
            </a:r>
            <a:r>
              <a:rPr sz="1800" spc="-10" dirty="0">
                <a:latin typeface="Arial"/>
                <a:cs typeface="Arial"/>
              </a:rPr>
              <a:t>e</a:t>
            </a:r>
            <a:r>
              <a:rPr sz="1800" dirty="0">
                <a:latin typeface="Arial"/>
                <a:cs typeface="Arial"/>
              </a:rPr>
              <a:t>m</a:t>
            </a:r>
            <a:r>
              <a:rPr sz="1800" spc="-10" dirty="0">
                <a:latin typeface="Arial"/>
                <a:cs typeface="Arial"/>
              </a:rPr>
              <a:t>p</a:t>
            </a:r>
            <a:r>
              <a:rPr sz="1800" spc="-5" dirty="0">
                <a:latin typeface="Arial"/>
                <a:cs typeface="Arial"/>
              </a:rPr>
              <a:t>l</a:t>
            </a:r>
            <a:r>
              <a:rPr sz="1800" spc="-10" dirty="0">
                <a:latin typeface="Arial"/>
                <a:cs typeface="Arial"/>
              </a:rPr>
              <a:t>o</a:t>
            </a:r>
            <a:r>
              <a:rPr sz="1800" spc="-25" dirty="0">
                <a:latin typeface="Arial"/>
                <a:cs typeface="Arial"/>
              </a:rPr>
              <a:t>y</a:t>
            </a:r>
            <a:r>
              <a:rPr sz="1800" spc="-10" dirty="0">
                <a:latin typeface="Arial"/>
                <a:cs typeface="Arial"/>
              </a:rPr>
              <a:t>ee</a:t>
            </a:r>
            <a:r>
              <a:rPr sz="1800" dirty="0">
                <a:latin typeface="Arial"/>
                <a:cs typeface="Arial"/>
              </a:rPr>
              <a:t>s,</a:t>
            </a:r>
            <a:r>
              <a:rPr sz="1800" spc="40" dirty="0">
                <a:latin typeface="Arial"/>
                <a:cs typeface="Arial"/>
              </a:rPr>
              <a:t> </a:t>
            </a:r>
            <a:r>
              <a:rPr sz="1800" dirty="0">
                <a:latin typeface="Arial"/>
                <a:cs typeface="Arial"/>
              </a:rPr>
              <a:t>c</a:t>
            </a:r>
            <a:r>
              <a:rPr sz="1800" spc="-10" dirty="0">
                <a:latin typeface="Arial"/>
                <a:cs typeface="Arial"/>
              </a:rPr>
              <a:t>on</a:t>
            </a:r>
            <a:r>
              <a:rPr sz="1800" dirty="0">
                <a:latin typeface="Arial"/>
                <a:cs typeface="Arial"/>
              </a:rPr>
              <a:t>tr</a:t>
            </a:r>
            <a:r>
              <a:rPr sz="1800" spc="-10" dirty="0">
                <a:latin typeface="Arial"/>
                <a:cs typeface="Arial"/>
              </a:rPr>
              <a:t>a</a:t>
            </a:r>
            <a:r>
              <a:rPr sz="1800" dirty="0">
                <a:latin typeface="Arial"/>
                <a:cs typeface="Arial"/>
              </a:rPr>
              <a:t>ct</a:t>
            </a:r>
            <a:r>
              <a:rPr sz="1800" spc="-10" dirty="0">
                <a:latin typeface="Arial"/>
                <a:cs typeface="Arial"/>
              </a:rPr>
              <a:t>o</a:t>
            </a:r>
            <a:r>
              <a:rPr sz="1800" dirty="0">
                <a:latin typeface="Arial"/>
                <a:cs typeface="Arial"/>
              </a:rPr>
              <a:t>r</a:t>
            </a:r>
            <a:r>
              <a:rPr sz="1800" spc="15" dirty="0">
                <a:latin typeface="Arial"/>
                <a:cs typeface="Arial"/>
              </a:rPr>
              <a:t> </a:t>
            </a:r>
            <a:r>
              <a:rPr sz="1800" spc="-10" dirty="0">
                <a:latin typeface="Arial"/>
                <a:cs typeface="Arial"/>
              </a:rPr>
              <a:t>pe</a:t>
            </a:r>
            <a:r>
              <a:rPr sz="1800" dirty="0">
                <a:latin typeface="Arial"/>
                <a:cs typeface="Arial"/>
              </a:rPr>
              <a:t>rs</a:t>
            </a:r>
            <a:r>
              <a:rPr sz="1800" spc="-10" dirty="0">
                <a:latin typeface="Arial"/>
                <a:cs typeface="Arial"/>
              </a:rPr>
              <a:t>onne</a:t>
            </a:r>
            <a:r>
              <a:rPr sz="1800" spc="-5" dirty="0">
                <a:latin typeface="Arial"/>
                <a:cs typeface="Arial"/>
              </a:rPr>
              <a:t>l</a:t>
            </a:r>
            <a:r>
              <a:rPr sz="1800" dirty="0">
                <a:latin typeface="Arial"/>
                <a:cs typeface="Arial"/>
              </a:rPr>
              <a:t>,</a:t>
            </a:r>
            <a:r>
              <a:rPr sz="1800" spc="15" dirty="0">
                <a:latin typeface="Arial"/>
                <a:cs typeface="Arial"/>
              </a:rPr>
              <a:t> </a:t>
            </a:r>
            <a:r>
              <a:rPr sz="1800" spc="-5" dirty="0">
                <a:latin typeface="Arial"/>
                <a:cs typeface="Arial"/>
              </a:rPr>
              <a:t>i</a:t>
            </a:r>
            <a:r>
              <a:rPr sz="1800" spc="-10" dirty="0">
                <a:latin typeface="Arial"/>
                <a:cs typeface="Arial"/>
              </a:rPr>
              <a:t>n</a:t>
            </a:r>
            <a:r>
              <a:rPr sz="1800" dirty="0">
                <a:latin typeface="Arial"/>
                <a:cs typeface="Arial"/>
              </a:rPr>
              <a:t>t</a:t>
            </a:r>
            <a:r>
              <a:rPr sz="1800" spc="-10" dirty="0">
                <a:latin typeface="Arial"/>
                <a:cs typeface="Arial"/>
              </a:rPr>
              <a:t>e</a:t>
            </a:r>
            <a:r>
              <a:rPr sz="1800" dirty="0">
                <a:latin typeface="Arial"/>
                <a:cs typeface="Arial"/>
              </a:rPr>
              <a:t>r</a:t>
            </a:r>
            <a:r>
              <a:rPr sz="1800" spc="-10" dirty="0">
                <a:latin typeface="Arial"/>
                <a:cs typeface="Arial"/>
              </a:rPr>
              <a:t>n</a:t>
            </a:r>
            <a:r>
              <a:rPr sz="1800" dirty="0">
                <a:latin typeface="Arial"/>
                <a:cs typeface="Arial"/>
              </a:rPr>
              <a:t>s</a:t>
            </a:r>
            <a:r>
              <a:rPr sz="1800" spc="15" dirty="0">
                <a:latin typeface="Arial"/>
                <a:cs typeface="Arial"/>
              </a:rPr>
              <a:t> </a:t>
            </a:r>
            <a:r>
              <a:rPr sz="1800" spc="-10" dirty="0">
                <a:latin typeface="Arial"/>
                <a:cs typeface="Arial"/>
              </a:rPr>
              <a:t>an</a:t>
            </a:r>
            <a:r>
              <a:rPr sz="1800" dirty="0">
                <a:latin typeface="Arial"/>
                <a:cs typeface="Arial"/>
              </a:rPr>
              <a:t>d</a:t>
            </a:r>
            <a:r>
              <a:rPr sz="1800" spc="10" dirty="0">
                <a:latin typeface="Arial"/>
                <a:cs typeface="Arial"/>
              </a:rPr>
              <a:t> </a:t>
            </a:r>
            <a:r>
              <a:rPr sz="1800" spc="-10" dirty="0">
                <a:latin typeface="Arial"/>
                <a:cs typeface="Arial"/>
              </a:rPr>
              <a:t>o</a:t>
            </a:r>
            <a:r>
              <a:rPr sz="1800" dirty="0">
                <a:latin typeface="Arial"/>
                <a:cs typeface="Arial"/>
              </a:rPr>
              <a:t>t</a:t>
            </a:r>
            <a:r>
              <a:rPr sz="1800" spc="-10" dirty="0">
                <a:latin typeface="Arial"/>
                <a:cs typeface="Arial"/>
              </a:rPr>
              <a:t>he</a:t>
            </a:r>
            <a:r>
              <a:rPr sz="1800" dirty="0">
                <a:latin typeface="Arial"/>
                <a:cs typeface="Arial"/>
              </a:rPr>
              <a:t>r </a:t>
            </a:r>
            <a:r>
              <a:rPr sz="1800" spc="-10" dirty="0">
                <a:latin typeface="Arial"/>
                <a:cs typeface="Arial"/>
              </a:rPr>
              <a:t>non</a:t>
            </a:r>
            <a:r>
              <a:rPr sz="1800" dirty="0">
                <a:latin typeface="Arial"/>
                <a:cs typeface="Arial"/>
              </a:rPr>
              <a:t>-</a:t>
            </a:r>
            <a:r>
              <a:rPr sz="1800" spc="-10" dirty="0">
                <a:latin typeface="Arial"/>
                <a:cs typeface="Arial"/>
              </a:rPr>
              <a:t>go</a:t>
            </a:r>
            <a:r>
              <a:rPr sz="1800" dirty="0">
                <a:latin typeface="Arial"/>
                <a:cs typeface="Arial"/>
              </a:rPr>
              <a:t>v</a:t>
            </a:r>
            <a:r>
              <a:rPr sz="1800" spc="-10" dirty="0">
                <a:latin typeface="Arial"/>
                <a:cs typeface="Arial"/>
              </a:rPr>
              <a:t>e</a:t>
            </a:r>
            <a:r>
              <a:rPr sz="1800" dirty="0">
                <a:latin typeface="Arial"/>
                <a:cs typeface="Arial"/>
              </a:rPr>
              <a:t>r</a:t>
            </a:r>
            <a:r>
              <a:rPr sz="1800" spc="-10" dirty="0">
                <a:latin typeface="Arial"/>
                <a:cs typeface="Arial"/>
              </a:rPr>
              <a:t>n</a:t>
            </a:r>
            <a:r>
              <a:rPr sz="1800" dirty="0">
                <a:latin typeface="Arial"/>
                <a:cs typeface="Arial"/>
              </a:rPr>
              <a:t>m</a:t>
            </a:r>
            <a:r>
              <a:rPr sz="1800" spc="-10" dirty="0">
                <a:latin typeface="Arial"/>
                <a:cs typeface="Arial"/>
              </a:rPr>
              <a:t>en</a:t>
            </a:r>
            <a:r>
              <a:rPr sz="1800" dirty="0">
                <a:latin typeface="Arial"/>
                <a:cs typeface="Arial"/>
              </a:rPr>
              <a:t>t</a:t>
            </a:r>
            <a:r>
              <a:rPr sz="1800" spc="30" dirty="0">
                <a:latin typeface="Arial"/>
                <a:cs typeface="Arial"/>
              </a:rPr>
              <a:t> </a:t>
            </a:r>
            <a:r>
              <a:rPr sz="1800" spc="-10" dirty="0">
                <a:latin typeface="Arial"/>
                <a:cs typeface="Arial"/>
              </a:rPr>
              <a:t>e</a:t>
            </a:r>
            <a:r>
              <a:rPr sz="1800" dirty="0">
                <a:latin typeface="Arial"/>
                <a:cs typeface="Arial"/>
              </a:rPr>
              <a:t>m</a:t>
            </a:r>
            <a:r>
              <a:rPr sz="1800" spc="-10" dirty="0">
                <a:latin typeface="Arial"/>
                <a:cs typeface="Arial"/>
              </a:rPr>
              <a:t>p</a:t>
            </a:r>
            <a:r>
              <a:rPr sz="1800" spc="-5" dirty="0">
                <a:latin typeface="Arial"/>
                <a:cs typeface="Arial"/>
              </a:rPr>
              <a:t>l</a:t>
            </a:r>
            <a:r>
              <a:rPr sz="1800" spc="-10" dirty="0">
                <a:latin typeface="Arial"/>
                <a:cs typeface="Arial"/>
              </a:rPr>
              <a:t>o</a:t>
            </a:r>
            <a:r>
              <a:rPr sz="1800" spc="-25" dirty="0">
                <a:latin typeface="Arial"/>
                <a:cs typeface="Arial"/>
              </a:rPr>
              <a:t>y</a:t>
            </a:r>
            <a:r>
              <a:rPr sz="1800" spc="-10" dirty="0">
                <a:latin typeface="Arial"/>
                <a:cs typeface="Arial"/>
              </a:rPr>
              <a:t>ees </a:t>
            </a:r>
            <a:r>
              <a:rPr sz="1800" dirty="0">
                <a:latin typeface="Arial"/>
                <a:cs typeface="Arial"/>
              </a:rPr>
              <a:t>c</a:t>
            </a:r>
            <a:r>
              <a:rPr sz="1800" spc="-10" dirty="0">
                <a:latin typeface="Arial"/>
                <a:cs typeface="Arial"/>
              </a:rPr>
              <a:t>ondu</a:t>
            </a:r>
            <a:r>
              <a:rPr sz="1800" dirty="0">
                <a:latin typeface="Arial"/>
                <a:cs typeface="Arial"/>
              </a:rPr>
              <a:t>ct</a:t>
            </a:r>
            <a:r>
              <a:rPr sz="1800" spc="-5" dirty="0">
                <a:latin typeface="Arial"/>
                <a:cs typeface="Arial"/>
              </a:rPr>
              <a:t>i</a:t>
            </a:r>
            <a:r>
              <a:rPr sz="1800" spc="-10" dirty="0">
                <a:latin typeface="Arial"/>
                <a:cs typeface="Arial"/>
              </a:rPr>
              <a:t>n</a:t>
            </a:r>
            <a:r>
              <a:rPr sz="1800" dirty="0">
                <a:latin typeface="Arial"/>
                <a:cs typeface="Arial"/>
              </a:rPr>
              <a:t>g</a:t>
            </a:r>
            <a:r>
              <a:rPr sz="1800" spc="20" dirty="0">
                <a:latin typeface="Arial"/>
                <a:cs typeface="Arial"/>
              </a:rPr>
              <a:t> </a:t>
            </a:r>
            <a:r>
              <a:rPr sz="1800" spc="-10" dirty="0">
                <a:latin typeface="Arial"/>
                <a:cs typeface="Arial"/>
              </a:rPr>
              <a:t>bu</a:t>
            </a:r>
            <a:r>
              <a:rPr sz="1800" dirty="0">
                <a:latin typeface="Arial"/>
                <a:cs typeface="Arial"/>
              </a:rPr>
              <a:t>s</a:t>
            </a:r>
            <a:r>
              <a:rPr sz="1800" spc="-5" dirty="0">
                <a:latin typeface="Arial"/>
                <a:cs typeface="Arial"/>
              </a:rPr>
              <a:t>i</a:t>
            </a:r>
            <a:r>
              <a:rPr sz="1800" spc="-10" dirty="0">
                <a:latin typeface="Arial"/>
                <a:cs typeface="Arial"/>
              </a:rPr>
              <a:t>ne</a:t>
            </a:r>
            <a:r>
              <a:rPr sz="1800" dirty="0">
                <a:latin typeface="Arial"/>
                <a:cs typeface="Arial"/>
              </a:rPr>
              <a:t>ss</a:t>
            </a:r>
            <a:r>
              <a:rPr sz="1800" spc="15" dirty="0">
                <a:latin typeface="Arial"/>
                <a:cs typeface="Arial"/>
              </a:rPr>
              <a:t> </a:t>
            </a:r>
            <a:r>
              <a:rPr sz="1800" dirty="0">
                <a:latin typeface="Arial"/>
                <a:cs typeface="Arial"/>
              </a:rPr>
              <a:t>f</a:t>
            </a:r>
            <a:r>
              <a:rPr sz="1800" spc="-10" dirty="0">
                <a:latin typeface="Arial"/>
                <a:cs typeface="Arial"/>
              </a:rPr>
              <a:t>o</a:t>
            </a:r>
            <a:r>
              <a:rPr sz="1800" dirty="0">
                <a:latin typeface="Arial"/>
                <a:cs typeface="Arial"/>
              </a:rPr>
              <a:t>r </a:t>
            </a:r>
            <a:r>
              <a:rPr sz="1800" spc="-10" dirty="0">
                <a:latin typeface="Arial"/>
                <a:cs typeface="Arial"/>
              </a:rPr>
              <a:t>o</a:t>
            </a:r>
            <a:r>
              <a:rPr sz="1800" dirty="0">
                <a:latin typeface="Arial"/>
                <a:cs typeface="Arial"/>
              </a:rPr>
              <a:t>r </a:t>
            </a:r>
            <a:r>
              <a:rPr sz="1800" spc="-10" dirty="0">
                <a:latin typeface="Arial"/>
                <a:cs typeface="Arial"/>
              </a:rPr>
              <a:t>o</a:t>
            </a:r>
            <a:r>
              <a:rPr sz="1800" dirty="0">
                <a:latin typeface="Arial"/>
                <a:cs typeface="Arial"/>
              </a:rPr>
              <a:t>n</a:t>
            </a:r>
            <a:r>
              <a:rPr sz="1800" spc="-5" dirty="0">
                <a:latin typeface="Arial"/>
                <a:cs typeface="Arial"/>
              </a:rPr>
              <a:t> </a:t>
            </a:r>
            <a:r>
              <a:rPr sz="1800" spc="-10" dirty="0">
                <a:latin typeface="Arial"/>
                <a:cs typeface="Arial"/>
              </a:rPr>
              <a:t>beha</a:t>
            </a:r>
            <a:r>
              <a:rPr sz="1800" spc="-5" dirty="0">
                <a:latin typeface="Arial"/>
                <a:cs typeface="Arial"/>
              </a:rPr>
              <a:t>l</a:t>
            </a:r>
            <a:r>
              <a:rPr sz="1800" dirty="0">
                <a:latin typeface="Arial"/>
                <a:cs typeface="Arial"/>
              </a:rPr>
              <a:t>f</a:t>
            </a:r>
            <a:r>
              <a:rPr sz="1800" spc="15"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a:t>
            </a:r>
            <a:r>
              <a:rPr lang="en-US" sz="1800" spc="-5" dirty="0">
                <a:latin typeface="Arial"/>
                <a:cs typeface="Arial"/>
              </a:rPr>
              <a:t>Administration </a:t>
            </a:r>
            <a:r>
              <a:rPr sz="1800" dirty="0">
                <a:latin typeface="Arial"/>
                <a:cs typeface="Arial"/>
              </a:rPr>
              <a:t>t</a:t>
            </a:r>
            <a:r>
              <a:rPr sz="1800" spc="-10" dirty="0">
                <a:latin typeface="Arial"/>
                <a:cs typeface="Arial"/>
              </a:rPr>
              <a:t>h</a:t>
            </a:r>
            <a:r>
              <a:rPr sz="1800" dirty="0">
                <a:latin typeface="Arial"/>
                <a:cs typeface="Arial"/>
              </a:rPr>
              <a:t>r</a:t>
            </a:r>
            <a:r>
              <a:rPr sz="1800" spc="-10" dirty="0">
                <a:latin typeface="Arial"/>
                <a:cs typeface="Arial"/>
              </a:rPr>
              <a:t>oug</a:t>
            </a:r>
            <a:r>
              <a:rPr sz="1800" dirty="0">
                <a:latin typeface="Arial"/>
                <a:cs typeface="Arial"/>
              </a:rPr>
              <a:t>h</a:t>
            </a:r>
            <a:r>
              <a:rPr sz="1800" spc="10" dirty="0">
                <a:latin typeface="Arial"/>
                <a:cs typeface="Arial"/>
              </a:rPr>
              <a:t> </a:t>
            </a:r>
            <a:r>
              <a:rPr sz="1800" dirty="0">
                <a:latin typeface="Arial"/>
                <a:cs typeface="Arial"/>
              </a:rPr>
              <a:t>c</a:t>
            </a:r>
            <a:r>
              <a:rPr sz="1800" spc="-10" dirty="0">
                <a:latin typeface="Arial"/>
                <a:cs typeface="Arial"/>
              </a:rPr>
              <a:t>on</a:t>
            </a:r>
            <a:r>
              <a:rPr sz="1800" dirty="0">
                <a:latin typeface="Arial"/>
                <a:cs typeface="Arial"/>
              </a:rPr>
              <a:t>tr</a:t>
            </a:r>
            <a:r>
              <a:rPr sz="1800" spc="-10" dirty="0">
                <a:latin typeface="Arial"/>
                <a:cs typeface="Arial"/>
              </a:rPr>
              <a:t>a</a:t>
            </a:r>
            <a:r>
              <a:rPr sz="1800" dirty="0">
                <a:latin typeface="Arial"/>
                <a:cs typeface="Arial"/>
              </a:rPr>
              <a:t>ct</a:t>
            </a:r>
            <a:r>
              <a:rPr sz="1800" spc="-10" dirty="0">
                <a:latin typeface="Arial"/>
                <a:cs typeface="Arial"/>
              </a:rPr>
              <a:t>ual </a:t>
            </a:r>
            <a:r>
              <a:rPr sz="1800" dirty="0">
                <a:latin typeface="Arial"/>
                <a:cs typeface="Arial"/>
              </a:rPr>
              <a:t>r</a:t>
            </a:r>
            <a:r>
              <a:rPr sz="1800" spc="-10" dirty="0">
                <a:latin typeface="Arial"/>
                <a:cs typeface="Arial"/>
              </a:rPr>
              <a:t>e</a:t>
            </a:r>
            <a:r>
              <a:rPr sz="1800" spc="-5" dirty="0">
                <a:latin typeface="Arial"/>
                <a:cs typeface="Arial"/>
              </a:rPr>
              <a:t>l</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on</a:t>
            </a:r>
            <a:r>
              <a:rPr sz="1800" dirty="0">
                <a:latin typeface="Arial"/>
                <a:cs typeface="Arial"/>
              </a:rPr>
              <a:t>s</a:t>
            </a:r>
            <a:r>
              <a:rPr sz="1800" spc="-10" dirty="0">
                <a:latin typeface="Arial"/>
                <a:cs typeface="Arial"/>
              </a:rPr>
              <a:t>h</a:t>
            </a:r>
            <a:r>
              <a:rPr sz="1800" spc="-5" dirty="0">
                <a:latin typeface="Arial"/>
                <a:cs typeface="Arial"/>
              </a:rPr>
              <a:t>i</a:t>
            </a:r>
            <a:r>
              <a:rPr sz="1800" spc="-10" dirty="0">
                <a:latin typeface="Arial"/>
                <a:cs typeface="Arial"/>
              </a:rPr>
              <a:t>p</a:t>
            </a:r>
            <a:r>
              <a:rPr sz="1800" dirty="0">
                <a:latin typeface="Arial"/>
                <a:cs typeface="Arial"/>
              </a:rPr>
              <a:t>s</a:t>
            </a:r>
            <a:r>
              <a:rPr sz="1800" spc="25" dirty="0">
                <a:latin typeface="Arial"/>
                <a:cs typeface="Arial"/>
              </a:rPr>
              <a:t> </a:t>
            </a:r>
            <a:r>
              <a:rPr sz="1800" spc="-10" dirty="0">
                <a:latin typeface="Arial"/>
                <a:cs typeface="Arial"/>
              </a:rPr>
              <a:t>o</a:t>
            </a:r>
            <a:r>
              <a:rPr sz="1800" dirty="0">
                <a:latin typeface="Arial"/>
                <a:cs typeface="Arial"/>
              </a:rPr>
              <a:t>r m</a:t>
            </a:r>
            <a:r>
              <a:rPr sz="1800" spc="-10" dirty="0">
                <a:latin typeface="Arial"/>
                <a:cs typeface="Arial"/>
              </a:rPr>
              <a:t>e</a:t>
            </a:r>
            <a:r>
              <a:rPr sz="1800" dirty="0">
                <a:latin typeface="Arial"/>
                <a:cs typeface="Arial"/>
              </a:rPr>
              <a:t>m</a:t>
            </a:r>
            <a:r>
              <a:rPr sz="1800" spc="-10" dirty="0">
                <a:latin typeface="Arial"/>
                <a:cs typeface="Arial"/>
              </a:rPr>
              <a:t>o</a:t>
            </a:r>
            <a:r>
              <a:rPr sz="1800" dirty="0">
                <a:latin typeface="Arial"/>
                <a:cs typeface="Arial"/>
              </a:rPr>
              <a:t>r</a:t>
            </a:r>
            <a:r>
              <a:rPr sz="1800" spc="-10" dirty="0">
                <a:latin typeface="Arial"/>
                <a:cs typeface="Arial"/>
              </a:rPr>
              <a:t>and</a:t>
            </a:r>
            <a:r>
              <a:rPr sz="1800" dirty="0">
                <a:latin typeface="Arial"/>
                <a:cs typeface="Arial"/>
              </a:rPr>
              <a:t>a</a:t>
            </a:r>
            <a:r>
              <a:rPr sz="1800" spc="20"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a:t>
            </a:r>
            <a:r>
              <a:rPr sz="1800" spc="-10" dirty="0">
                <a:latin typeface="Arial"/>
                <a:cs typeface="Arial"/>
              </a:rPr>
              <a:t>ag</a:t>
            </a:r>
            <a:r>
              <a:rPr sz="1800" dirty="0">
                <a:latin typeface="Arial"/>
                <a:cs typeface="Arial"/>
              </a:rPr>
              <a:t>r</a:t>
            </a:r>
            <a:r>
              <a:rPr sz="1800" spc="-10" dirty="0">
                <a:latin typeface="Arial"/>
                <a:cs typeface="Arial"/>
              </a:rPr>
              <a:t>ee</a:t>
            </a:r>
            <a:r>
              <a:rPr sz="1800" dirty="0">
                <a:latin typeface="Arial"/>
                <a:cs typeface="Arial"/>
              </a:rPr>
              <a:t>m</a:t>
            </a:r>
            <a:r>
              <a:rPr sz="1800" spc="-10" dirty="0">
                <a:latin typeface="Arial"/>
                <a:cs typeface="Arial"/>
              </a:rPr>
              <a:t>en</a:t>
            </a:r>
            <a:r>
              <a:rPr sz="1800" dirty="0">
                <a:latin typeface="Arial"/>
                <a:cs typeface="Arial"/>
              </a:rPr>
              <a:t>t</a:t>
            </a:r>
            <a:r>
              <a:rPr sz="1800" spc="15" dirty="0">
                <a:latin typeface="Arial"/>
                <a:cs typeface="Arial"/>
              </a:rPr>
              <a:t> </a:t>
            </a:r>
            <a:r>
              <a:rPr sz="1800" spc="-40" dirty="0">
                <a:latin typeface="Arial"/>
                <a:cs typeface="Arial"/>
              </a:rPr>
              <a:t>w</a:t>
            </a:r>
            <a:r>
              <a:rPr sz="1800" spc="-10" dirty="0">
                <a:latin typeface="Arial"/>
                <a:cs typeface="Arial"/>
              </a:rPr>
              <a:t>he</a:t>
            </a:r>
            <a:r>
              <a:rPr sz="1800" dirty="0">
                <a:latin typeface="Arial"/>
                <a:cs typeface="Arial"/>
              </a:rPr>
              <a:t>n</a:t>
            </a:r>
            <a:r>
              <a:rPr sz="1800" spc="45" dirty="0">
                <a:latin typeface="Arial"/>
                <a:cs typeface="Arial"/>
              </a:rPr>
              <a:t> </a:t>
            </a:r>
            <a:r>
              <a:rPr sz="1800" dirty="0">
                <a:latin typeface="Arial"/>
                <a:cs typeface="Arial"/>
              </a:rPr>
              <a:t>m</a:t>
            </a:r>
            <a:r>
              <a:rPr sz="1800" spc="-10" dirty="0">
                <a:latin typeface="Arial"/>
                <a:cs typeface="Arial"/>
              </a:rPr>
              <a:t>anag</a:t>
            </a:r>
            <a:r>
              <a:rPr sz="1800" spc="-5" dirty="0">
                <a:latin typeface="Arial"/>
                <a:cs typeface="Arial"/>
              </a:rPr>
              <a:t>i</a:t>
            </a:r>
            <a:r>
              <a:rPr sz="1800" spc="-10" dirty="0">
                <a:latin typeface="Arial"/>
                <a:cs typeface="Arial"/>
              </a:rPr>
              <a:t>ng</a:t>
            </a:r>
            <a:r>
              <a:rPr sz="1800" dirty="0">
                <a:latin typeface="Arial"/>
                <a:cs typeface="Arial"/>
              </a:rPr>
              <a:t>,</a:t>
            </a:r>
            <a:r>
              <a:rPr sz="1800" spc="30" dirty="0">
                <a:latin typeface="Arial"/>
                <a:cs typeface="Arial"/>
              </a:rPr>
              <a:t> </a:t>
            </a:r>
            <a:r>
              <a:rPr sz="1800" dirty="0">
                <a:latin typeface="Arial"/>
                <a:cs typeface="Arial"/>
              </a:rPr>
              <a:t>m</a:t>
            </a:r>
            <a:r>
              <a:rPr sz="1800" spc="-10" dirty="0">
                <a:latin typeface="Arial"/>
                <a:cs typeface="Arial"/>
              </a:rPr>
              <a:t>a</a:t>
            </a:r>
            <a:r>
              <a:rPr sz="1800" spc="-5" dirty="0">
                <a:latin typeface="Arial"/>
                <a:cs typeface="Arial"/>
              </a:rPr>
              <a:t>i</a:t>
            </a:r>
            <a:r>
              <a:rPr sz="1800" spc="-10" dirty="0">
                <a:latin typeface="Arial"/>
                <a:cs typeface="Arial"/>
              </a:rPr>
              <a:t>n</a:t>
            </a:r>
            <a:r>
              <a:rPr sz="1800" dirty="0">
                <a:latin typeface="Arial"/>
                <a:cs typeface="Arial"/>
              </a:rPr>
              <a:t>t</a:t>
            </a:r>
            <a:r>
              <a:rPr sz="1800" spc="-10" dirty="0">
                <a:latin typeface="Arial"/>
                <a:cs typeface="Arial"/>
              </a:rPr>
              <a:t>a</a:t>
            </a:r>
            <a:r>
              <a:rPr sz="1800" spc="-5" dirty="0">
                <a:latin typeface="Arial"/>
                <a:cs typeface="Arial"/>
              </a:rPr>
              <a:t>i</a:t>
            </a:r>
            <a:r>
              <a:rPr sz="1800" spc="-10" dirty="0">
                <a:latin typeface="Arial"/>
                <a:cs typeface="Arial"/>
              </a:rPr>
              <a:t>n</a:t>
            </a:r>
            <a:r>
              <a:rPr sz="1800" spc="-5" dirty="0">
                <a:latin typeface="Arial"/>
                <a:cs typeface="Arial"/>
              </a:rPr>
              <a:t>i</a:t>
            </a:r>
            <a:r>
              <a:rPr sz="1800" spc="-10" dirty="0">
                <a:latin typeface="Arial"/>
                <a:cs typeface="Arial"/>
              </a:rPr>
              <a:t>ng</a:t>
            </a:r>
            <a:r>
              <a:rPr sz="1800" dirty="0">
                <a:latin typeface="Arial"/>
                <a:cs typeface="Arial"/>
              </a:rPr>
              <a:t>,</a:t>
            </a:r>
            <a:r>
              <a:rPr sz="1800" spc="30" dirty="0">
                <a:latin typeface="Arial"/>
                <a:cs typeface="Arial"/>
              </a:rPr>
              <a:t> </a:t>
            </a:r>
            <a:r>
              <a:rPr sz="1800" spc="-10" dirty="0">
                <a:latin typeface="Arial"/>
                <a:cs typeface="Arial"/>
              </a:rPr>
              <a:t>and</a:t>
            </a:r>
            <a:r>
              <a:rPr sz="1800" dirty="0">
                <a:latin typeface="Arial"/>
                <a:cs typeface="Arial"/>
              </a:rPr>
              <a:t>/</a:t>
            </a:r>
            <a:r>
              <a:rPr sz="1800" spc="-10" dirty="0">
                <a:latin typeface="Arial"/>
                <a:cs typeface="Arial"/>
              </a:rPr>
              <a:t>or u</a:t>
            </a:r>
            <a:r>
              <a:rPr sz="1800" dirty="0">
                <a:latin typeface="Arial"/>
                <a:cs typeface="Arial"/>
              </a:rPr>
              <a:t>s</a:t>
            </a:r>
            <a:r>
              <a:rPr sz="1800" spc="-5" dirty="0">
                <a:latin typeface="Arial"/>
                <a:cs typeface="Arial"/>
              </a:rPr>
              <a:t>i</a:t>
            </a:r>
            <a:r>
              <a:rPr sz="1800" spc="-10" dirty="0">
                <a:latin typeface="Arial"/>
                <a:cs typeface="Arial"/>
              </a:rPr>
              <a:t>n</a:t>
            </a:r>
            <a:r>
              <a:rPr sz="1800" dirty="0">
                <a:latin typeface="Arial"/>
                <a:cs typeface="Arial"/>
              </a:rPr>
              <a:t>g</a:t>
            </a:r>
            <a:r>
              <a:rPr sz="1800" spc="10" dirty="0">
                <a:latin typeface="Arial"/>
                <a:cs typeface="Arial"/>
              </a:rPr>
              <a:t> </a:t>
            </a:r>
            <a:r>
              <a:rPr sz="1800" spc="-10" dirty="0">
                <a:latin typeface="Arial"/>
                <a:cs typeface="Arial"/>
              </a:rPr>
              <a:t>go</a:t>
            </a:r>
            <a:r>
              <a:rPr sz="1800" dirty="0">
                <a:latin typeface="Arial"/>
                <a:cs typeface="Arial"/>
              </a:rPr>
              <a:t>v</a:t>
            </a:r>
            <a:r>
              <a:rPr sz="1800" spc="-10" dirty="0">
                <a:latin typeface="Arial"/>
                <a:cs typeface="Arial"/>
              </a:rPr>
              <a:t>e</a:t>
            </a:r>
            <a:r>
              <a:rPr sz="1800" dirty="0">
                <a:latin typeface="Arial"/>
                <a:cs typeface="Arial"/>
              </a:rPr>
              <a:t>r</a:t>
            </a:r>
            <a:r>
              <a:rPr sz="1800" spc="-10" dirty="0">
                <a:latin typeface="Arial"/>
                <a:cs typeface="Arial"/>
              </a:rPr>
              <a:t>n</a:t>
            </a:r>
            <a:r>
              <a:rPr sz="1800" dirty="0">
                <a:latin typeface="Arial"/>
                <a:cs typeface="Arial"/>
              </a:rPr>
              <a:t>m</a:t>
            </a:r>
            <a:r>
              <a:rPr sz="1800" spc="-10" dirty="0">
                <a:latin typeface="Arial"/>
                <a:cs typeface="Arial"/>
              </a:rPr>
              <a:t>en</a:t>
            </a:r>
            <a:r>
              <a:rPr sz="1800" dirty="0">
                <a:latin typeface="Arial"/>
                <a:cs typeface="Arial"/>
              </a:rPr>
              <a:t>t</a:t>
            </a:r>
            <a:r>
              <a:rPr sz="1800" spc="15" dirty="0">
                <a:latin typeface="Arial"/>
                <a:cs typeface="Arial"/>
              </a:rPr>
              <a:t> </a:t>
            </a:r>
            <a:r>
              <a:rPr sz="1800" spc="-10" dirty="0">
                <a:latin typeface="Arial"/>
                <a:cs typeface="Arial"/>
              </a:rPr>
              <a:t>da</a:t>
            </a:r>
            <a:r>
              <a:rPr sz="1800" dirty="0">
                <a:latin typeface="Arial"/>
                <a:cs typeface="Arial"/>
              </a:rPr>
              <a:t>ta</a:t>
            </a:r>
            <a:r>
              <a:rPr sz="1800" spc="10" dirty="0">
                <a:latin typeface="Arial"/>
                <a:cs typeface="Arial"/>
              </a:rPr>
              <a:t> </a:t>
            </a:r>
            <a:r>
              <a:rPr sz="1800" spc="-10" dirty="0">
                <a:latin typeface="Arial"/>
                <a:cs typeface="Arial"/>
              </a:rPr>
              <a:t>o</a:t>
            </a:r>
            <a:r>
              <a:rPr sz="1800" dirty="0">
                <a:latin typeface="Arial"/>
                <a:cs typeface="Arial"/>
              </a:rPr>
              <a:t>r </a:t>
            </a:r>
            <a:r>
              <a:rPr sz="1800" spc="-5" dirty="0">
                <a:latin typeface="Arial"/>
                <a:cs typeface="Arial"/>
              </a:rPr>
              <a:t>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10" dirty="0">
                <a:latin typeface="Arial"/>
                <a:cs typeface="Arial"/>
              </a:rPr>
              <a:t> </a:t>
            </a:r>
            <a:r>
              <a:rPr sz="1800" dirty="0">
                <a:latin typeface="Arial"/>
                <a:cs typeface="Arial"/>
              </a:rPr>
              <a:t>s</a:t>
            </a:r>
            <a:r>
              <a:rPr sz="1800" spc="-25" dirty="0">
                <a:latin typeface="Arial"/>
                <a:cs typeface="Arial"/>
              </a:rPr>
              <a:t>y</a:t>
            </a:r>
            <a:r>
              <a:rPr sz="1800" dirty="0">
                <a:latin typeface="Arial"/>
                <a:cs typeface="Arial"/>
              </a:rPr>
              <a:t>st</a:t>
            </a:r>
            <a:r>
              <a:rPr sz="1800" spc="-10" dirty="0">
                <a:latin typeface="Arial"/>
                <a:cs typeface="Arial"/>
              </a:rPr>
              <a:t>e</a:t>
            </a:r>
            <a:r>
              <a:rPr sz="1800" dirty="0">
                <a:latin typeface="Arial"/>
                <a:cs typeface="Arial"/>
              </a:rPr>
              <a:t>ms.</a:t>
            </a:r>
          </a:p>
          <a:p>
            <a:pPr marL="241300" marR="319405" indent="-228600">
              <a:lnSpc>
                <a:spcPct val="100000"/>
              </a:lnSpc>
              <a:spcBef>
                <a:spcPts val="1030"/>
              </a:spcBef>
            </a:pPr>
            <a:r>
              <a:rPr sz="1800" dirty="0">
                <a:latin typeface="Webdings"/>
                <a:cs typeface="Webdings"/>
              </a:rPr>
              <a:t></a:t>
            </a:r>
            <a:r>
              <a:rPr sz="1800" spc="-5" dirty="0">
                <a:latin typeface="Arial"/>
                <a:cs typeface="Arial"/>
              </a:rPr>
              <a:t>R</a:t>
            </a:r>
            <a:r>
              <a:rPr sz="1800" spc="-10" dirty="0">
                <a:latin typeface="Arial"/>
                <a:cs typeface="Arial"/>
              </a:rPr>
              <a:t>o</a:t>
            </a:r>
            <a:r>
              <a:rPr sz="1800" spc="-5" dirty="0">
                <a:latin typeface="Arial"/>
                <a:cs typeface="Arial"/>
              </a:rPr>
              <a:t>l</a:t>
            </a:r>
            <a:r>
              <a:rPr sz="1800" dirty="0">
                <a:latin typeface="Arial"/>
                <a:cs typeface="Arial"/>
              </a:rPr>
              <a:t>e</a:t>
            </a:r>
            <a:r>
              <a:rPr sz="1800" spc="10" dirty="0">
                <a:latin typeface="Arial"/>
                <a:cs typeface="Arial"/>
              </a:rPr>
              <a:t> </a:t>
            </a:r>
            <a:r>
              <a:rPr sz="1800" spc="-10" dirty="0">
                <a:latin typeface="Arial"/>
                <a:cs typeface="Arial"/>
              </a:rPr>
              <a:t>ba</a:t>
            </a:r>
            <a:r>
              <a:rPr sz="1800" spc="-5" dirty="0">
                <a:latin typeface="Arial"/>
                <a:cs typeface="Arial"/>
              </a:rPr>
              <a:t>s</a:t>
            </a:r>
            <a:r>
              <a:rPr sz="1800" spc="-10" dirty="0">
                <a:latin typeface="Arial"/>
                <a:cs typeface="Arial"/>
              </a:rPr>
              <a:t>e</a:t>
            </a:r>
            <a:r>
              <a:rPr sz="1800" dirty="0">
                <a:latin typeface="Arial"/>
                <a:cs typeface="Arial"/>
              </a:rPr>
              <a:t>d</a:t>
            </a:r>
            <a:r>
              <a:rPr lang="en-US" sz="1800" dirty="0">
                <a:latin typeface="Arial"/>
                <a:cs typeface="Arial"/>
              </a:rPr>
              <a:t> security</a:t>
            </a:r>
            <a:r>
              <a:rPr sz="1800" spc="10" dirty="0">
                <a:latin typeface="Arial"/>
                <a:cs typeface="Arial"/>
              </a:rPr>
              <a:t> </a:t>
            </a:r>
            <a:r>
              <a:rPr sz="1800" dirty="0">
                <a:latin typeface="Arial"/>
                <a:cs typeface="Arial"/>
              </a:rPr>
              <a:t>tr</a:t>
            </a:r>
            <a:r>
              <a:rPr sz="1800" spc="-10" dirty="0">
                <a:latin typeface="Arial"/>
                <a:cs typeface="Arial"/>
              </a:rPr>
              <a:t>a</a:t>
            </a:r>
            <a:r>
              <a:rPr sz="1800" spc="-5" dirty="0">
                <a:latin typeface="Arial"/>
                <a:cs typeface="Arial"/>
              </a:rPr>
              <a:t>i</a:t>
            </a:r>
            <a:r>
              <a:rPr sz="1800" spc="-10" dirty="0">
                <a:latin typeface="Arial"/>
                <a:cs typeface="Arial"/>
              </a:rPr>
              <a:t>n</a:t>
            </a:r>
            <a:r>
              <a:rPr sz="1800" spc="-5" dirty="0">
                <a:latin typeface="Arial"/>
                <a:cs typeface="Arial"/>
              </a:rPr>
              <a:t>i</a:t>
            </a:r>
            <a:r>
              <a:rPr sz="1800" spc="-10" dirty="0">
                <a:latin typeface="Arial"/>
                <a:cs typeface="Arial"/>
              </a:rPr>
              <a:t>n</a:t>
            </a:r>
            <a:r>
              <a:rPr sz="1800" dirty="0">
                <a:latin typeface="Arial"/>
                <a:cs typeface="Arial"/>
              </a:rPr>
              <a:t>g</a:t>
            </a:r>
            <a:r>
              <a:rPr sz="1800" spc="10" dirty="0">
                <a:latin typeface="Arial"/>
                <a:cs typeface="Arial"/>
              </a:rPr>
              <a:t> </a:t>
            </a:r>
            <a:r>
              <a:rPr sz="1800" dirty="0">
                <a:latin typeface="Arial"/>
                <a:cs typeface="Arial"/>
              </a:rPr>
              <a:t>(</a:t>
            </a:r>
            <a:r>
              <a:rPr sz="1800" spc="-5" dirty="0">
                <a:latin typeface="Arial"/>
                <a:cs typeface="Arial"/>
              </a:rPr>
              <a:t>RB</a:t>
            </a:r>
            <a:r>
              <a:rPr lang="en-US" sz="1800" spc="-5" dirty="0">
                <a:latin typeface="Arial"/>
                <a:cs typeface="Arial"/>
              </a:rPr>
              <a:t>S</a:t>
            </a:r>
            <a:r>
              <a:rPr sz="1800" spc="15" dirty="0">
                <a:latin typeface="Arial"/>
                <a:cs typeface="Arial"/>
              </a:rPr>
              <a:t>T</a:t>
            </a:r>
            <a:r>
              <a:rPr sz="1800" dirty="0">
                <a:latin typeface="Arial"/>
                <a:cs typeface="Arial"/>
              </a:rPr>
              <a:t>)</a:t>
            </a:r>
            <a:r>
              <a:rPr sz="1800" spc="-10" dirty="0">
                <a:latin typeface="Arial"/>
                <a:cs typeface="Arial"/>
              </a:rPr>
              <a:t> </a:t>
            </a:r>
            <a:r>
              <a:rPr sz="1800" spc="-5" dirty="0">
                <a:latin typeface="Arial"/>
                <a:cs typeface="Arial"/>
              </a:rPr>
              <a:t>i</a:t>
            </a:r>
            <a:r>
              <a:rPr sz="1800" dirty="0">
                <a:latin typeface="Arial"/>
                <a:cs typeface="Arial"/>
              </a:rPr>
              <a:t>s </a:t>
            </a:r>
            <a:r>
              <a:rPr sz="1800" spc="-10" dirty="0">
                <a:latin typeface="Arial"/>
                <a:cs typeface="Arial"/>
              </a:rPr>
              <a:t>a</a:t>
            </a:r>
            <a:r>
              <a:rPr sz="1800" spc="-5" dirty="0">
                <a:latin typeface="Arial"/>
                <a:cs typeface="Arial"/>
              </a:rPr>
              <a:t>l</a:t>
            </a:r>
            <a:r>
              <a:rPr sz="1800" dirty="0">
                <a:latin typeface="Arial"/>
                <a:cs typeface="Arial"/>
              </a:rPr>
              <a:t>so</a:t>
            </a:r>
            <a:r>
              <a:rPr sz="1800" spc="10" dirty="0">
                <a:latin typeface="Arial"/>
                <a:cs typeface="Arial"/>
              </a:rPr>
              <a:t> </a:t>
            </a:r>
            <a:r>
              <a:rPr sz="1800" dirty="0">
                <a:latin typeface="Arial"/>
                <a:cs typeface="Arial"/>
              </a:rPr>
              <a:t>r</a:t>
            </a:r>
            <a:r>
              <a:rPr sz="1800" spc="-10" dirty="0">
                <a:latin typeface="Arial"/>
                <a:cs typeface="Arial"/>
              </a:rPr>
              <a:t>equ</a:t>
            </a:r>
            <a:r>
              <a:rPr sz="1800" spc="-5" dirty="0">
                <a:latin typeface="Arial"/>
                <a:cs typeface="Arial"/>
              </a:rPr>
              <a:t>i</a:t>
            </a:r>
            <a:r>
              <a:rPr sz="1800" dirty="0">
                <a:latin typeface="Arial"/>
                <a:cs typeface="Arial"/>
              </a:rPr>
              <a:t>r</a:t>
            </a:r>
            <a:r>
              <a:rPr sz="1800" spc="-10" dirty="0">
                <a:latin typeface="Arial"/>
                <a:cs typeface="Arial"/>
              </a:rPr>
              <a:t>e</a:t>
            </a:r>
            <a:r>
              <a:rPr sz="1800" dirty="0">
                <a:latin typeface="Arial"/>
                <a:cs typeface="Arial"/>
              </a:rPr>
              <a:t>d</a:t>
            </a:r>
            <a:r>
              <a:rPr sz="1800" spc="10" dirty="0">
                <a:latin typeface="Arial"/>
                <a:cs typeface="Arial"/>
              </a:rPr>
              <a:t> </a:t>
            </a:r>
            <a:r>
              <a:rPr sz="1800" dirty="0">
                <a:latin typeface="Arial"/>
                <a:cs typeface="Arial"/>
              </a:rPr>
              <a:t>f</a:t>
            </a:r>
            <a:r>
              <a:rPr sz="1800" spc="-10" dirty="0">
                <a:latin typeface="Arial"/>
                <a:cs typeface="Arial"/>
              </a:rPr>
              <a:t>o</a:t>
            </a:r>
            <a:r>
              <a:rPr sz="1800" dirty="0">
                <a:latin typeface="Arial"/>
                <a:cs typeface="Arial"/>
              </a:rPr>
              <a:t>r </a:t>
            </a:r>
            <a:r>
              <a:rPr sz="1800" spc="-5" dirty="0">
                <a:latin typeface="Arial"/>
                <a:cs typeface="Arial"/>
              </a:rPr>
              <a:t>i</a:t>
            </a:r>
            <a:r>
              <a:rPr sz="1800" spc="-10" dirty="0">
                <a:latin typeface="Arial"/>
                <a:cs typeface="Arial"/>
              </a:rPr>
              <a:t>nd</a:t>
            </a:r>
            <a:r>
              <a:rPr sz="1800" spc="-5" dirty="0">
                <a:latin typeface="Arial"/>
                <a:cs typeface="Arial"/>
              </a:rPr>
              <a:t>i</a:t>
            </a:r>
            <a:r>
              <a:rPr sz="1800" dirty="0">
                <a:latin typeface="Arial"/>
                <a:cs typeface="Arial"/>
              </a:rPr>
              <a:t>v</a:t>
            </a:r>
            <a:r>
              <a:rPr sz="1800" spc="-5" dirty="0">
                <a:latin typeface="Arial"/>
                <a:cs typeface="Arial"/>
              </a:rPr>
              <a:t>i</a:t>
            </a:r>
            <a:r>
              <a:rPr sz="1800" spc="-10" dirty="0">
                <a:latin typeface="Arial"/>
                <a:cs typeface="Arial"/>
              </a:rPr>
              <a:t>dua</a:t>
            </a:r>
            <a:r>
              <a:rPr sz="1800" spc="-5" dirty="0">
                <a:latin typeface="Arial"/>
                <a:cs typeface="Arial"/>
              </a:rPr>
              <a:t>l</a:t>
            </a:r>
            <a:r>
              <a:rPr sz="1800" dirty="0">
                <a:latin typeface="Arial"/>
                <a:cs typeface="Arial"/>
              </a:rPr>
              <a:t>s</a:t>
            </a:r>
            <a:r>
              <a:rPr sz="1800" spc="35" dirty="0">
                <a:latin typeface="Arial"/>
                <a:cs typeface="Arial"/>
              </a:rPr>
              <a:t> </a:t>
            </a:r>
            <a:r>
              <a:rPr sz="1800" spc="-40" dirty="0">
                <a:latin typeface="Arial"/>
                <a:cs typeface="Arial"/>
              </a:rPr>
              <a:t>w</a:t>
            </a:r>
            <a:r>
              <a:rPr sz="1800" spc="-5" dirty="0">
                <a:latin typeface="Arial"/>
                <a:cs typeface="Arial"/>
              </a:rPr>
              <a:t>i</a:t>
            </a:r>
            <a:r>
              <a:rPr sz="1800" dirty="0">
                <a:latin typeface="Arial"/>
                <a:cs typeface="Arial"/>
              </a:rPr>
              <a:t>th</a:t>
            </a:r>
            <a:r>
              <a:rPr sz="1800" spc="30" dirty="0">
                <a:latin typeface="Arial"/>
                <a:cs typeface="Arial"/>
              </a:rPr>
              <a:t> </a:t>
            </a:r>
            <a:r>
              <a:rPr sz="1800" dirty="0">
                <a:latin typeface="Arial"/>
                <a:cs typeface="Arial"/>
              </a:rPr>
              <a:t>s</a:t>
            </a:r>
            <a:r>
              <a:rPr sz="1800" spc="-5" dirty="0">
                <a:latin typeface="Arial"/>
                <a:cs typeface="Arial"/>
              </a:rPr>
              <a:t>i</a:t>
            </a:r>
            <a:r>
              <a:rPr sz="1800" spc="-10" dirty="0">
                <a:latin typeface="Arial"/>
                <a:cs typeface="Arial"/>
              </a:rPr>
              <a:t>gn</a:t>
            </a:r>
            <a:r>
              <a:rPr sz="1800" spc="-5" dirty="0">
                <a:latin typeface="Arial"/>
                <a:cs typeface="Arial"/>
              </a:rPr>
              <a:t>i</a:t>
            </a:r>
            <a:r>
              <a:rPr sz="1800" dirty="0">
                <a:latin typeface="Arial"/>
                <a:cs typeface="Arial"/>
              </a:rPr>
              <a:t>f</a:t>
            </a:r>
            <a:r>
              <a:rPr sz="1800" spc="-5" dirty="0">
                <a:latin typeface="Arial"/>
                <a:cs typeface="Arial"/>
              </a:rPr>
              <a:t>i</a:t>
            </a:r>
            <a:r>
              <a:rPr sz="1800" dirty="0">
                <a:latin typeface="Arial"/>
                <a:cs typeface="Arial"/>
              </a:rPr>
              <a:t>c</a:t>
            </a:r>
            <a:r>
              <a:rPr sz="1800" spc="-10" dirty="0">
                <a:latin typeface="Arial"/>
                <a:cs typeface="Arial"/>
              </a:rPr>
              <a:t>an</a:t>
            </a:r>
            <a:r>
              <a:rPr sz="1800" dirty="0">
                <a:latin typeface="Arial"/>
                <a:cs typeface="Arial"/>
              </a:rPr>
              <a:t>t</a:t>
            </a:r>
            <a:r>
              <a:rPr sz="1800" spc="15" dirty="0">
                <a:latin typeface="Arial"/>
                <a:cs typeface="Arial"/>
              </a:rPr>
              <a:t> </a:t>
            </a:r>
            <a:r>
              <a:rPr sz="1800" dirty="0">
                <a:latin typeface="Arial"/>
                <a:cs typeface="Arial"/>
              </a:rPr>
              <a:t>s</a:t>
            </a:r>
            <a:r>
              <a:rPr sz="1800" spc="-10" dirty="0">
                <a:latin typeface="Arial"/>
                <a:cs typeface="Arial"/>
              </a:rPr>
              <a:t>e</a:t>
            </a:r>
            <a:r>
              <a:rPr sz="1800" dirty="0">
                <a:latin typeface="Arial"/>
                <a:cs typeface="Arial"/>
              </a:rPr>
              <a:t>c</a:t>
            </a:r>
            <a:r>
              <a:rPr sz="1800" spc="-10" dirty="0">
                <a:latin typeface="Arial"/>
                <a:cs typeface="Arial"/>
              </a:rPr>
              <a:t>u</a:t>
            </a:r>
            <a:r>
              <a:rPr sz="1800" dirty="0">
                <a:latin typeface="Arial"/>
                <a:cs typeface="Arial"/>
              </a:rPr>
              <a:t>r</a:t>
            </a:r>
            <a:r>
              <a:rPr sz="1800" spc="-5" dirty="0">
                <a:latin typeface="Arial"/>
                <a:cs typeface="Arial"/>
              </a:rPr>
              <a:t>i</a:t>
            </a:r>
            <a:r>
              <a:rPr sz="1800" dirty="0">
                <a:latin typeface="Arial"/>
                <a:cs typeface="Arial"/>
              </a:rPr>
              <a:t>ty r</a:t>
            </a:r>
            <a:r>
              <a:rPr sz="1800" spc="-10" dirty="0">
                <a:latin typeface="Arial"/>
                <a:cs typeface="Arial"/>
              </a:rPr>
              <a:t>e</a:t>
            </a:r>
            <a:r>
              <a:rPr sz="1800" dirty="0">
                <a:latin typeface="Arial"/>
                <a:cs typeface="Arial"/>
              </a:rPr>
              <a:t>s</a:t>
            </a:r>
            <a:r>
              <a:rPr sz="1800" spc="-10" dirty="0">
                <a:latin typeface="Arial"/>
                <a:cs typeface="Arial"/>
              </a:rPr>
              <a:t>po</a:t>
            </a:r>
            <a:r>
              <a:rPr sz="1800" spc="-5" dirty="0">
                <a:latin typeface="Arial"/>
                <a:cs typeface="Arial"/>
              </a:rPr>
              <a:t>n</a:t>
            </a:r>
            <a:r>
              <a:rPr sz="1800" dirty="0">
                <a:latin typeface="Arial"/>
                <a:cs typeface="Arial"/>
              </a:rPr>
              <a:t>s</a:t>
            </a:r>
            <a:r>
              <a:rPr sz="1800" spc="-5" dirty="0">
                <a:latin typeface="Arial"/>
                <a:cs typeface="Arial"/>
              </a:rPr>
              <a:t>ibili</a:t>
            </a:r>
            <a:r>
              <a:rPr sz="1800" dirty="0">
                <a:latin typeface="Arial"/>
                <a:cs typeface="Arial"/>
              </a:rPr>
              <a:t>t</a:t>
            </a:r>
            <a:r>
              <a:rPr sz="1800" spc="-5" dirty="0">
                <a:latin typeface="Arial"/>
                <a:cs typeface="Arial"/>
              </a:rPr>
              <a:t>ie</a:t>
            </a:r>
            <a:r>
              <a:rPr sz="1800" dirty="0">
                <a:latin typeface="Arial"/>
                <a:cs typeface="Arial"/>
              </a:rPr>
              <a:t>s</a:t>
            </a:r>
            <a:r>
              <a:rPr sz="1800" spc="35" dirty="0">
                <a:latin typeface="Arial"/>
                <a:cs typeface="Arial"/>
              </a:rPr>
              <a:t> </a:t>
            </a:r>
            <a:r>
              <a:rPr sz="1800" dirty="0">
                <a:latin typeface="Arial"/>
                <a:cs typeface="Arial"/>
              </a:rPr>
              <a:t>(SS</a:t>
            </a:r>
            <a:r>
              <a:rPr sz="1800" spc="-5" dirty="0">
                <a:latin typeface="Arial"/>
                <a:cs typeface="Arial"/>
              </a:rPr>
              <a:t>R</a:t>
            </a:r>
            <a:r>
              <a:rPr sz="1800" dirty="0">
                <a:latin typeface="Arial"/>
                <a:cs typeface="Arial"/>
              </a:rPr>
              <a:t>).</a:t>
            </a:r>
          </a:p>
          <a:p>
            <a:pPr>
              <a:lnSpc>
                <a:spcPct val="100000"/>
              </a:lnSpc>
            </a:pPr>
            <a:endParaRPr sz="1800" dirty="0">
              <a:latin typeface="Times New Roman"/>
              <a:cs typeface="Times New Roman"/>
            </a:endParaRPr>
          </a:p>
          <a:p>
            <a:pPr>
              <a:lnSpc>
                <a:spcPct val="100000"/>
              </a:lnSpc>
              <a:spcBef>
                <a:spcPts val="3"/>
              </a:spcBef>
            </a:pPr>
            <a:endParaRPr sz="1850" dirty="0">
              <a:latin typeface="Times New Roman"/>
              <a:cs typeface="Times New Roman"/>
            </a:endParaRPr>
          </a:p>
          <a:p>
            <a:pPr marL="160020">
              <a:lnSpc>
                <a:spcPct val="100000"/>
              </a:lnSpc>
            </a:pPr>
            <a:r>
              <a:rPr sz="1700" dirty="0">
                <a:solidFill>
                  <a:srgbClr val="FF2D2D"/>
                </a:solidFill>
                <a:latin typeface="Arial"/>
                <a:cs typeface="Arial"/>
              </a:rPr>
              <a:t>EXE</a:t>
            </a:r>
            <a:r>
              <a:rPr sz="1700" spc="5" dirty="0">
                <a:solidFill>
                  <a:srgbClr val="FF2D2D"/>
                </a:solidFill>
                <a:latin typeface="Arial"/>
                <a:cs typeface="Arial"/>
              </a:rPr>
              <a:t>CU</a:t>
            </a:r>
            <a:r>
              <a:rPr sz="1700" dirty="0">
                <a:solidFill>
                  <a:srgbClr val="FF2D2D"/>
                </a:solidFill>
                <a:latin typeface="Arial"/>
                <a:cs typeface="Arial"/>
              </a:rPr>
              <a:t>T</a:t>
            </a:r>
            <a:r>
              <a:rPr sz="1700" spc="-10" dirty="0">
                <a:solidFill>
                  <a:srgbClr val="FF2D2D"/>
                </a:solidFill>
                <a:latin typeface="Arial"/>
                <a:cs typeface="Arial"/>
              </a:rPr>
              <a:t>I</a:t>
            </a:r>
            <a:r>
              <a:rPr sz="1700" dirty="0">
                <a:solidFill>
                  <a:srgbClr val="FF2D2D"/>
                </a:solidFill>
                <a:latin typeface="Arial"/>
                <a:cs typeface="Arial"/>
              </a:rPr>
              <a:t>VE</a:t>
            </a:r>
            <a:r>
              <a:rPr sz="1700" spc="-125" dirty="0">
                <a:solidFill>
                  <a:srgbClr val="FF2D2D"/>
                </a:solidFill>
                <a:latin typeface="Arial"/>
                <a:cs typeface="Arial"/>
              </a:rPr>
              <a:t> </a:t>
            </a:r>
            <a:r>
              <a:rPr sz="1700" dirty="0">
                <a:solidFill>
                  <a:srgbClr val="FF2D2D"/>
                </a:solidFill>
                <a:latin typeface="Arial"/>
                <a:cs typeface="Arial"/>
              </a:rPr>
              <a:t>A</a:t>
            </a:r>
            <a:r>
              <a:rPr sz="1700" spc="5" dirty="0">
                <a:solidFill>
                  <a:srgbClr val="FF2D2D"/>
                </a:solidFill>
                <a:latin typeface="Arial"/>
                <a:cs typeface="Arial"/>
              </a:rPr>
              <a:t>C</a:t>
            </a:r>
            <a:r>
              <a:rPr sz="1700" spc="10" dirty="0">
                <a:solidFill>
                  <a:srgbClr val="FF2D2D"/>
                </a:solidFill>
                <a:latin typeface="Arial"/>
                <a:cs typeface="Arial"/>
              </a:rPr>
              <a:t>T</a:t>
            </a:r>
            <a:r>
              <a:rPr sz="1700" spc="-10" dirty="0">
                <a:solidFill>
                  <a:srgbClr val="FF2D2D"/>
                </a:solidFill>
                <a:latin typeface="Arial"/>
                <a:cs typeface="Arial"/>
              </a:rPr>
              <a:t>IO</a:t>
            </a:r>
            <a:r>
              <a:rPr sz="1700" spc="5" dirty="0">
                <a:solidFill>
                  <a:srgbClr val="FF2D2D"/>
                </a:solidFill>
                <a:latin typeface="Arial"/>
                <a:cs typeface="Arial"/>
              </a:rPr>
              <a:t>N</a:t>
            </a:r>
            <a:r>
              <a:rPr sz="1700" dirty="0">
                <a:solidFill>
                  <a:srgbClr val="FF2D2D"/>
                </a:solidFill>
                <a:latin typeface="Arial"/>
                <a:cs typeface="Arial"/>
              </a:rPr>
              <a:t>:</a:t>
            </a:r>
            <a:endParaRPr sz="1700" dirty="0">
              <a:latin typeface="Arial"/>
              <a:cs typeface="Arial"/>
            </a:endParaRPr>
          </a:p>
          <a:p>
            <a:pPr marL="160020" marR="805815">
              <a:lnSpc>
                <a:spcPct val="100000"/>
              </a:lnSpc>
              <a:spcBef>
                <a:spcPts val="600"/>
              </a:spcBef>
            </a:pPr>
            <a:r>
              <a:rPr sz="1700" dirty="0">
                <a:latin typeface="Arial"/>
                <a:cs typeface="Arial"/>
              </a:rPr>
              <a:t>Ensu</a:t>
            </a:r>
            <a:r>
              <a:rPr sz="1700" spc="-5" dirty="0">
                <a:latin typeface="Arial"/>
                <a:cs typeface="Arial"/>
              </a:rPr>
              <a:t>r</a:t>
            </a:r>
            <a:r>
              <a:rPr sz="1700" dirty="0">
                <a:latin typeface="Arial"/>
                <a:cs typeface="Arial"/>
              </a:rPr>
              <a:t>e</a:t>
            </a:r>
            <a:r>
              <a:rPr sz="1700" spc="5" dirty="0">
                <a:latin typeface="Arial"/>
                <a:cs typeface="Arial"/>
              </a:rPr>
              <a:t> </a:t>
            </a:r>
            <a:r>
              <a:rPr sz="1700" spc="-10" dirty="0">
                <a:latin typeface="Arial"/>
                <a:cs typeface="Arial"/>
              </a:rPr>
              <a:t>t</a:t>
            </a:r>
            <a:r>
              <a:rPr sz="1700" dirty="0">
                <a:latin typeface="Arial"/>
                <a:cs typeface="Arial"/>
              </a:rPr>
              <a:t>he</a:t>
            </a:r>
            <a:r>
              <a:rPr sz="1700" spc="5" dirty="0">
                <a:latin typeface="Arial"/>
                <a:cs typeface="Arial"/>
              </a:rPr>
              <a:t> </a:t>
            </a:r>
            <a:r>
              <a:rPr sz="1700" dirty="0">
                <a:latin typeface="Arial"/>
                <a:cs typeface="Arial"/>
              </a:rPr>
              <a:t>app</a:t>
            </a:r>
            <a:r>
              <a:rPr sz="1700" spc="-5" dirty="0">
                <a:latin typeface="Arial"/>
                <a:cs typeface="Arial"/>
              </a:rPr>
              <a:t>r</a:t>
            </a:r>
            <a:r>
              <a:rPr sz="1700" dirty="0">
                <a:latin typeface="Arial"/>
                <a:cs typeface="Arial"/>
              </a:rPr>
              <a:t>op</a:t>
            </a:r>
            <a:r>
              <a:rPr sz="1700" spc="-5" dirty="0">
                <a:latin typeface="Arial"/>
                <a:cs typeface="Arial"/>
              </a:rPr>
              <a:t>r</a:t>
            </a:r>
            <a:r>
              <a:rPr sz="1700" spc="5" dirty="0">
                <a:latin typeface="Arial"/>
                <a:cs typeface="Arial"/>
              </a:rPr>
              <a:t>i</a:t>
            </a:r>
            <a:r>
              <a:rPr sz="1700" dirty="0">
                <a:latin typeface="Arial"/>
                <a:cs typeface="Arial"/>
              </a:rPr>
              <a:t>a</a:t>
            </a:r>
            <a:r>
              <a:rPr sz="1700" spc="-10" dirty="0">
                <a:latin typeface="Arial"/>
                <a:cs typeface="Arial"/>
              </a:rPr>
              <a:t>t</a:t>
            </a:r>
            <a:r>
              <a:rPr sz="1700" dirty="0">
                <a:latin typeface="Arial"/>
                <a:cs typeface="Arial"/>
              </a:rPr>
              <a:t>e</a:t>
            </a:r>
            <a:r>
              <a:rPr sz="1700" spc="5" dirty="0">
                <a:latin typeface="Arial"/>
                <a:cs typeface="Arial"/>
              </a:rPr>
              <a:t> </a:t>
            </a:r>
            <a:r>
              <a:rPr sz="1700" spc="-10" dirty="0">
                <a:latin typeface="Arial"/>
                <a:cs typeface="Arial"/>
              </a:rPr>
              <a:t>t</a:t>
            </a:r>
            <a:r>
              <a:rPr sz="1700" spc="-5" dirty="0">
                <a:latin typeface="Arial"/>
                <a:cs typeface="Arial"/>
              </a:rPr>
              <a:t>r</a:t>
            </a:r>
            <a:r>
              <a:rPr sz="1700" dirty="0">
                <a:latin typeface="Arial"/>
                <a:cs typeface="Arial"/>
              </a:rPr>
              <a:t>a</a:t>
            </a:r>
            <a:r>
              <a:rPr sz="1700" spc="5" dirty="0">
                <a:latin typeface="Arial"/>
                <a:cs typeface="Arial"/>
              </a:rPr>
              <a:t>i</a:t>
            </a:r>
            <a:r>
              <a:rPr sz="1700" dirty="0">
                <a:latin typeface="Arial"/>
                <a:cs typeface="Arial"/>
              </a:rPr>
              <a:t>n</a:t>
            </a:r>
            <a:r>
              <a:rPr sz="1700" spc="5" dirty="0">
                <a:latin typeface="Arial"/>
                <a:cs typeface="Arial"/>
              </a:rPr>
              <a:t>i</a:t>
            </a:r>
            <a:r>
              <a:rPr sz="1700" dirty="0">
                <a:latin typeface="Arial"/>
                <a:cs typeface="Arial"/>
              </a:rPr>
              <a:t>ng</a:t>
            </a:r>
            <a:r>
              <a:rPr sz="1700" spc="5" dirty="0">
                <a:latin typeface="Arial"/>
                <a:cs typeface="Arial"/>
              </a:rPr>
              <a:t> </a:t>
            </a:r>
            <a:r>
              <a:rPr sz="1700" dirty="0">
                <a:latin typeface="Arial"/>
                <a:cs typeface="Arial"/>
              </a:rPr>
              <a:t>of s</a:t>
            </a:r>
            <a:r>
              <a:rPr sz="1700" spc="-25" dirty="0">
                <a:latin typeface="Arial"/>
                <a:cs typeface="Arial"/>
              </a:rPr>
              <a:t>y</a:t>
            </a:r>
            <a:r>
              <a:rPr sz="1700" dirty="0">
                <a:latin typeface="Arial"/>
                <a:cs typeface="Arial"/>
              </a:rPr>
              <a:t>s</a:t>
            </a:r>
            <a:r>
              <a:rPr sz="1700" spc="-10" dirty="0">
                <a:latin typeface="Arial"/>
                <a:cs typeface="Arial"/>
              </a:rPr>
              <a:t>t</a:t>
            </a:r>
            <a:r>
              <a:rPr sz="1700" dirty="0">
                <a:latin typeface="Arial"/>
                <a:cs typeface="Arial"/>
              </a:rPr>
              <a:t>em</a:t>
            </a:r>
            <a:r>
              <a:rPr sz="1700" spc="25" dirty="0">
                <a:latin typeface="Arial"/>
                <a:cs typeface="Arial"/>
              </a:rPr>
              <a:t> </a:t>
            </a:r>
            <a:r>
              <a:rPr sz="1700" dirty="0">
                <a:latin typeface="Arial"/>
                <a:cs typeface="Arial"/>
              </a:rPr>
              <a:t>use</a:t>
            </a:r>
            <a:r>
              <a:rPr sz="1700" spc="-5" dirty="0">
                <a:latin typeface="Arial"/>
                <a:cs typeface="Arial"/>
              </a:rPr>
              <a:t>r</a:t>
            </a:r>
            <a:r>
              <a:rPr sz="1700" dirty="0">
                <a:latin typeface="Arial"/>
                <a:cs typeface="Arial"/>
              </a:rPr>
              <a:t>s</a:t>
            </a:r>
            <a:r>
              <a:rPr sz="1700" spc="-5" dirty="0">
                <a:latin typeface="Arial"/>
                <a:cs typeface="Arial"/>
              </a:rPr>
              <a:t> </a:t>
            </a:r>
            <a:r>
              <a:rPr sz="1700" dirty="0">
                <a:latin typeface="Arial"/>
                <a:cs typeface="Arial"/>
              </a:rPr>
              <a:t>and</a:t>
            </a:r>
            <a:r>
              <a:rPr sz="1700" spc="5" dirty="0">
                <a:latin typeface="Arial"/>
                <a:cs typeface="Arial"/>
              </a:rPr>
              <a:t> </a:t>
            </a:r>
            <a:r>
              <a:rPr sz="1700" dirty="0">
                <a:latin typeface="Arial"/>
                <a:cs typeface="Arial"/>
              </a:rPr>
              <a:t>s</a:t>
            </a:r>
            <a:r>
              <a:rPr sz="1700" spc="-10" dirty="0">
                <a:latin typeface="Arial"/>
                <a:cs typeface="Arial"/>
              </a:rPr>
              <a:t>t</a:t>
            </a:r>
            <a:r>
              <a:rPr sz="1700" dirty="0">
                <a:latin typeface="Arial"/>
                <a:cs typeface="Arial"/>
              </a:rPr>
              <a:t>a</a:t>
            </a:r>
            <a:r>
              <a:rPr sz="1700" spc="-45" dirty="0">
                <a:latin typeface="Arial"/>
                <a:cs typeface="Arial"/>
              </a:rPr>
              <a:t>f</a:t>
            </a:r>
            <a:r>
              <a:rPr sz="1700" dirty="0">
                <a:latin typeface="Arial"/>
                <a:cs typeface="Arial"/>
              </a:rPr>
              <a:t>f</a:t>
            </a:r>
            <a:r>
              <a:rPr sz="1700" spc="25" dirty="0">
                <a:latin typeface="Arial"/>
                <a:cs typeface="Arial"/>
              </a:rPr>
              <a:t> </a:t>
            </a:r>
            <a:r>
              <a:rPr sz="1700" spc="-20" dirty="0">
                <a:latin typeface="Arial"/>
                <a:cs typeface="Arial"/>
              </a:rPr>
              <a:t>w</a:t>
            </a:r>
            <a:r>
              <a:rPr sz="1700" spc="5" dirty="0">
                <a:latin typeface="Arial"/>
                <a:cs typeface="Arial"/>
              </a:rPr>
              <a:t>i</a:t>
            </a:r>
            <a:r>
              <a:rPr sz="1700" spc="-10" dirty="0">
                <a:latin typeface="Arial"/>
                <a:cs typeface="Arial"/>
              </a:rPr>
              <a:t>t</a:t>
            </a:r>
            <a:r>
              <a:rPr sz="1700" dirty="0">
                <a:latin typeface="Arial"/>
                <a:cs typeface="Arial"/>
              </a:rPr>
              <a:t>h</a:t>
            </a:r>
            <a:r>
              <a:rPr sz="1700" spc="15" dirty="0">
                <a:latin typeface="Arial"/>
                <a:cs typeface="Arial"/>
              </a:rPr>
              <a:t> </a:t>
            </a:r>
            <a:r>
              <a:rPr sz="1700" dirty="0">
                <a:latin typeface="Arial"/>
                <a:cs typeface="Arial"/>
              </a:rPr>
              <a:t>s</a:t>
            </a:r>
            <a:r>
              <a:rPr sz="1700" spc="5" dirty="0">
                <a:latin typeface="Arial"/>
                <a:cs typeface="Arial"/>
              </a:rPr>
              <a:t>i</a:t>
            </a:r>
            <a:r>
              <a:rPr sz="1700" dirty="0">
                <a:latin typeface="Arial"/>
                <a:cs typeface="Arial"/>
              </a:rPr>
              <a:t>gn</a:t>
            </a:r>
            <a:r>
              <a:rPr sz="1700" spc="5" dirty="0">
                <a:latin typeface="Arial"/>
                <a:cs typeface="Arial"/>
              </a:rPr>
              <a:t>i</a:t>
            </a:r>
            <a:r>
              <a:rPr sz="1700" spc="-10" dirty="0">
                <a:latin typeface="Arial"/>
                <a:cs typeface="Arial"/>
              </a:rPr>
              <a:t>f</a:t>
            </a:r>
            <a:r>
              <a:rPr sz="1700" spc="5" dirty="0">
                <a:latin typeface="Arial"/>
                <a:cs typeface="Arial"/>
              </a:rPr>
              <a:t>i</a:t>
            </a:r>
            <a:r>
              <a:rPr sz="1700" dirty="0">
                <a:latin typeface="Arial"/>
                <a:cs typeface="Arial"/>
              </a:rPr>
              <a:t>cant</a:t>
            </a:r>
            <a:r>
              <a:rPr sz="1700" spc="-25" dirty="0">
                <a:latin typeface="Arial"/>
                <a:cs typeface="Arial"/>
              </a:rPr>
              <a:t> </a:t>
            </a:r>
            <a:r>
              <a:rPr sz="1700" dirty="0">
                <a:latin typeface="Arial"/>
                <a:cs typeface="Arial"/>
              </a:rPr>
              <a:t>secu</a:t>
            </a:r>
            <a:r>
              <a:rPr sz="1700" spc="-5" dirty="0">
                <a:latin typeface="Arial"/>
                <a:cs typeface="Arial"/>
              </a:rPr>
              <a:t>r</a:t>
            </a:r>
            <a:r>
              <a:rPr sz="1700" spc="5" dirty="0">
                <a:latin typeface="Arial"/>
                <a:cs typeface="Arial"/>
              </a:rPr>
              <a:t>i</a:t>
            </a:r>
            <a:r>
              <a:rPr sz="1700" spc="-10" dirty="0">
                <a:latin typeface="Arial"/>
                <a:cs typeface="Arial"/>
              </a:rPr>
              <a:t>t</a:t>
            </a:r>
            <a:r>
              <a:rPr sz="1700" dirty="0">
                <a:latin typeface="Arial"/>
                <a:cs typeface="Arial"/>
              </a:rPr>
              <a:t>y </a:t>
            </a:r>
            <a:r>
              <a:rPr sz="1700" spc="-5" dirty="0">
                <a:latin typeface="Arial"/>
                <a:cs typeface="Arial"/>
              </a:rPr>
              <a:t>r</a:t>
            </a:r>
            <a:r>
              <a:rPr sz="1700" dirty="0">
                <a:latin typeface="Arial"/>
                <a:cs typeface="Arial"/>
              </a:rPr>
              <a:t>espons</a:t>
            </a:r>
            <a:r>
              <a:rPr sz="1700" spc="5" dirty="0">
                <a:latin typeface="Arial"/>
                <a:cs typeface="Arial"/>
              </a:rPr>
              <a:t>i</a:t>
            </a:r>
            <a:r>
              <a:rPr sz="1700" dirty="0">
                <a:latin typeface="Arial"/>
                <a:cs typeface="Arial"/>
              </a:rPr>
              <a:t>b</a:t>
            </a:r>
            <a:r>
              <a:rPr sz="1700" spc="5" dirty="0">
                <a:latin typeface="Arial"/>
                <a:cs typeface="Arial"/>
              </a:rPr>
              <a:t>ili</a:t>
            </a:r>
            <a:r>
              <a:rPr sz="1700" spc="-10" dirty="0">
                <a:latin typeface="Arial"/>
                <a:cs typeface="Arial"/>
              </a:rPr>
              <a:t>t</a:t>
            </a:r>
            <a:r>
              <a:rPr sz="1700" spc="5" dirty="0">
                <a:latin typeface="Arial"/>
                <a:cs typeface="Arial"/>
              </a:rPr>
              <a:t>i</a:t>
            </a:r>
            <a:r>
              <a:rPr sz="1700" dirty="0">
                <a:latin typeface="Arial"/>
                <a:cs typeface="Arial"/>
              </a:rPr>
              <a:t>es.</a:t>
            </a:r>
          </a:p>
        </p:txBody>
      </p:sp>
      <p:sp>
        <p:nvSpPr>
          <p:cNvPr id="2" name="object 2"/>
          <p:cNvSpPr txBox="1">
            <a:spLocks noGrp="1"/>
          </p:cNvSpPr>
          <p:nvPr>
            <p:ph type="title"/>
          </p:nvPr>
        </p:nvSpPr>
        <p:spPr>
          <a:prstGeom prst="rect">
            <a:avLst/>
          </a:prstGeom>
        </p:spPr>
        <p:txBody>
          <a:bodyPr vert="horz" wrap="square" lIns="0" tIns="45720" rIns="0" bIns="0" rtlCol="0">
            <a:spAutoFit/>
          </a:bodyPr>
          <a:lstStyle/>
          <a:p>
            <a:pPr marL="12700">
              <a:lnSpc>
                <a:spcPts val="2145"/>
              </a:lnSpc>
            </a:pPr>
            <a:r>
              <a:rPr sz="1800" spc="-5" dirty="0"/>
              <a:t>Sec</a:t>
            </a:r>
            <a:r>
              <a:rPr sz="1800" dirty="0"/>
              <a:t>u</a:t>
            </a:r>
            <a:r>
              <a:rPr sz="1800" spc="-5" dirty="0"/>
              <a:t>r</a:t>
            </a:r>
            <a:r>
              <a:rPr sz="1800" dirty="0"/>
              <a:t>ity</a:t>
            </a:r>
            <a:r>
              <a:rPr sz="1800" spc="-5" dirty="0"/>
              <a:t> a</a:t>
            </a:r>
            <a:r>
              <a:rPr sz="1800" dirty="0"/>
              <a:t>nd</a:t>
            </a:r>
            <a:r>
              <a:rPr sz="1800" spc="5" dirty="0"/>
              <a:t> </a:t>
            </a:r>
            <a:r>
              <a:rPr sz="1800" spc="-5" dirty="0"/>
              <a:t>Y</a:t>
            </a:r>
            <a:r>
              <a:rPr sz="1800" dirty="0"/>
              <a:t>our</a:t>
            </a:r>
            <a:r>
              <a:rPr sz="1800" spc="-15" dirty="0"/>
              <a:t> </a:t>
            </a:r>
            <a:r>
              <a:rPr sz="1800" spc="-5" dirty="0"/>
              <a:t>B</a:t>
            </a:r>
            <a:r>
              <a:rPr sz="1800" dirty="0"/>
              <a:t>u</a:t>
            </a:r>
            <a:r>
              <a:rPr sz="1800" spc="-5" dirty="0"/>
              <a:t>s</a:t>
            </a:r>
            <a:r>
              <a:rPr sz="1800" dirty="0"/>
              <a:t>in</a:t>
            </a:r>
            <a:r>
              <a:rPr sz="1800" spc="-5" dirty="0"/>
              <a:t>es</a:t>
            </a:r>
            <a:r>
              <a:rPr sz="1800" dirty="0"/>
              <a:t>s</a:t>
            </a:r>
            <a:endParaRPr sz="1800"/>
          </a:p>
          <a:p>
            <a:pPr marL="12700">
              <a:lnSpc>
                <a:spcPts val="3315"/>
              </a:lnSpc>
            </a:pPr>
            <a:r>
              <a:rPr spc="-25" dirty="0"/>
              <a:t>T</a:t>
            </a:r>
            <a:r>
              <a:rPr spc="-15" dirty="0"/>
              <a:t>ra</a:t>
            </a:r>
            <a:r>
              <a:rPr spc="-10" dirty="0"/>
              <a:t>i</a:t>
            </a:r>
            <a:r>
              <a:rPr spc="-25" dirty="0"/>
              <a:t>n</a:t>
            </a:r>
            <a:r>
              <a:rPr spc="-10" dirty="0"/>
              <a:t>i</a:t>
            </a:r>
            <a:r>
              <a:rPr spc="-25" dirty="0"/>
              <a:t>n</a:t>
            </a:r>
            <a:r>
              <a:rPr spc="-20" dirty="0"/>
              <a:t>g</a:t>
            </a:r>
            <a:r>
              <a:rPr spc="5" dirty="0"/>
              <a:t> </a:t>
            </a:r>
            <a:r>
              <a:rPr spc="-25" dirty="0"/>
              <a:t>&amp;</a:t>
            </a:r>
            <a:r>
              <a:rPr spc="10" dirty="0"/>
              <a:t> </a:t>
            </a:r>
            <a:r>
              <a:rPr spc="-30" dirty="0"/>
              <a:t>Aw</a:t>
            </a:r>
            <a:r>
              <a:rPr spc="-15" dirty="0"/>
              <a:t>are</a:t>
            </a:r>
            <a:r>
              <a:rPr spc="-25" dirty="0"/>
              <a:t>n</a:t>
            </a:r>
            <a:r>
              <a:rPr spc="-15" dirty="0"/>
              <a:t>es</a:t>
            </a:r>
            <a:r>
              <a:rPr spc="-20" dirty="0"/>
              <a:t>s</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latin typeface="Arial"/>
                <a:cs typeface="Arial"/>
              </a:rPr>
              <a:t>42</a:t>
            </a:fld>
            <a:endParaRPr dirty="0">
              <a:latin typeface="Arial"/>
              <a:cs typeface="Arial"/>
            </a:endParaRPr>
          </a:p>
        </p:txBody>
      </p:sp>
      <p:sp>
        <p:nvSpPr>
          <p:cNvPr id="7" name="object 7"/>
          <p:cNvSpPr txBox="1">
            <a:spLocks noGrp="1"/>
          </p:cNvSpPr>
          <p:nvPr>
            <p:ph type="ftr" sz="quarter" idx="5"/>
          </p:nvPr>
        </p:nvSpPr>
        <p:spPr>
          <a:prstGeom prst="rect">
            <a:avLst/>
          </a:prstGeom>
        </p:spPr>
        <p:txBody>
          <a:bodyPr vert="horz" wrap="square" lIns="0" tIns="0" rIns="0" bIns="0" rtlCol="0">
            <a:spAutoFit/>
          </a:bodyPr>
          <a:lstStyle/>
          <a:p>
            <a:pPr marL="12700">
              <a:lnSpc>
                <a:spcPct val="100000"/>
              </a:lnSpc>
            </a:pPr>
            <a:r>
              <a:rPr spc="-10" dirty="0">
                <a:latin typeface="Arial"/>
                <a:cs typeface="Arial"/>
              </a:rPr>
              <a:t>In</a:t>
            </a:r>
            <a:r>
              <a:rPr spc="0" dirty="0">
                <a:latin typeface="Arial"/>
                <a:cs typeface="Arial"/>
              </a:rPr>
              <a:t>f</a:t>
            </a:r>
            <a:r>
              <a:rPr spc="-15" dirty="0">
                <a:latin typeface="Arial"/>
                <a:cs typeface="Arial"/>
              </a:rPr>
              <a:t>o</a:t>
            </a:r>
            <a:r>
              <a:rPr spc="-5" dirty="0">
                <a:latin typeface="Arial"/>
                <a:cs typeface="Arial"/>
              </a:rPr>
              <a:t>r</a:t>
            </a:r>
            <a:r>
              <a:rPr spc="5" dirty="0">
                <a:latin typeface="Arial"/>
                <a:cs typeface="Arial"/>
              </a:rPr>
              <a:t>m</a:t>
            </a:r>
            <a:r>
              <a:rPr spc="-10" dirty="0">
                <a:latin typeface="Arial"/>
                <a:cs typeface="Arial"/>
              </a:rPr>
              <a:t>at</a:t>
            </a:r>
            <a:r>
              <a:rPr spc="-15" dirty="0">
                <a:latin typeface="Arial"/>
                <a:cs typeface="Arial"/>
              </a:rPr>
              <a:t>io</a:t>
            </a:r>
            <a:r>
              <a:rPr spc="-10" dirty="0">
                <a:latin typeface="Arial"/>
                <a:cs typeface="Arial"/>
              </a:rPr>
              <a:t>n</a:t>
            </a:r>
            <a:r>
              <a:rPr spc="-40" dirty="0">
                <a:latin typeface="Arial"/>
                <a:cs typeface="Arial"/>
              </a:rPr>
              <a:t> </a:t>
            </a:r>
            <a:r>
              <a:rPr spc="-15" dirty="0">
                <a:latin typeface="Arial"/>
                <a:cs typeface="Arial"/>
              </a:rPr>
              <a:t>Se</a:t>
            </a:r>
            <a:r>
              <a:rPr dirty="0">
                <a:latin typeface="Arial"/>
                <a:cs typeface="Arial"/>
              </a:rPr>
              <a:t>c</a:t>
            </a:r>
            <a:r>
              <a:rPr spc="-15" dirty="0">
                <a:latin typeface="Arial"/>
                <a:cs typeface="Arial"/>
              </a:rPr>
              <a:t>u</a:t>
            </a:r>
            <a:r>
              <a:rPr spc="-5" dirty="0">
                <a:latin typeface="Arial"/>
                <a:cs typeface="Arial"/>
              </a:rPr>
              <a:t>r</a:t>
            </a:r>
            <a:r>
              <a:rPr spc="-10" dirty="0">
                <a:latin typeface="Arial"/>
                <a:cs typeface="Arial"/>
              </a:rPr>
              <a:t>it</a:t>
            </a:r>
            <a:r>
              <a:rPr spc="-5" dirty="0">
                <a:latin typeface="Arial"/>
                <a:cs typeface="Arial"/>
              </a:rPr>
              <a:t>y</a:t>
            </a:r>
            <a:r>
              <a:rPr dirty="0">
                <a:latin typeface="Arial"/>
                <a:cs typeface="Arial"/>
              </a:rPr>
              <a:t> </a:t>
            </a:r>
            <a:r>
              <a:rPr spc="0" dirty="0">
                <a:latin typeface="Arial"/>
                <a:cs typeface="Arial"/>
              </a:rPr>
              <a:t>f</a:t>
            </a:r>
            <a:r>
              <a:rPr spc="-15" dirty="0">
                <a:latin typeface="Arial"/>
                <a:cs typeface="Arial"/>
              </a:rPr>
              <a:t>o</a:t>
            </a:r>
            <a:r>
              <a:rPr spc="-5" dirty="0">
                <a:latin typeface="Arial"/>
                <a:cs typeface="Arial"/>
              </a:rPr>
              <a:t>r</a:t>
            </a:r>
            <a:r>
              <a:rPr spc="-10" dirty="0">
                <a:latin typeface="Arial"/>
                <a:cs typeface="Arial"/>
              </a:rPr>
              <a:t> </a:t>
            </a:r>
            <a:r>
              <a:rPr spc="-15" dirty="0">
                <a:latin typeface="Arial"/>
                <a:cs typeface="Arial"/>
              </a:rPr>
              <a:t>E</a:t>
            </a:r>
            <a:r>
              <a:rPr dirty="0">
                <a:latin typeface="Arial"/>
                <a:cs typeface="Arial"/>
              </a:rPr>
              <a:t>x</a:t>
            </a:r>
            <a:r>
              <a:rPr spc="-15" dirty="0">
                <a:latin typeface="Arial"/>
                <a:cs typeface="Arial"/>
              </a:rPr>
              <a:t>e</a:t>
            </a:r>
            <a:r>
              <a:rPr dirty="0">
                <a:latin typeface="Arial"/>
                <a:cs typeface="Arial"/>
              </a:rPr>
              <a:t>c</a:t>
            </a:r>
            <a:r>
              <a:rPr spc="-10" dirty="0">
                <a:latin typeface="Arial"/>
                <a:cs typeface="Arial"/>
              </a:rPr>
              <a:t>uti</a:t>
            </a:r>
            <a:r>
              <a:rPr spc="-15" dirty="0">
                <a:latin typeface="Arial"/>
                <a:cs typeface="Arial"/>
              </a:rPr>
              <a:t>ves</a:t>
            </a:r>
          </a:p>
        </p:txBody>
      </p:sp>
      <p:sp>
        <p:nvSpPr>
          <p:cNvPr id="5" name="object 5" descr="Ensure that information security requirements are included in contract language throughout the procurement lifecycle.&#10;" title="EXECUTIVE ACTION"/>
          <p:cNvSpPr txBox="1"/>
          <p:nvPr/>
        </p:nvSpPr>
        <p:spPr>
          <a:xfrm>
            <a:off x="762000" y="5334000"/>
            <a:ext cx="7640320" cy="861774"/>
          </a:xfrm>
          <a:prstGeom prst="rect">
            <a:avLst/>
          </a:prstGeom>
        </p:spPr>
        <p:txBody>
          <a:bodyPr vert="horz" wrap="square" lIns="0" tIns="0" rIns="0" bIns="0" rtlCol="0">
            <a:spAutoFit/>
          </a:bodyPr>
          <a:lstStyle/>
          <a:p>
            <a:pPr marL="12700">
              <a:lnSpc>
                <a:spcPct val="100000"/>
              </a:lnSpc>
            </a:pPr>
            <a:r>
              <a:rPr sz="1700" dirty="0">
                <a:solidFill>
                  <a:srgbClr val="FF2D2D"/>
                </a:solidFill>
                <a:latin typeface="Arial"/>
                <a:cs typeface="Arial"/>
              </a:rPr>
              <a:t>EXE</a:t>
            </a:r>
            <a:r>
              <a:rPr sz="1700" spc="5" dirty="0">
                <a:solidFill>
                  <a:srgbClr val="FF2D2D"/>
                </a:solidFill>
                <a:latin typeface="Arial"/>
                <a:cs typeface="Arial"/>
              </a:rPr>
              <a:t>CU</a:t>
            </a:r>
            <a:r>
              <a:rPr sz="1700" dirty="0">
                <a:solidFill>
                  <a:srgbClr val="FF2D2D"/>
                </a:solidFill>
                <a:latin typeface="Arial"/>
                <a:cs typeface="Arial"/>
              </a:rPr>
              <a:t>T</a:t>
            </a:r>
            <a:r>
              <a:rPr sz="1700" spc="-10" dirty="0">
                <a:solidFill>
                  <a:srgbClr val="FF2D2D"/>
                </a:solidFill>
                <a:latin typeface="Arial"/>
                <a:cs typeface="Arial"/>
              </a:rPr>
              <a:t>I</a:t>
            </a:r>
            <a:r>
              <a:rPr sz="1700" dirty="0">
                <a:solidFill>
                  <a:srgbClr val="FF2D2D"/>
                </a:solidFill>
                <a:latin typeface="Arial"/>
                <a:cs typeface="Arial"/>
              </a:rPr>
              <a:t>VE</a:t>
            </a:r>
            <a:r>
              <a:rPr sz="1700" spc="-125" dirty="0">
                <a:solidFill>
                  <a:srgbClr val="FF2D2D"/>
                </a:solidFill>
                <a:latin typeface="Arial"/>
                <a:cs typeface="Arial"/>
              </a:rPr>
              <a:t> </a:t>
            </a:r>
            <a:r>
              <a:rPr sz="1700" dirty="0">
                <a:solidFill>
                  <a:srgbClr val="FF2D2D"/>
                </a:solidFill>
                <a:latin typeface="Arial"/>
                <a:cs typeface="Arial"/>
              </a:rPr>
              <a:t>A</a:t>
            </a:r>
            <a:r>
              <a:rPr sz="1700" spc="5" dirty="0">
                <a:solidFill>
                  <a:srgbClr val="FF2D2D"/>
                </a:solidFill>
                <a:latin typeface="Arial"/>
                <a:cs typeface="Arial"/>
              </a:rPr>
              <a:t>C</a:t>
            </a:r>
            <a:r>
              <a:rPr sz="1700" spc="10" dirty="0">
                <a:solidFill>
                  <a:srgbClr val="FF2D2D"/>
                </a:solidFill>
                <a:latin typeface="Arial"/>
                <a:cs typeface="Arial"/>
              </a:rPr>
              <a:t>T</a:t>
            </a:r>
            <a:r>
              <a:rPr sz="1700" spc="-10" dirty="0">
                <a:solidFill>
                  <a:srgbClr val="FF2D2D"/>
                </a:solidFill>
                <a:latin typeface="Arial"/>
                <a:cs typeface="Arial"/>
              </a:rPr>
              <a:t>IO</a:t>
            </a:r>
            <a:r>
              <a:rPr sz="1700" spc="5" dirty="0">
                <a:solidFill>
                  <a:srgbClr val="FF2D2D"/>
                </a:solidFill>
                <a:latin typeface="Arial"/>
                <a:cs typeface="Arial"/>
              </a:rPr>
              <a:t>N</a:t>
            </a:r>
            <a:r>
              <a:rPr sz="1700" dirty="0">
                <a:solidFill>
                  <a:srgbClr val="FF2D2D"/>
                </a:solidFill>
                <a:latin typeface="Arial"/>
                <a:cs typeface="Arial"/>
              </a:rPr>
              <a:t>:</a:t>
            </a:r>
            <a:endParaRPr sz="1700" dirty="0">
              <a:latin typeface="Arial"/>
              <a:cs typeface="Arial"/>
            </a:endParaRPr>
          </a:p>
          <a:p>
            <a:pPr marL="12700" marR="5080">
              <a:lnSpc>
                <a:spcPct val="100000"/>
              </a:lnSpc>
              <a:spcBef>
                <a:spcPts val="600"/>
              </a:spcBef>
            </a:pPr>
            <a:r>
              <a:rPr sz="1700" dirty="0">
                <a:latin typeface="Arial"/>
                <a:cs typeface="Arial"/>
              </a:rPr>
              <a:t>Ensu</a:t>
            </a:r>
            <a:r>
              <a:rPr sz="1700" spc="-5" dirty="0">
                <a:latin typeface="Arial"/>
                <a:cs typeface="Arial"/>
              </a:rPr>
              <a:t>r</a:t>
            </a:r>
            <a:r>
              <a:rPr sz="1700" dirty="0">
                <a:latin typeface="Arial"/>
                <a:cs typeface="Arial"/>
              </a:rPr>
              <a:t>e</a:t>
            </a:r>
            <a:r>
              <a:rPr sz="1700" spc="5" dirty="0">
                <a:latin typeface="Arial"/>
                <a:cs typeface="Arial"/>
              </a:rPr>
              <a:t> </a:t>
            </a:r>
            <a:r>
              <a:rPr sz="1700" spc="-10" dirty="0">
                <a:latin typeface="Arial"/>
                <a:cs typeface="Arial"/>
              </a:rPr>
              <a:t>t</a:t>
            </a:r>
            <a:r>
              <a:rPr sz="1700" dirty="0">
                <a:latin typeface="Arial"/>
                <a:cs typeface="Arial"/>
              </a:rPr>
              <a:t>hat</a:t>
            </a:r>
            <a:r>
              <a:rPr sz="1700" spc="10" dirty="0">
                <a:latin typeface="Arial"/>
                <a:cs typeface="Arial"/>
              </a:rPr>
              <a:t> </a:t>
            </a:r>
            <a:r>
              <a:rPr sz="1700" spc="5" dirty="0">
                <a:latin typeface="Arial"/>
                <a:cs typeface="Arial"/>
              </a:rPr>
              <a:t>i</a:t>
            </a:r>
            <a:r>
              <a:rPr sz="1700" dirty="0">
                <a:latin typeface="Arial"/>
                <a:cs typeface="Arial"/>
              </a:rPr>
              <a:t>n</a:t>
            </a:r>
            <a:r>
              <a:rPr sz="1700" spc="-10" dirty="0">
                <a:latin typeface="Arial"/>
                <a:cs typeface="Arial"/>
              </a:rPr>
              <a:t>f</a:t>
            </a:r>
            <a:r>
              <a:rPr sz="1700" dirty="0">
                <a:latin typeface="Arial"/>
                <a:cs typeface="Arial"/>
              </a:rPr>
              <a:t>o</a:t>
            </a:r>
            <a:r>
              <a:rPr sz="1700" spc="-5" dirty="0">
                <a:latin typeface="Arial"/>
                <a:cs typeface="Arial"/>
              </a:rPr>
              <a:t>rm</a:t>
            </a:r>
            <a:r>
              <a:rPr sz="1700" dirty="0">
                <a:latin typeface="Arial"/>
                <a:cs typeface="Arial"/>
              </a:rPr>
              <a:t>a</a:t>
            </a:r>
            <a:r>
              <a:rPr sz="1700" spc="-10" dirty="0">
                <a:latin typeface="Arial"/>
                <a:cs typeface="Arial"/>
              </a:rPr>
              <a:t>t</a:t>
            </a:r>
            <a:r>
              <a:rPr sz="1700" spc="5" dirty="0">
                <a:latin typeface="Arial"/>
                <a:cs typeface="Arial"/>
              </a:rPr>
              <a:t>i</a:t>
            </a:r>
            <a:r>
              <a:rPr sz="1700" dirty="0">
                <a:latin typeface="Arial"/>
                <a:cs typeface="Arial"/>
              </a:rPr>
              <a:t>on</a:t>
            </a:r>
            <a:r>
              <a:rPr sz="1700" spc="-5" dirty="0">
                <a:latin typeface="Arial"/>
                <a:cs typeface="Arial"/>
              </a:rPr>
              <a:t> </a:t>
            </a:r>
            <a:r>
              <a:rPr sz="1700" dirty="0">
                <a:latin typeface="Arial"/>
                <a:cs typeface="Arial"/>
              </a:rPr>
              <a:t>secu</a:t>
            </a:r>
            <a:r>
              <a:rPr sz="1700" spc="-5" dirty="0">
                <a:latin typeface="Arial"/>
                <a:cs typeface="Arial"/>
              </a:rPr>
              <a:t>r</a:t>
            </a:r>
            <a:r>
              <a:rPr sz="1700" spc="5" dirty="0">
                <a:latin typeface="Arial"/>
                <a:cs typeface="Arial"/>
              </a:rPr>
              <a:t>i</a:t>
            </a:r>
            <a:r>
              <a:rPr sz="1700" spc="-10" dirty="0">
                <a:latin typeface="Arial"/>
                <a:cs typeface="Arial"/>
              </a:rPr>
              <a:t>t</a:t>
            </a:r>
            <a:r>
              <a:rPr sz="1700" dirty="0">
                <a:latin typeface="Arial"/>
                <a:cs typeface="Arial"/>
              </a:rPr>
              <a:t>y</a:t>
            </a:r>
            <a:r>
              <a:rPr sz="1700" spc="-5" dirty="0">
                <a:latin typeface="Arial"/>
                <a:cs typeface="Arial"/>
              </a:rPr>
              <a:t> r</a:t>
            </a:r>
            <a:r>
              <a:rPr sz="1700" dirty="0">
                <a:latin typeface="Arial"/>
                <a:cs typeface="Arial"/>
              </a:rPr>
              <a:t>equ</a:t>
            </a:r>
            <a:r>
              <a:rPr sz="1700" spc="5" dirty="0">
                <a:latin typeface="Arial"/>
                <a:cs typeface="Arial"/>
              </a:rPr>
              <a:t>i</a:t>
            </a:r>
            <a:r>
              <a:rPr sz="1700" spc="-5" dirty="0">
                <a:latin typeface="Arial"/>
                <a:cs typeface="Arial"/>
              </a:rPr>
              <a:t>r</a:t>
            </a:r>
            <a:r>
              <a:rPr sz="1700" dirty="0">
                <a:latin typeface="Arial"/>
                <a:cs typeface="Arial"/>
              </a:rPr>
              <a:t>e</a:t>
            </a:r>
            <a:r>
              <a:rPr sz="1700" spc="-5" dirty="0">
                <a:latin typeface="Arial"/>
                <a:cs typeface="Arial"/>
              </a:rPr>
              <a:t>m</a:t>
            </a:r>
            <a:r>
              <a:rPr sz="1700" dirty="0">
                <a:latin typeface="Arial"/>
                <a:cs typeface="Arial"/>
              </a:rPr>
              <a:t>en</a:t>
            </a:r>
            <a:r>
              <a:rPr sz="1700" spc="-10" dirty="0">
                <a:latin typeface="Arial"/>
                <a:cs typeface="Arial"/>
              </a:rPr>
              <a:t>t</a:t>
            </a:r>
            <a:r>
              <a:rPr sz="1700" dirty="0">
                <a:latin typeface="Arial"/>
                <a:cs typeface="Arial"/>
              </a:rPr>
              <a:t>s</a:t>
            </a:r>
            <a:r>
              <a:rPr sz="1700" spc="5" dirty="0">
                <a:latin typeface="Arial"/>
                <a:cs typeface="Arial"/>
              </a:rPr>
              <a:t> </a:t>
            </a:r>
            <a:r>
              <a:rPr sz="1700" dirty="0">
                <a:latin typeface="Arial"/>
                <a:cs typeface="Arial"/>
              </a:rPr>
              <a:t>a</a:t>
            </a:r>
            <a:r>
              <a:rPr sz="1700" spc="-5" dirty="0">
                <a:latin typeface="Arial"/>
                <a:cs typeface="Arial"/>
              </a:rPr>
              <a:t>r</a:t>
            </a:r>
            <a:r>
              <a:rPr sz="1700" dirty="0">
                <a:latin typeface="Arial"/>
                <a:cs typeface="Arial"/>
              </a:rPr>
              <a:t>e</a:t>
            </a:r>
            <a:r>
              <a:rPr sz="1700" spc="5" dirty="0">
                <a:latin typeface="Arial"/>
                <a:cs typeface="Arial"/>
              </a:rPr>
              <a:t> i</a:t>
            </a:r>
            <a:r>
              <a:rPr sz="1700" dirty="0">
                <a:latin typeface="Arial"/>
                <a:cs typeface="Arial"/>
              </a:rPr>
              <a:t>nc</a:t>
            </a:r>
            <a:r>
              <a:rPr sz="1700" spc="5" dirty="0">
                <a:latin typeface="Arial"/>
                <a:cs typeface="Arial"/>
              </a:rPr>
              <a:t>l</a:t>
            </a:r>
            <a:r>
              <a:rPr sz="1700" dirty="0">
                <a:latin typeface="Arial"/>
                <a:cs typeface="Arial"/>
              </a:rPr>
              <a:t>uded</a:t>
            </a:r>
            <a:r>
              <a:rPr sz="1700" spc="-5" dirty="0">
                <a:latin typeface="Arial"/>
                <a:cs typeface="Arial"/>
              </a:rPr>
              <a:t> </a:t>
            </a:r>
            <a:r>
              <a:rPr sz="1700" spc="5" dirty="0">
                <a:latin typeface="Arial"/>
                <a:cs typeface="Arial"/>
              </a:rPr>
              <a:t>i</a:t>
            </a:r>
            <a:r>
              <a:rPr sz="1700" dirty="0">
                <a:latin typeface="Arial"/>
                <a:cs typeface="Arial"/>
              </a:rPr>
              <a:t>n</a:t>
            </a:r>
            <a:r>
              <a:rPr sz="1700" spc="-5" dirty="0">
                <a:latin typeface="Arial"/>
                <a:cs typeface="Arial"/>
              </a:rPr>
              <a:t> </a:t>
            </a:r>
            <a:r>
              <a:rPr sz="1700" dirty="0">
                <a:latin typeface="Arial"/>
                <a:cs typeface="Arial"/>
              </a:rPr>
              <a:t>con</a:t>
            </a:r>
            <a:r>
              <a:rPr sz="1700" spc="-10" dirty="0">
                <a:latin typeface="Arial"/>
                <a:cs typeface="Arial"/>
              </a:rPr>
              <a:t>t</a:t>
            </a:r>
            <a:r>
              <a:rPr sz="1700" spc="-5" dirty="0">
                <a:latin typeface="Arial"/>
                <a:cs typeface="Arial"/>
              </a:rPr>
              <a:t>r</a:t>
            </a:r>
            <a:r>
              <a:rPr sz="1700" dirty="0">
                <a:latin typeface="Arial"/>
                <a:cs typeface="Arial"/>
              </a:rPr>
              <a:t>act</a:t>
            </a:r>
            <a:r>
              <a:rPr sz="1700" spc="10" dirty="0">
                <a:latin typeface="Arial"/>
                <a:cs typeface="Arial"/>
              </a:rPr>
              <a:t> </a:t>
            </a:r>
            <a:r>
              <a:rPr sz="1700" spc="5" dirty="0">
                <a:latin typeface="Arial"/>
                <a:cs typeface="Arial"/>
              </a:rPr>
              <a:t>l</a:t>
            </a:r>
            <a:r>
              <a:rPr sz="1700" dirty="0">
                <a:latin typeface="Arial"/>
                <a:cs typeface="Arial"/>
              </a:rPr>
              <a:t>anguage </a:t>
            </a:r>
            <a:r>
              <a:rPr sz="1700" spc="-10" dirty="0">
                <a:latin typeface="Arial"/>
                <a:cs typeface="Arial"/>
              </a:rPr>
              <a:t>t</a:t>
            </a:r>
            <a:r>
              <a:rPr sz="1700" dirty="0">
                <a:latin typeface="Arial"/>
                <a:cs typeface="Arial"/>
              </a:rPr>
              <a:t>h</a:t>
            </a:r>
            <a:r>
              <a:rPr sz="1700" spc="-5" dirty="0">
                <a:latin typeface="Arial"/>
                <a:cs typeface="Arial"/>
              </a:rPr>
              <a:t>r</a:t>
            </a:r>
            <a:r>
              <a:rPr sz="1700" dirty="0">
                <a:latin typeface="Arial"/>
                <a:cs typeface="Arial"/>
              </a:rPr>
              <a:t>oughout</a:t>
            </a:r>
            <a:r>
              <a:rPr sz="1700" spc="25" dirty="0">
                <a:latin typeface="Arial"/>
                <a:cs typeface="Arial"/>
              </a:rPr>
              <a:t> </a:t>
            </a:r>
            <a:r>
              <a:rPr sz="1700" spc="-10" dirty="0">
                <a:latin typeface="Arial"/>
                <a:cs typeface="Arial"/>
              </a:rPr>
              <a:t>t</a:t>
            </a:r>
            <a:r>
              <a:rPr sz="1700" dirty="0">
                <a:latin typeface="Arial"/>
                <a:cs typeface="Arial"/>
              </a:rPr>
              <a:t>he</a:t>
            </a:r>
            <a:r>
              <a:rPr sz="1700" spc="5" dirty="0">
                <a:latin typeface="Arial"/>
                <a:cs typeface="Arial"/>
              </a:rPr>
              <a:t> </a:t>
            </a:r>
            <a:r>
              <a:rPr sz="1700" dirty="0">
                <a:latin typeface="Arial"/>
                <a:cs typeface="Arial"/>
              </a:rPr>
              <a:t>p</a:t>
            </a:r>
            <a:r>
              <a:rPr sz="1700" spc="-5" dirty="0">
                <a:latin typeface="Arial"/>
                <a:cs typeface="Arial"/>
              </a:rPr>
              <a:t>r</a:t>
            </a:r>
            <a:r>
              <a:rPr sz="1700" dirty="0">
                <a:latin typeface="Arial"/>
                <a:cs typeface="Arial"/>
              </a:rPr>
              <a:t>ocu</a:t>
            </a:r>
            <a:r>
              <a:rPr sz="1700" spc="-5" dirty="0">
                <a:latin typeface="Arial"/>
                <a:cs typeface="Arial"/>
              </a:rPr>
              <a:t>r</a:t>
            </a:r>
            <a:r>
              <a:rPr sz="1700" dirty="0">
                <a:latin typeface="Arial"/>
                <a:cs typeface="Arial"/>
              </a:rPr>
              <a:t>e</a:t>
            </a:r>
            <a:r>
              <a:rPr sz="1700" spc="-5" dirty="0">
                <a:latin typeface="Arial"/>
                <a:cs typeface="Arial"/>
              </a:rPr>
              <a:t>m</a:t>
            </a:r>
            <a:r>
              <a:rPr sz="1700" dirty="0">
                <a:latin typeface="Arial"/>
                <a:cs typeface="Arial"/>
              </a:rPr>
              <a:t>ent</a:t>
            </a:r>
            <a:r>
              <a:rPr sz="1700" spc="10" dirty="0">
                <a:latin typeface="Arial"/>
                <a:cs typeface="Arial"/>
              </a:rPr>
              <a:t> </a:t>
            </a:r>
            <a:r>
              <a:rPr sz="1700" spc="5" dirty="0">
                <a:latin typeface="Arial"/>
                <a:cs typeface="Arial"/>
              </a:rPr>
              <a:t>li</a:t>
            </a:r>
            <a:r>
              <a:rPr sz="1700" spc="-10" dirty="0">
                <a:latin typeface="Arial"/>
                <a:cs typeface="Arial"/>
              </a:rPr>
              <a:t>f</a:t>
            </a:r>
            <a:r>
              <a:rPr sz="1700" dirty="0">
                <a:latin typeface="Arial"/>
                <a:cs typeface="Arial"/>
              </a:rPr>
              <a:t>ec</a:t>
            </a:r>
            <a:r>
              <a:rPr sz="1700" spc="-25" dirty="0">
                <a:latin typeface="Arial"/>
                <a:cs typeface="Arial"/>
              </a:rPr>
              <a:t>y</a:t>
            </a:r>
            <a:r>
              <a:rPr sz="1700" dirty="0">
                <a:latin typeface="Arial"/>
                <a:cs typeface="Arial"/>
              </a:rPr>
              <a:t>c</a:t>
            </a:r>
            <a:r>
              <a:rPr sz="1700" spc="5" dirty="0">
                <a:latin typeface="Arial"/>
                <a:cs typeface="Arial"/>
              </a:rPr>
              <a:t>l</a:t>
            </a:r>
            <a:r>
              <a:rPr sz="1700" dirty="0">
                <a:latin typeface="Arial"/>
                <a:cs typeface="Arial"/>
              </a:rPr>
              <a:t>e.</a:t>
            </a:r>
          </a:p>
        </p:txBody>
      </p:sp>
      <p:sp>
        <p:nvSpPr>
          <p:cNvPr id="3" name="object 3"/>
          <p:cNvSpPr txBox="1"/>
          <p:nvPr/>
        </p:nvSpPr>
        <p:spPr>
          <a:xfrm>
            <a:off x="560282" y="1826061"/>
            <a:ext cx="8608060" cy="3231654"/>
          </a:xfrm>
          <a:prstGeom prst="rect">
            <a:avLst/>
          </a:prstGeom>
        </p:spPr>
        <p:txBody>
          <a:bodyPr vert="horz" wrap="square" lIns="0" tIns="0" rIns="0" bIns="0" rtlCol="0">
            <a:spAutoFit/>
          </a:bodyPr>
          <a:lstStyle/>
          <a:p>
            <a:pPr marL="12700" marR="1033780">
              <a:lnSpc>
                <a:spcPct val="100000"/>
              </a:lnSpc>
            </a:pPr>
            <a:r>
              <a:rPr sz="1800" spc="-5" dirty="0">
                <a:latin typeface="Arial"/>
                <a:cs typeface="Arial"/>
              </a:rPr>
              <a:t>E</a:t>
            </a:r>
            <a:r>
              <a:rPr sz="1800" spc="-15" dirty="0">
                <a:latin typeface="Arial"/>
                <a:cs typeface="Arial"/>
              </a:rPr>
              <a:t>x</a:t>
            </a:r>
            <a:r>
              <a:rPr sz="1800" spc="-10" dirty="0">
                <a:latin typeface="Arial"/>
                <a:cs typeface="Arial"/>
              </a:rPr>
              <a:t>e</a:t>
            </a:r>
            <a:r>
              <a:rPr sz="1800" dirty="0">
                <a:latin typeface="Arial"/>
                <a:cs typeface="Arial"/>
              </a:rPr>
              <a:t>c</a:t>
            </a:r>
            <a:r>
              <a:rPr sz="1800" spc="-10" dirty="0">
                <a:latin typeface="Arial"/>
                <a:cs typeface="Arial"/>
              </a:rPr>
              <a:t>u</a:t>
            </a:r>
            <a:r>
              <a:rPr sz="1800" dirty="0">
                <a:latin typeface="Arial"/>
                <a:cs typeface="Arial"/>
              </a:rPr>
              <a:t>t</a:t>
            </a:r>
            <a:r>
              <a:rPr sz="1800" spc="-5" dirty="0">
                <a:latin typeface="Arial"/>
                <a:cs typeface="Arial"/>
              </a:rPr>
              <a:t>i</a:t>
            </a:r>
            <a:r>
              <a:rPr sz="1800" dirty="0">
                <a:latin typeface="Arial"/>
                <a:cs typeface="Arial"/>
              </a:rPr>
              <a:t>v</a:t>
            </a:r>
            <a:r>
              <a:rPr sz="1800" spc="-10" dirty="0">
                <a:latin typeface="Arial"/>
                <a:cs typeface="Arial"/>
              </a:rPr>
              <a:t>e</a:t>
            </a:r>
            <a:r>
              <a:rPr sz="1800" dirty="0">
                <a:latin typeface="Arial"/>
                <a:cs typeface="Arial"/>
              </a:rPr>
              <a:t>s</a:t>
            </a:r>
            <a:r>
              <a:rPr sz="1800" spc="25" dirty="0">
                <a:latin typeface="Arial"/>
                <a:cs typeface="Arial"/>
              </a:rPr>
              <a:t> </a:t>
            </a:r>
            <a:r>
              <a:rPr sz="1800" dirty="0">
                <a:latin typeface="Arial"/>
                <a:cs typeface="Arial"/>
              </a:rPr>
              <a:t>m</a:t>
            </a:r>
            <a:r>
              <a:rPr sz="1800" spc="-10" dirty="0">
                <a:latin typeface="Arial"/>
                <a:cs typeface="Arial"/>
              </a:rPr>
              <a:t>u</a:t>
            </a:r>
            <a:r>
              <a:rPr sz="1800" dirty="0">
                <a:latin typeface="Arial"/>
                <a:cs typeface="Arial"/>
              </a:rPr>
              <a:t>st</a:t>
            </a:r>
            <a:r>
              <a:rPr sz="1800" spc="-5" dirty="0">
                <a:latin typeface="Arial"/>
                <a:cs typeface="Arial"/>
              </a:rPr>
              <a:t> </a:t>
            </a:r>
            <a:r>
              <a:rPr sz="1800" spc="-10" dirty="0">
                <a:latin typeface="Arial"/>
                <a:cs typeface="Arial"/>
              </a:rPr>
              <a:t>en</a:t>
            </a:r>
            <a:r>
              <a:rPr sz="1800" dirty="0">
                <a:latin typeface="Arial"/>
                <a:cs typeface="Arial"/>
              </a:rPr>
              <a:t>s</a:t>
            </a:r>
            <a:r>
              <a:rPr sz="1800" spc="-10" dirty="0">
                <a:latin typeface="Arial"/>
                <a:cs typeface="Arial"/>
              </a:rPr>
              <a:t>u</a:t>
            </a:r>
            <a:r>
              <a:rPr sz="1800" dirty="0">
                <a:latin typeface="Arial"/>
                <a:cs typeface="Arial"/>
              </a:rPr>
              <a:t>re</a:t>
            </a:r>
            <a:r>
              <a:rPr sz="1800" spc="10" dirty="0">
                <a:latin typeface="Arial"/>
                <a:cs typeface="Arial"/>
              </a:rPr>
              <a:t> </a:t>
            </a:r>
            <a:r>
              <a:rPr sz="1800" dirty="0">
                <a:latin typeface="Arial"/>
                <a:cs typeface="Arial"/>
              </a:rPr>
              <a:t>t</a:t>
            </a:r>
            <a:r>
              <a:rPr sz="1800" spc="-10" dirty="0">
                <a:latin typeface="Arial"/>
                <a:cs typeface="Arial"/>
              </a:rPr>
              <a:t>ha</a:t>
            </a:r>
            <a:r>
              <a:rPr sz="1800" dirty="0">
                <a:latin typeface="Arial"/>
                <a:cs typeface="Arial"/>
              </a:rPr>
              <a:t>t</a:t>
            </a:r>
            <a:r>
              <a:rPr sz="1800" spc="5" dirty="0">
                <a:latin typeface="Arial"/>
                <a:cs typeface="Arial"/>
              </a:rPr>
              <a:t> </a:t>
            </a:r>
            <a:r>
              <a:rPr sz="1800" dirty="0">
                <a:latin typeface="Arial"/>
                <a:cs typeface="Arial"/>
              </a:rPr>
              <a:t>c</a:t>
            </a:r>
            <a:r>
              <a:rPr sz="1800" spc="-10" dirty="0">
                <a:latin typeface="Arial"/>
                <a:cs typeface="Arial"/>
              </a:rPr>
              <a:t>on</a:t>
            </a:r>
            <a:r>
              <a:rPr sz="1800" dirty="0">
                <a:latin typeface="Arial"/>
                <a:cs typeface="Arial"/>
              </a:rPr>
              <a:t>tr</a:t>
            </a:r>
            <a:r>
              <a:rPr sz="1800" spc="-10" dirty="0">
                <a:latin typeface="Arial"/>
                <a:cs typeface="Arial"/>
              </a:rPr>
              <a:t>a</a:t>
            </a:r>
            <a:r>
              <a:rPr sz="1800" dirty="0">
                <a:latin typeface="Arial"/>
                <a:cs typeface="Arial"/>
              </a:rPr>
              <a:t>cts </a:t>
            </a:r>
            <a:r>
              <a:rPr sz="1800" spc="-10" dirty="0">
                <a:latin typeface="Arial"/>
                <a:cs typeface="Arial"/>
              </a:rPr>
              <a:t>an</a:t>
            </a:r>
            <a:r>
              <a:rPr sz="1800" dirty="0">
                <a:latin typeface="Arial"/>
                <a:cs typeface="Arial"/>
              </a:rPr>
              <a:t>d</a:t>
            </a:r>
            <a:r>
              <a:rPr sz="1800" spc="10" dirty="0">
                <a:latin typeface="Arial"/>
                <a:cs typeface="Arial"/>
              </a:rPr>
              <a:t> </a:t>
            </a:r>
            <a:r>
              <a:rPr sz="1800" dirty="0">
                <a:latin typeface="Arial"/>
                <a:cs typeface="Arial"/>
              </a:rPr>
              <a:t>c</a:t>
            </a:r>
            <a:r>
              <a:rPr sz="1800" spc="-10" dirty="0">
                <a:latin typeface="Arial"/>
                <a:cs typeface="Arial"/>
              </a:rPr>
              <a:t>on</a:t>
            </a:r>
            <a:r>
              <a:rPr sz="1800" dirty="0">
                <a:latin typeface="Arial"/>
                <a:cs typeface="Arial"/>
              </a:rPr>
              <a:t>tr</a:t>
            </a:r>
            <a:r>
              <a:rPr sz="1800" spc="-10" dirty="0">
                <a:latin typeface="Arial"/>
                <a:cs typeface="Arial"/>
              </a:rPr>
              <a:t>a</a:t>
            </a:r>
            <a:r>
              <a:rPr sz="1800" dirty="0">
                <a:latin typeface="Arial"/>
                <a:cs typeface="Arial"/>
              </a:rPr>
              <a:t>ct</a:t>
            </a:r>
            <a:r>
              <a:rPr sz="1800" spc="-10" dirty="0">
                <a:latin typeface="Arial"/>
                <a:cs typeface="Arial"/>
              </a:rPr>
              <a:t>o</a:t>
            </a:r>
            <a:r>
              <a:rPr sz="1800" dirty="0">
                <a:latin typeface="Arial"/>
                <a:cs typeface="Arial"/>
              </a:rPr>
              <a:t>rs s</a:t>
            </a:r>
            <a:r>
              <a:rPr sz="1800" spc="-10" dirty="0">
                <a:latin typeface="Arial"/>
                <a:cs typeface="Arial"/>
              </a:rPr>
              <a:t>uppo</a:t>
            </a:r>
            <a:r>
              <a:rPr sz="1800" dirty="0">
                <a:latin typeface="Arial"/>
                <a:cs typeface="Arial"/>
              </a:rPr>
              <a:t>rt</a:t>
            </a:r>
            <a:r>
              <a:rPr sz="1800" spc="15"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a:t>
            </a:r>
            <a:r>
              <a:rPr sz="1800" dirty="0">
                <a:latin typeface="Arial"/>
                <a:cs typeface="Arial"/>
              </a:rPr>
              <a:t>s</a:t>
            </a:r>
            <a:r>
              <a:rPr sz="1800" spc="-10" dirty="0">
                <a:latin typeface="Arial"/>
                <a:cs typeface="Arial"/>
              </a:rPr>
              <a:t>e</a:t>
            </a:r>
            <a:r>
              <a:rPr sz="1800" dirty="0">
                <a:latin typeface="Arial"/>
                <a:cs typeface="Arial"/>
              </a:rPr>
              <a:t>c</a:t>
            </a:r>
            <a:r>
              <a:rPr sz="1800" spc="-10" dirty="0">
                <a:latin typeface="Arial"/>
                <a:cs typeface="Arial"/>
              </a:rPr>
              <a:t>u</a:t>
            </a:r>
            <a:r>
              <a:rPr sz="1800" dirty="0">
                <a:latin typeface="Arial"/>
                <a:cs typeface="Arial"/>
              </a:rPr>
              <a:t>r</a:t>
            </a:r>
            <a:r>
              <a:rPr sz="1800" spc="-5" dirty="0">
                <a:latin typeface="Arial"/>
                <a:cs typeface="Arial"/>
              </a:rPr>
              <a:t>i</a:t>
            </a:r>
            <a:r>
              <a:rPr sz="1800" dirty="0">
                <a:latin typeface="Arial"/>
                <a:cs typeface="Arial"/>
              </a:rPr>
              <a:t>ty </a:t>
            </a:r>
            <a:r>
              <a:rPr sz="1800" spc="-10" dirty="0">
                <a:latin typeface="Arial"/>
                <a:cs typeface="Arial"/>
              </a:rPr>
              <a:t>en</a:t>
            </a:r>
            <a:r>
              <a:rPr sz="1800" dirty="0">
                <a:latin typeface="Arial"/>
                <a:cs typeface="Arial"/>
              </a:rPr>
              <a:t>v</a:t>
            </a:r>
            <a:r>
              <a:rPr sz="1800" spc="-5" dirty="0">
                <a:latin typeface="Arial"/>
                <a:cs typeface="Arial"/>
              </a:rPr>
              <a:t>i</a:t>
            </a:r>
            <a:r>
              <a:rPr sz="1800" dirty="0">
                <a:latin typeface="Arial"/>
                <a:cs typeface="Arial"/>
              </a:rPr>
              <a:t>r</a:t>
            </a:r>
            <a:r>
              <a:rPr sz="1800" spc="-10" dirty="0">
                <a:latin typeface="Arial"/>
                <a:cs typeface="Arial"/>
              </a:rPr>
              <a:t>on</a:t>
            </a:r>
            <a:r>
              <a:rPr sz="1800" dirty="0">
                <a:latin typeface="Arial"/>
                <a:cs typeface="Arial"/>
              </a:rPr>
              <a:t>m</a:t>
            </a:r>
            <a:r>
              <a:rPr sz="1800" spc="-10" dirty="0">
                <a:latin typeface="Arial"/>
                <a:cs typeface="Arial"/>
              </a:rPr>
              <a:t>en</a:t>
            </a:r>
            <a:r>
              <a:rPr sz="1800" dirty="0">
                <a:latin typeface="Arial"/>
                <a:cs typeface="Arial"/>
              </a:rPr>
              <a:t>t.</a:t>
            </a:r>
          </a:p>
          <a:p>
            <a:pPr marL="241300" marR="271780" indent="-229235">
              <a:spcBef>
                <a:spcPts val="860"/>
              </a:spcBef>
            </a:pPr>
            <a:r>
              <a:rPr sz="1800" dirty="0">
                <a:latin typeface="Webdings"/>
                <a:cs typeface="Webdings"/>
              </a:rPr>
              <a:t></a:t>
            </a:r>
            <a:r>
              <a:rPr sz="1800" spc="15" dirty="0">
                <a:latin typeface="Arial"/>
                <a:cs typeface="Arial"/>
              </a:rPr>
              <a:t>T</a:t>
            </a:r>
            <a:r>
              <a:rPr sz="1800" spc="-10" dirty="0">
                <a:latin typeface="Arial"/>
                <a:cs typeface="Arial"/>
              </a:rPr>
              <a:t>h</a:t>
            </a:r>
            <a:r>
              <a:rPr sz="1800" dirty="0">
                <a:latin typeface="Arial"/>
                <a:cs typeface="Arial"/>
              </a:rPr>
              <a:t>e</a:t>
            </a:r>
            <a:r>
              <a:rPr lang="en-US" sz="1800" dirty="0">
                <a:latin typeface="Arial"/>
                <a:cs typeface="Arial"/>
              </a:rPr>
              <a:t> Cybersecurity-Privacy Requirements for Unclassified Information Technology Resources</a:t>
            </a:r>
            <a:r>
              <a:rPr sz="1800" spc="-15" dirty="0">
                <a:latin typeface="Arial"/>
                <a:cs typeface="Arial"/>
              </a:rPr>
              <a:t> </a:t>
            </a:r>
            <a:r>
              <a:rPr lang="en-US" sz="1800" dirty="0">
                <a:latin typeface="Arial"/>
                <a:cs typeface="Arial"/>
              </a:rPr>
              <a:t>p</a:t>
            </a:r>
            <a:r>
              <a:rPr sz="1800" dirty="0">
                <a:latin typeface="Arial"/>
                <a:cs typeface="Arial"/>
              </a:rPr>
              <a:t>r</a:t>
            </a:r>
            <a:r>
              <a:rPr sz="1800" spc="-10" dirty="0">
                <a:latin typeface="Arial"/>
                <a:cs typeface="Arial"/>
              </a:rPr>
              <a:t>o</a:t>
            </a:r>
            <a:r>
              <a:rPr sz="1800" dirty="0">
                <a:latin typeface="Arial"/>
                <a:cs typeface="Arial"/>
              </a:rPr>
              <a:t>v</a:t>
            </a:r>
            <a:r>
              <a:rPr sz="1800" spc="-5" dirty="0">
                <a:latin typeface="Arial"/>
                <a:cs typeface="Arial"/>
              </a:rPr>
              <a:t>i</a:t>
            </a:r>
            <a:r>
              <a:rPr sz="1800" spc="-10" dirty="0">
                <a:latin typeface="Arial"/>
                <a:cs typeface="Arial"/>
              </a:rPr>
              <a:t>des </a:t>
            </a:r>
            <a:r>
              <a:rPr sz="1800" spc="-5" dirty="0">
                <a:latin typeface="Arial"/>
                <a:cs typeface="Arial"/>
              </a:rPr>
              <a:t>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10" dirty="0">
                <a:latin typeface="Arial"/>
                <a:cs typeface="Arial"/>
              </a:rPr>
              <a:t> </a:t>
            </a:r>
            <a:r>
              <a:rPr sz="1800" spc="-10" dirty="0">
                <a:latin typeface="Arial"/>
                <a:cs typeface="Arial"/>
              </a:rPr>
              <a:t>o</a:t>
            </a:r>
            <a:r>
              <a:rPr sz="1800" dirty="0">
                <a:latin typeface="Arial"/>
                <a:cs typeface="Arial"/>
              </a:rPr>
              <a:t>n</a:t>
            </a:r>
            <a:r>
              <a:rPr sz="1800" spc="10"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a:t>
            </a:r>
            <a:r>
              <a:rPr sz="1800" dirty="0">
                <a:latin typeface="Arial"/>
                <a:cs typeface="Arial"/>
              </a:rPr>
              <a:t>s</a:t>
            </a:r>
            <a:r>
              <a:rPr sz="1800" spc="-10" dirty="0">
                <a:latin typeface="Arial"/>
                <a:cs typeface="Arial"/>
              </a:rPr>
              <a:t>e</a:t>
            </a:r>
            <a:r>
              <a:rPr sz="1800" dirty="0">
                <a:latin typeface="Arial"/>
                <a:cs typeface="Arial"/>
              </a:rPr>
              <a:t>c</a:t>
            </a:r>
            <a:r>
              <a:rPr sz="1800" spc="-10" dirty="0">
                <a:latin typeface="Arial"/>
                <a:cs typeface="Arial"/>
              </a:rPr>
              <a:t>u</a:t>
            </a:r>
            <a:r>
              <a:rPr sz="1800" dirty="0">
                <a:latin typeface="Arial"/>
                <a:cs typeface="Arial"/>
              </a:rPr>
              <a:t>r</a:t>
            </a:r>
            <a:r>
              <a:rPr sz="1800" spc="-5" dirty="0">
                <a:latin typeface="Arial"/>
                <a:cs typeface="Arial"/>
              </a:rPr>
              <a:t>i</a:t>
            </a:r>
            <a:r>
              <a:rPr sz="1800" dirty="0">
                <a:latin typeface="Arial"/>
                <a:cs typeface="Arial"/>
              </a:rPr>
              <a:t>ty r</a:t>
            </a:r>
            <a:r>
              <a:rPr sz="1800" spc="-10" dirty="0">
                <a:latin typeface="Arial"/>
                <a:cs typeface="Arial"/>
              </a:rPr>
              <a:t>equ</a:t>
            </a:r>
            <a:r>
              <a:rPr sz="1800" spc="-5" dirty="0">
                <a:latin typeface="Arial"/>
                <a:cs typeface="Arial"/>
              </a:rPr>
              <a:t>i</a:t>
            </a:r>
            <a:r>
              <a:rPr sz="1800" dirty="0">
                <a:latin typeface="Arial"/>
                <a:cs typeface="Arial"/>
              </a:rPr>
              <a:t>r</a:t>
            </a:r>
            <a:r>
              <a:rPr sz="1800" spc="-10" dirty="0">
                <a:latin typeface="Arial"/>
                <a:cs typeface="Arial"/>
              </a:rPr>
              <a:t>e</a:t>
            </a:r>
            <a:r>
              <a:rPr sz="1800" dirty="0">
                <a:latin typeface="Arial"/>
                <a:cs typeface="Arial"/>
              </a:rPr>
              <a:t>m</a:t>
            </a:r>
            <a:r>
              <a:rPr sz="1800" spc="-10" dirty="0">
                <a:latin typeface="Arial"/>
                <a:cs typeface="Arial"/>
              </a:rPr>
              <a:t>en</a:t>
            </a:r>
            <a:r>
              <a:rPr sz="1800" dirty="0">
                <a:latin typeface="Arial"/>
                <a:cs typeface="Arial"/>
              </a:rPr>
              <a:t>ts</a:t>
            </a:r>
            <a:r>
              <a:rPr sz="1800" spc="25" dirty="0">
                <a:latin typeface="Arial"/>
                <a:cs typeface="Arial"/>
              </a:rPr>
              <a:t> </a:t>
            </a:r>
            <a:r>
              <a:rPr sz="1800" dirty="0">
                <a:latin typeface="Arial"/>
                <a:cs typeface="Arial"/>
              </a:rPr>
              <a:t>t</a:t>
            </a:r>
            <a:r>
              <a:rPr sz="1800" spc="-10" dirty="0">
                <a:latin typeface="Arial"/>
                <a:cs typeface="Arial"/>
              </a:rPr>
              <a:t>ha</a:t>
            </a:r>
            <a:r>
              <a:rPr sz="1800" dirty="0">
                <a:latin typeface="Arial"/>
                <a:cs typeface="Arial"/>
              </a:rPr>
              <a:t>t</a:t>
            </a:r>
            <a:r>
              <a:rPr sz="1800" spc="-5" dirty="0">
                <a:latin typeface="Arial"/>
                <a:cs typeface="Arial"/>
              </a:rPr>
              <a:t> </a:t>
            </a:r>
            <a:r>
              <a:rPr sz="1800" dirty="0">
                <a:latin typeface="Arial"/>
                <a:cs typeface="Arial"/>
              </a:rPr>
              <a:t>m</a:t>
            </a:r>
            <a:r>
              <a:rPr sz="1800" spc="-10" dirty="0">
                <a:latin typeface="Arial"/>
                <a:cs typeface="Arial"/>
              </a:rPr>
              <a:t>u</a:t>
            </a:r>
            <a:r>
              <a:rPr sz="1800" dirty="0">
                <a:latin typeface="Arial"/>
                <a:cs typeface="Arial"/>
              </a:rPr>
              <a:t>st</a:t>
            </a:r>
            <a:r>
              <a:rPr sz="1800" spc="5" dirty="0">
                <a:latin typeface="Arial"/>
                <a:cs typeface="Arial"/>
              </a:rPr>
              <a:t> </a:t>
            </a:r>
            <a:r>
              <a:rPr sz="1800" spc="-10" dirty="0">
                <a:latin typeface="Arial"/>
                <a:cs typeface="Arial"/>
              </a:rPr>
              <a:t>b</a:t>
            </a:r>
            <a:r>
              <a:rPr sz="1800" dirty="0">
                <a:latin typeface="Arial"/>
                <a:cs typeface="Arial"/>
              </a:rPr>
              <a:t>e</a:t>
            </a:r>
            <a:r>
              <a:rPr sz="1800" spc="-5" dirty="0">
                <a:latin typeface="Arial"/>
                <a:cs typeface="Arial"/>
              </a:rPr>
              <a:t> i</a:t>
            </a:r>
            <a:r>
              <a:rPr sz="1800" spc="-10" dirty="0">
                <a:latin typeface="Arial"/>
                <a:cs typeface="Arial"/>
              </a:rPr>
              <a:t>n</a:t>
            </a:r>
            <a:r>
              <a:rPr sz="1800" dirty="0">
                <a:latin typeface="Arial"/>
                <a:cs typeface="Arial"/>
              </a:rPr>
              <a:t>c</a:t>
            </a:r>
            <a:r>
              <a:rPr sz="1800" spc="-5" dirty="0">
                <a:latin typeface="Arial"/>
                <a:cs typeface="Arial"/>
              </a:rPr>
              <a:t>l</a:t>
            </a:r>
            <a:r>
              <a:rPr sz="1800" spc="-10" dirty="0">
                <a:latin typeface="Arial"/>
                <a:cs typeface="Arial"/>
              </a:rPr>
              <a:t>ude</a:t>
            </a:r>
            <a:r>
              <a:rPr sz="1800" dirty="0">
                <a:latin typeface="Arial"/>
                <a:cs typeface="Arial"/>
              </a:rPr>
              <a:t>d</a:t>
            </a:r>
            <a:r>
              <a:rPr sz="1800" spc="20" dirty="0">
                <a:latin typeface="Arial"/>
                <a:cs typeface="Arial"/>
              </a:rPr>
              <a:t> </a:t>
            </a:r>
            <a:r>
              <a:rPr sz="1800" spc="-5" dirty="0">
                <a:latin typeface="Arial"/>
                <a:cs typeface="Arial"/>
              </a:rPr>
              <a:t>i</a:t>
            </a:r>
            <a:r>
              <a:rPr sz="1800" dirty="0">
                <a:latin typeface="Arial"/>
                <a:cs typeface="Arial"/>
              </a:rPr>
              <a:t>n</a:t>
            </a:r>
            <a:r>
              <a:rPr sz="1800" spc="10" dirty="0">
                <a:latin typeface="Arial"/>
                <a:cs typeface="Arial"/>
              </a:rPr>
              <a:t> </a:t>
            </a:r>
            <a:r>
              <a:rPr sz="1800" dirty="0">
                <a:latin typeface="Arial"/>
                <a:cs typeface="Arial"/>
              </a:rPr>
              <a:t>c</a:t>
            </a:r>
            <a:r>
              <a:rPr sz="1800" spc="-10" dirty="0">
                <a:latin typeface="Arial"/>
                <a:cs typeface="Arial"/>
              </a:rPr>
              <a:t>on</a:t>
            </a:r>
            <a:r>
              <a:rPr sz="1800" dirty="0">
                <a:latin typeface="Arial"/>
                <a:cs typeface="Arial"/>
              </a:rPr>
              <a:t>tr</a:t>
            </a:r>
            <a:r>
              <a:rPr sz="1800" spc="-10" dirty="0">
                <a:latin typeface="Arial"/>
                <a:cs typeface="Arial"/>
              </a:rPr>
              <a:t>a</a:t>
            </a:r>
            <a:r>
              <a:rPr sz="1800" dirty="0">
                <a:latin typeface="Arial"/>
                <a:cs typeface="Arial"/>
              </a:rPr>
              <a:t>cts.</a:t>
            </a:r>
          </a:p>
          <a:p>
            <a:pPr marL="12700">
              <a:lnSpc>
                <a:spcPct val="100000"/>
              </a:lnSpc>
              <a:spcBef>
                <a:spcPts val="860"/>
              </a:spcBef>
            </a:pPr>
            <a:r>
              <a:rPr sz="1800" dirty="0">
                <a:latin typeface="Webdings"/>
                <a:cs typeface="Webdings"/>
              </a:rPr>
              <a:t></a:t>
            </a:r>
            <a:r>
              <a:rPr sz="1800" spc="-5" dirty="0">
                <a:latin typeface="Arial"/>
                <a:cs typeface="Arial"/>
              </a:rPr>
              <a:t>C</a:t>
            </a:r>
            <a:r>
              <a:rPr sz="1800" spc="-10" dirty="0">
                <a:latin typeface="Arial"/>
                <a:cs typeface="Arial"/>
              </a:rPr>
              <a:t>on</a:t>
            </a:r>
            <a:r>
              <a:rPr sz="1800" dirty="0">
                <a:latin typeface="Arial"/>
                <a:cs typeface="Arial"/>
              </a:rPr>
              <a:t>tr</a:t>
            </a:r>
            <a:r>
              <a:rPr sz="1800" spc="-10" dirty="0">
                <a:latin typeface="Arial"/>
                <a:cs typeface="Arial"/>
              </a:rPr>
              <a:t>a</a:t>
            </a:r>
            <a:r>
              <a:rPr sz="1800" dirty="0">
                <a:latin typeface="Arial"/>
                <a:cs typeface="Arial"/>
              </a:rPr>
              <a:t>ct</a:t>
            </a:r>
            <a:r>
              <a:rPr sz="1800" spc="-10" dirty="0">
                <a:latin typeface="Arial"/>
                <a:cs typeface="Arial"/>
              </a:rPr>
              <a:t>o</a:t>
            </a:r>
            <a:r>
              <a:rPr sz="1800" dirty="0">
                <a:latin typeface="Arial"/>
                <a:cs typeface="Arial"/>
              </a:rPr>
              <a:t>rs</a:t>
            </a:r>
            <a:r>
              <a:rPr sz="1800" spc="15" dirty="0">
                <a:latin typeface="Arial"/>
                <a:cs typeface="Arial"/>
              </a:rPr>
              <a:t> </a:t>
            </a:r>
            <a:r>
              <a:rPr sz="1800" dirty="0">
                <a:latin typeface="Arial"/>
                <a:cs typeface="Arial"/>
              </a:rPr>
              <a:t>m</a:t>
            </a:r>
            <a:r>
              <a:rPr sz="1800" spc="-10" dirty="0">
                <a:latin typeface="Arial"/>
                <a:cs typeface="Arial"/>
              </a:rPr>
              <a:t>u</a:t>
            </a:r>
            <a:r>
              <a:rPr sz="1800" dirty="0">
                <a:latin typeface="Arial"/>
                <a:cs typeface="Arial"/>
              </a:rPr>
              <a:t>st</a:t>
            </a:r>
            <a:r>
              <a:rPr sz="1800" spc="-5" dirty="0">
                <a:latin typeface="Arial"/>
                <a:cs typeface="Arial"/>
              </a:rPr>
              <a:t> </a:t>
            </a:r>
            <a:r>
              <a:rPr sz="1800" dirty="0">
                <a:latin typeface="Arial"/>
                <a:cs typeface="Arial"/>
              </a:rPr>
              <a:t>f</a:t>
            </a:r>
            <a:r>
              <a:rPr sz="1800" spc="-10" dirty="0">
                <a:latin typeface="Arial"/>
                <a:cs typeface="Arial"/>
              </a:rPr>
              <a:t>u</a:t>
            </a:r>
            <a:r>
              <a:rPr sz="1800" spc="-5" dirty="0">
                <a:latin typeface="Arial"/>
                <a:cs typeface="Arial"/>
              </a:rPr>
              <a:t>l</a:t>
            </a:r>
            <a:r>
              <a:rPr sz="1800" dirty="0">
                <a:latin typeface="Arial"/>
                <a:cs typeface="Arial"/>
              </a:rPr>
              <a:t>f</a:t>
            </a:r>
            <a:r>
              <a:rPr sz="1800" spc="-5" dirty="0">
                <a:latin typeface="Arial"/>
                <a:cs typeface="Arial"/>
              </a:rPr>
              <a:t>il</a:t>
            </a:r>
            <a:r>
              <a:rPr sz="1800" dirty="0">
                <a:latin typeface="Arial"/>
                <a:cs typeface="Arial"/>
              </a:rPr>
              <a:t>l</a:t>
            </a:r>
            <a:r>
              <a:rPr sz="1800" spc="10" dirty="0">
                <a:latin typeface="Arial"/>
                <a:cs typeface="Arial"/>
              </a:rPr>
              <a:t> </a:t>
            </a:r>
            <a:r>
              <a:rPr sz="1800" dirty="0">
                <a:latin typeface="Arial"/>
                <a:cs typeface="Arial"/>
              </a:rPr>
              <a:t>s</a:t>
            </a:r>
            <a:r>
              <a:rPr sz="1800" spc="-10" dirty="0">
                <a:latin typeface="Arial"/>
                <a:cs typeface="Arial"/>
              </a:rPr>
              <a:t>e</a:t>
            </a:r>
            <a:r>
              <a:rPr sz="1800" dirty="0">
                <a:latin typeface="Arial"/>
                <a:cs typeface="Arial"/>
              </a:rPr>
              <a:t>c</a:t>
            </a:r>
            <a:r>
              <a:rPr sz="1800" spc="-10" dirty="0">
                <a:latin typeface="Arial"/>
                <a:cs typeface="Arial"/>
              </a:rPr>
              <a:t>u</a:t>
            </a:r>
            <a:r>
              <a:rPr sz="1800" dirty="0">
                <a:latin typeface="Arial"/>
                <a:cs typeface="Arial"/>
              </a:rPr>
              <a:t>r</a:t>
            </a:r>
            <a:r>
              <a:rPr sz="1800" spc="-5" dirty="0">
                <a:latin typeface="Arial"/>
                <a:cs typeface="Arial"/>
              </a:rPr>
              <a:t>i</a:t>
            </a:r>
            <a:r>
              <a:rPr sz="1800" dirty="0">
                <a:latin typeface="Arial"/>
                <a:cs typeface="Arial"/>
              </a:rPr>
              <a:t>ty tr</a:t>
            </a:r>
            <a:r>
              <a:rPr sz="1800" spc="-10" dirty="0">
                <a:latin typeface="Arial"/>
                <a:cs typeface="Arial"/>
              </a:rPr>
              <a:t>a</a:t>
            </a:r>
            <a:r>
              <a:rPr sz="1800" spc="-5" dirty="0">
                <a:latin typeface="Arial"/>
                <a:cs typeface="Arial"/>
              </a:rPr>
              <a:t>i</a:t>
            </a:r>
            <a:r>
              <a:rPr sz="1800" spc="-10" dirty="0">
                <a:latin typeface="Arial"/>
                <a:cs typeface="Arial"/>
              </a:rPr>
              <a:t>n</a:t>
            </a:r>
            <a:r>
              <a:rPr sz="1800" spc="-5" dirty="0">
                <a:latin typeface="Arial"/>
                <a:cs typeface="Arial"/>
              </a:rPr>
              <a:t>i</a:t>
            </a:r>
            <a:r>
              <a:rPr sz="1800" spc="-10" dirty="0">
                <a:latin typeface="Arial"/>
                <a:cs typeface="Arial"/>
              </a:rPr>
              <a:t>n</a:t>
            </a:r>
            <a:r>
              <a:rPr sz="1800" dirty="0">
                <a:latin typeface="Arial"/>
                <a:cs typeface="Arial"/>
              </a:rPr>
              <a:t>g</a:t>
            </a:r>
            <a:r>
              <a:rPr sz="1800" spc="20" dirty="0">
                <a:latin typeface="Arial"/>
                <a:cs typeface="Arial"/>
              </a:rPr>
              <a:t> </a:t>
            </a:r>
            <a:r>
              <a:rPr sz="1800" dirty="0">
                <a:latin typeface="Arial"/>
                <a:cs typeface="Arial"/>
              </a:rPr>
              <a:t>r</a:t>
            </a:r>
            <a:r>
              <a:rPr sz="1800" spc="-10" dirty="0">
                <a:latin typeface="Arial"/>
                <a:cs typeface="Arial"/>
              </a:rPr>
              <a:t>equ</a:t>
            </a:r>
            <a:r>
              <a:rPr sz="1800" spc="-5" dirty="0">
                <a:latin typeface="Arial"/>
                <a:cs typeface="Arial"/>
              </a:rPr>
              <a:t>i</a:t>
            </a:r>
            <a:r>
              <a:rPr sz="1800" dirty="0">
                <a:latin typeface="Arial"/>
                <a:cs typeface="Arial"/>
              </a:rPr>
              <a:t>r</a:t>
            </a:r>
            <a:r>
              <a:rPr sz="1800" spc="-10" dirty="0">
                <a:latin typeface="Arial"/>
                <a:cs typeface="Arial"/>
              </a:rPr>
              <a:t>e</a:t>
            </a:r>
            <a:r>
              <a:rPr sz="1800" dirty="0">
                <a:latin typeface="Arial"/>
                <a:cs typeface="Arial"/>
              </a:rPr>
              <a:t>m</a:t>
            </a:r>
            <a:r>
              <a:rPr sz="1800" spc="-10" dirty="0">
                <a:latin typeface="Arial"/>
                <a:cs typeface="Arial"/>
              </a:rPr>
              <a:t>en</a:t>
            </a:r>
            <a:r>
              <a:rPr sz="1800" dirty="0">
                <a:latin typeface="Arial"/>
                <a:cs typeface="Arial"/>
              </a:rPr>
              <a:t>ts.</a:t>
            </a:r>
            <a:endParaRPr lang="en-US" sz="1800" dirty="0">
              <a:latin typeface="Arial"/>
              <a:cs typeface="Arial"/>
            </a:endParaRPr>
          </a:p>
          <a:p>
            <a:pPr marL="241300" marR="5080" indent="-228600">
              <a:lnSpc>
                <a:spcPct val="100000"/>
              </a:lnSpc>
              <a:spcBef>
                <a:spcPts val="865"/>
              </a:spcBef>
            </a:pPr>
            <a:r>
              <a:rPr lang="en-US" dirty="0">
                <a:latin typeface="Webdings"/>
                <a:cs typeface="Webdings"/>
              </a:rPr>
              <a:t></a:t>
            </a:r>
            <a:r>
              <a:rPr lang="en-US" spc="-5" dirty="0">
                <a:latin typeface="Arial"/>
                <a:cs typeface="Arial"/>
              </a:rPr>
              <a:t>Rules of Behavior (</a:t>
            </a:r>
            <a:r>
              <a:rPr lang="en-US" spc="-5" dirty="0" err="1">
                <a:latin typeface="Arial"/>
                <a:cs typeface="Arial"/>
              </a:rPr>
              <a:t>RoB</a:t>
            </a:r>
            <a:r>
              <a:rPr lang="en-US" spc="-5" dirty="0">
                <a:latin typeface="Arial"/>
                <a:cs typeface="Arial"/>
              </a:rPr>
              <a:t>) </a:t>
            </a:r>
            <a:r>
              <a:rPr lang="en-US" dirty="0">
                <a:latin typeface="Arial"/>
                <a:cs typeface="Arial"/>
              </a:rPr>
              <a:t>m</a:t>
            </a:r>
            <a:r>
              <a:rPr lang="en-US" spc="-10" dirty="0">
                <a:latin typeface="Arial"/>
                <a:cs typeface="Arial"/>
              </a:rPr>
              <a:t>u</a:t>
            </a:r>
            <a:r>
              <a:rPr lang="en-US" dirty="0">
                <a:latin typeface="Arial"/>
                <a:cs typeface="Arial"/>
              </a:rPr>
              <a:t>st</a:t>
            </a:r>
            <a:r>
              <a:rPr lang="en-US" spc="5" dirty="0">
                <a:latin typeface="Arial"/>
                <a:cs typeface="Arial"/>
              </a:rPr>
              <a:t> </a:t>
            </a:r>
            <a:r>
              <a:rPr lang="en-US" spc="-10" dirty="0">
                <a:latin typeface="Arial"/>
                <a:cs typeface="Arial"/>
              </a:rPr>
              <a:t>b</a:t>
            </a:r>
            <a:r>
              <a:rPr lang="en-US" dirty="0">
                <a:latin typeface="Arial"/>
                <a:cs typeface="Arial"/>
              </a:rPr>
              <a:t>e</a:t>
            </a:r>
            <a:r>
              <a:rPr lang="en-US" spc="-5" dirty="0">
                <a:latin typeface="Arial"/>
                <a:cs typeface="Arial"/>
              </a:rPr>
              <a:t> </a:t>
            </a:r>
            <a:r>
              <a:rPr lang="en-US" dirty="0">
                <a:latin typeface="Arial"/>
                <a:cs typeface="Arial"/>
              </a:rPr>
              <a:t>s</a:t>
            </a:r>
            <a:r>
              <a:rPr lang="en-US" spc="-5" dirty="0">
                <a:latin typeface="Arial"/>
                <a:cs typeface="Arial"/>
              </a:rPr>
              <a:t>i</a:t>
            </a:r>
            <a:r>
              <a:rPr lang="en-US" spc="-10" dirty="0">
                <a:latin typeface="Arial"/>
                <a:cs typeface="Arial"/>
              </a:rPr>
              <a:t>gne</a:t>
            </a:r>
            <a:r>
              <a:rPr lang="en-US" dirty="0">
                <a:latin typeface="Arial"/>
                <a:cs typeface="Arial"/>
              </a:rPr>
              <a:t>d</a:t>
            </a:r>
            <a:r>
              <a:rPr lang="en-US" spc="20" dirty="0">
                <a:latin typeface="Arial"/>
                <a:cs typeface="Arial"/>
              </a:rPr>
              <a:t> </a:t>
            </a:r>
            <a:r>
              <a:rPr lang="en-US" spc="-10" dirty="0">
                <a:latin typeface="Arial"/>
                <a:cs typeface="Arial"/>
              </a:rPr>
              <a:t>b</a:t>
            </a:r>
            <a:r>
              <a:rPr lang="en-US" dirty="0">
                <a:latin typeface="Arial"/>
                <a:cs typeface="Arial"/>
              </a:rPr>
              <a:t>y </a:t>
            </a:r>
            <a:r>
              <a:rPr lang="en-US" spc="-10" dirty="0">
                <a:latin typeface="Arial"/>
                <a:cs typeface="Arial"/>
              </a:rPr>
              <a:t>a</a:t>
            </a:r>
            <a:r>
              <a:rPr lang="en-US" spc="-5" dirty="0">
                <a:latin typeface="Arial"/>
                <a:cs typeface="Arial"/>
              </a:rPr>
              <a:t>l</a:t>
            </a:r>
            <a:r>
              <a:rPr lang="en-US" dirty="0">
                <a:latin typeface="Arial"/>
                <a:cs typeface="Arial"/>
              </a:rPr>
              <a:t>l contractors with access to the DOT network or host a system on behalf of FMCSA</a:t>
            </a:r>
            <a:r>
              <a:rPr lang="en-US" spc="-10" dirty="0">
                <a:latin typeface="Arial"/>
                <a:cs typeface="Arial"/>
              </a:rPr>
              <a:t>.</a:t>
            </a:r>
            <a:endParaRPr lang="en-US" dirty="0">
              <a:latin typeface="Arial"/>
              <a:cs typeface="Arial"/>
            </a:endParaRPr>
          </a:p>
          <a:p>
            <a:pPr marL="241300" marR="5080" indent="-228600">
              <a:lnSpc>
                <a:spcPct val="100000"/>
              </a:lnSpc>
              <a:spcBef>
                <a:spcPts val="865"/>
              </a:spcBef>
            </a:pPr>
            <a:r>
              <a:rPr sz="1800" dirty="0">
                <a:latin typeface="Webdings"/>
                <a:cs typeface="Webdings"/>
              </a:rPr>
              <a:t></a:t>
            </a:r>
            <a:r>
              <a:rPr sz="1800" spc="-5" dirty="0">
                <a:latin typeface="Arial"/>
                <a:cs typeface="Arial"/>
              </a:rPr>
              <a:t>N</a:t>
            </a:r>
            <a:r>
              <a:rPr sz="1800" spc="-10" dirty="0">
                <a:latin typeface="Arial"/>
                <a:cs typeface="Arial"/>
              </a:rPr>
              <a:t>on</a:t>
            </a:r>
            <a:r>
              <a:rPr sz="1800" dirty="0">
                <a:latin typeface="Arial"/>
                <a:cs typeface="Arial"/>
              </a:rPr>
              <a:t>-</a:t>
            </a:r>
            <a:r>
              <a:rPr sz="1800" spc="-10" dirty="0">
                <a:latin typeface="Arial"/>
                <a:cs typeface="Arial"/>
              </a:rPr>
              <a:t>d</a:t>
            </a:r>
            <a:r>
              <a:rPr sz="1800" spc="-5" dirty="0">
                <a:latin typeface="Arial"/>
                <a:cs typeface="Arial"/>
              </a:rPr>
              <a:t>i</a:t>
            </a:r>
            <a:r>
              <a:rPr sz="1800" dirty="0">
                <a:latin typeface="Arial"/>
                <a:cs typeface="Arial"/>
              </a:rPr>
              <a:t>sc</a:t>
            </a:r>
            <a:r>
              <a:rPr sz="1800" spc="-5" dirty="0">
                <a:latin typeface="Arial"/>
                <a:cs typeface="Arial"/>
              </a:rPr>
              <a:t>l</a:t>
            </a:r>
            <a:r>
              <a:rPr sz="1800" spc="-10" dirty="0">
                <a:latin typeface="Arial"/>
                <a:cs typeface="Arial"/>
              </a:rPr>
              <a:t>o</a:t>
            </a:r>
            <a:r>
              <a:rPr sz="1800" dirty="0">
                <a:latin typeface="Arial"/>
                <a:cs typeface="Arial"/>
              </a:rPr>
              <a:t>s</a:t>
            </a:r>
            <a:r>
              <a:rPr sz="1800" spc="-10" dirty="0">
                <a:latin typeface="Arial"/>
                <a:cs typeface="Arial"/>
              </a:rPr>
              <a:t>u</a:t>
            </a:r>
            <a:r>
              <a:rPr sz="1800" dirty="0">
                <a:latin typeface="Arial"/>
                <a:cs typeface="Arial"/>
              </a:rPr>
              <a:t>re</a:t>
            </a:r>
            <a:r>
              <a:rPr sz="1800" spc="30" dirty="0">
                <a:latin typeface="Arial"/>
                <a:cs typeface="Arial"/>
              </a:rPr>
              <a:t> </a:t>
            </a:r>
            <a:r>
              <a:rPr sz="1800" spc="-10" dirty="0">
                <a:latin typeface="Arial"/>
                <a:cs typeface="Arial"/>
              </a:rPr>
              <a:t>ag</a:t>
            </a:r>
            <a:r>
              <a:rPr sz="1800" dirty="0">
                <a:latin typeface="Arial"/>
                <a:cs typeface="Arial"/>
              </a:rPr>
              <a:t>r</a:t>
            </a:r>
            <a:r>
              <a:rPr sz="1800" spc="-10" dirty="0">
                <a:latin typeface="Arial"/>
                <a:cs typeface="Arial"/>
              </a:rPr>
              <a:t>ee</a:t>
            </a:r>
            <a:r>
              <a:rPr sz="1800" dirty="0">
                <a:latin typeface="Arial"/>
                <a:cs typeface="Arial"/>
              </a:rPr>
              <a:t>m</a:t>
            </a:r>
            <a:r>
              <a:rPr sz="1800" spc="-10" dirty="0">
                <a:latin typeface="Arial"/>
                <a:cs typeface="Arial"/>
              </a:rPr>
              <a:t>en</a:t>
            </a:r>
            <a:r>
              <a:rPr sz="1800" dirty="0">
                <a:latin typeface="Arial"/>
                <a:cs typeface="Arial"/>
              </a:rPr>
              <a:t>ts</a:t>
            </a:r>
            <a:r>
              <a:rPr sz="1800" spc="15" dirty="0">
                <a:latin typeface="Arial"/>
                <a:cs typeface="Arial"/>
              </a:rPr>
              <a:t> </a:t>
            </a:r>
            <a:r>
              <a:rPr sz="1800" dirty="0">
                <a:latin typeface="Arial"/>
                <a:cs typeface="Arial"/>
              </a:rPr>
              <a:t>(</a:t>
            </a:r>
            <a:r>
              <a:rPr sz="1800" spc="-5" dirty="0">
                <a:latin typeface="Arial"/>
                <a:cs typeface="Arial"/>
              </a:rPr>
              <a:t>NDA</a:t>
            </a:r>
            <a:r>
              <a:rPr sz="1800" dirty="0">
                <a:latin typeface="Arial"/>
                <a:cs typeface="Arial"/>
              </a:rPr>
              <a:t>) m</a:t>
            </a:r>
            <a:r>
              <a:rPr sz="1800" spc="-10" dirty="0">
                <a:latin typeface="Arial"/>
                <a:cs typeface="Arial"/>
              </a:rPr>
              <a:t>u</a:t>
            </a:r>
            <a:r>
              <a:rPr sz="1800" dirty="0">
                <a:latin typeface="Arial"/>
                <a:cs typeface="Arial"/>
              </a:rPr>
              <a:t>st</a:t>
            </a:r>
            <a:r>
              <a:rPr sz="1800" spc="5" dirty="0">
                <a:latin typeface="Arial"/>
                <a:cs typeface="Arial"/>
              </a:rPr>
              <a:t> </a:t>
            </a:r>
            <a:r>
              <a:rPr sz="1800" spc="-10" dirty="0">
                <a:latin typeface="Arial"/>
                <a:cs typeface="Arial"/>
              </a:rPr>
              <a:t>b</a:t>
            </a:r>
            <a:r>
              <a:rPr sz="1800" dirty="0">
                <a:latin typeface="Arial"/>
                <a:cs typeface="Arial"/>
              </a:rPr>
              <a:t>e</a:t>
            </a:r>
            <a:r>
              <a:rPr sz="1800" spc="-5" dirty="0">
                <a:latin typeface="Arial"/>
                <a:cs typeface="Arial"/>
              </a:rPr>
              <a:t> </a:t>
            </a:r>
            <a:r>
              <a:rPr sz="1800" dirty="0">
                <a:latin typeface="Arial"/>
                <a:cs typeface="Arial"/>
              </a:rPr>
              <a:t>s</a:t>
            </a:r>
            <a:r>
              <a:rPr sz="1800" spc="-5" dirty="0">
                <a:latin typeface="Arial"/>
                <a:cs typeface="Arial"/>
              </a:rPr>
              <a:t>i</a:t>
            </a:r>
            <a:r>
              <a:rPr sz="1800" spc="-10" dirty="0">
                <a:latin typeface="Arial"/>
                <a:cs typeface="Arial"/>
              </a:rPr>
              <a:t>gne</a:t>
            </a:r>
            <a:r>
              <a:rPr sz="1800" dirty="0">
                <a:latin typeface="Arial"/>
                <a:cs typeface="Arial"/>
              </a:rPr>
              <a:t>d</a:t>
            </a:r>
            <a:r>
              <a:rPr sz="1800" spc="20" dirty="0">
                <a:latin typeface="Arial"/>
                <a:cs typeface="Arial"/>
              </a:rPr>
              <a:t> </a:t>
            </a:r>
            <a:r>
              <a:rPr sz="1800" spc="-10" dirty="0">
                <a:latin typeface="Arial"/>
                <a:cs typeface="Arial"/>
              </a:rPr>
              <a:t>b</a:t>
            </a:r>
            <a:r>
              <a:rPr sz="1800" dirty="0">
                <a:latin typeface="Arial"/>
                <a:cs typeface="Arial"/>
              </a:rPr>
              <a:t>y </a:t>
            </a:r>
            <a:r>
              <a:rPr sz="1800" spc="-10" dirty="0">
                <a:latin typeface="Arial"/>
                <a:cs typeface="Arial"/>
              </a:rPr>
              <a:t>a</a:t>
            </a:r>
            <a:r>
              <a:rPr sz="1800" spc="-5" dirty="0">
                <a:latin typeface="Arial"/>
                <a:cs typeface="Arial"/>
              </a:rPr>
              <a:t>l</a:t>
            </a:r>
            <a:r>
              <a:rPr sz="1800" dirty="0">
                <a:latin typeface="Arial"/>
                <a:cs typeface="Arial"/>
              </a:rPr>
              <a:t>l s</a:t>
            </a:r>
            <a:r>
              <a:rPr sz="1800" spc="-25" dirty="0">
                <a:latin typeface="Arial"/>
                <a:cs typeface="Arial"/>
              </a:rPr>
              <a:t>y</a:t>
            </a:r>
            <a:r>
              <a:rPr sz="1800" dirty="0">
                <a:latin typeface="Arial"/>
                <a:cs typeface="Arial"/>
              </a:rPr>
              <a:t>st</a:t>
            </a:r>
            <a:r>
              <a:rPr sz="1800" spc="-10" dirty="0">
                <a:latin typeface="Arial"/>
                <a:cs typeface="Arial"/>
              </a:rPr>
              <a:t>e</a:t>
            </a:r>
            <a:r>
              <a:rPr sz="1800" dirty="0">
                <a:latin typeface="Arial"/>
                <a:cs typeface="Arial"/>
              </a:rPr>
              <a:t>m</a:t>
            </a:r>
            <a:r>
              <a:rPr sz="1800" spc="25" dirty="0">
                <a:latin typeface="Arial"/>
                <a:cs typeface="Arial"/>
              </a:rPr>
              <a:t> </a:t>
            </a:r>
            <a:r>
              <a:rPr sz="1800" spc="-10" dirty="0">
                <a:latin typeface="Arial"/>
                <a:cs typeface="Arial"/>
              </a:rPr>
              <a:t>u</a:t>
            </a:r>
            <a:r>
              <a:rPr sz="1800" dirty="0">
                <a:latin typeface="Arial"/>
                <a:cs typeface="Arial"/>
              </a:rPr>
              <a:t>s</a:t>
            </a:r>
            <a:r>
              <a:rPr sz="1800" spc="-10" dirty="0">
                <a:latin typeface="Arial"/>
                <a:cs typeface="Arial"/>
              </a:rPr>
              <a:t>e</a:t>
            </a:r>
            <a:r>
              <a:rPr sz="1800" dirty="0">
                <a:latin typeface="Arial"/>
                <a:cs typeface="Arial"/>
              </a:rPr>
              <a:t>rs </a:t>
            </a:r>
            <a:r>
              <a:rPr sz="1800" spc="-40" dirty="0">
                <a:latin typeface="Arial"/>
                <a:cs typeface="Arial"/>
              </a:rPr>
              <a:t>w</a:t>
            </a:r>
            <a:r>
              <a:rPr sz="1800" spc="-5" dirty="0">
                <a:latin typeface="Arial"/>
                <a:cs typeface="Arial"/>
              </a:rPr>
              <a:t>i</a:t>
            </a:r>
            <a:r>
              <a:rPr sz="1800" dirty="0">
                <a:latin typeface="Arial"/>
                <a:cs typeface="Arial"/>
              </a:rPr>
              <a:t>th</a:t>
            </a:r>
            <a:r>
              <a:rPr sz="1800" spc="45" dirty="0">
                <a:latin typeface="Arial"/>
                <a:cs typeface="Arial"/>
              </a:rPr>
              <a:t> </a:t>
            </a:r>
            <a:r>
              <a:rPr sz="1800" spc="-10" dirty="0">
                <a:latin typeface="Arial"/>
                <a:cs typeface="Arial"/>
              </a:rPr>
              <a:t>a</a:t>
            </a:r>
            <a:r>
              <a:rPr sz="1800" dirty="0">
                <a:latin typeface="Arial"/>
                <a:cs typeface="Arial"/>
              </a:rPr>
              <a:t>cc</a:t>
            </a:r>
            <a:r>
              <a:rPr sz="1800" spc="-10" dirty="0">
                <a:latin typeface="Arial"/>
                <a:cs typeface="Arial"/>
              </a:rPr>
              <a:t>e</a:t>
            </a:r>
            <a:r>
              <a:rPr sz="1800" dirty="0">
                <a:latin typeface="Arial"/>
                <a:cs typeface="Arial"/>
              </a:rPr>
              <a:t>ss to</a:t>
            </a:r>
            <a:r>
              <a:rPr sz="1800" spc="-5" dirty="0">
                <a:latin typeface="Arial"/>
                <a:cs typeface="Arial"/>
              </a:rPr>
              <a:t> </a:t>
            </a:r>
            <a:r>
              <a:rPr sz="1800" dirty="0">
                <a:latin typeface="Arial"/>
                <a:cs typeface="Arial"/>
              </a:rPr>
              <a:t>s</a:t>
            </a:r>
            <a:r>
              <a:rPr sz="1800" spc="-10" dirty="0">
                <a:latin typeface="Arial"/>
                <a:cs typeface="Arial"/>
              </a:rPr>
              <a:t>en</a:t>
            </a:r>
            <a:r>
              <a:rPr sz="1800" dirty="0">
                <a:latin typeface="Arial"/>
                <a:cs typeface="Arial"/>
              </a:rPr>
              <a:t>s</a:t>
            </a:r>
            <a:r>
              <a:rPr sz="1800" spc="-5" dirty="0">
                <a:latin typeface="Arial"/>
                <a:cs typeface="Arial"/>
              </a:rPr>
              <a:t>i</a:t>
            </a:r>
            <a:r>
              <a:rPr sz="1800" dirty="0">
                <a:latin typeface="Arial"/>
                <a:cs typeface="Arial"/>
              </a:rPr>
              <a:t>t</a:t>
            </a:r>
            <a:r>
              <a:rPr sz="1800" spc="-5" dirty="0">
                <a:latin typeface="Arial"/>
                <a:cs typeface="Arial"/>
              </a:rPr>
              <a:t>i</a:t>
            </a:r>
            <a:r>
              <a:rPr sz="1800" dirty="0">
                <a:latin typeface="Arial"/>
                <a:cs typeface="Arial"/>
              </a:rPr>
              <a:t>ve</a:t>
            </a:r>
            <a:r>
              <a:rPr sz="1800" spc="10" dirty="0">
                <a:latin typeface="Arial"/>
                <a:cs typeface="Arial"/>
              </a:rPr>
              <a:t> </a:t>
            </a:r>
            <a:r>
              <a:rPr sz="1800" spc="-5" dirty="0">
                <a:latin typeface="Arial"/>
                <a:cs typeface="Arial"/>
              </a:rPr>
              <a:t>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on.</a:t>
            </a:r>
            <a:endParaRPr sz="1800" dirty="0">
              <a:latin typeface="Arial"/>
              <a:cs typeface="Arial"/>
            </a:endParaRPr>
          </a:p>
        </p:txBody>
      </p:sp>
      <p:sp>
        <p:nvSpPr>
          <p:cNvPr id="2" name="object 2"/>
          <p:cNvSpPr txBox="1">
            <a:spLocks noGrp="1"/>
          </p:cNvSpPr>
          <p:nvPr>
            <p:ph type="title"/>
          </p:nvPr>
        </p:nvSpPr>
        <p:spPr>
          <a:prstGeom prst="rect">
            <a:avLst/>
          </a:prstGeom>
        </p:spPr>
        <p:txBody>
          <a:bodyPr vert="horz" wrap="square" lIns="0" tIns="45720" rIns="0" bIns="0" rtlCol="0">
            <a:spAutoFit/>
          </a:bodyPr>
          <a:lstStyle/>
          <a:p>
            <a:pPr marL="12700">
              <a:lnSpc>
                <a:spcPts val="2145"/>
              </a:lnSpc>
            </a:pPr>
            <a:r>
              <a:rPr sz="1800" spc="-5" dirty="0"/>
              <a:t>Sec</a:t>
            </a:r>
            <a:r>
              <a:rPr sz="1800" dirty="0"/>
              <a:t>u</a:t>
            </a:r>
            <a:r>
              <a:rPr sz="1800" spc="-5" dirty="0"/>
              <a:t>r</a:t>
            </a:r>
            <a:r>
              <a:rPr sz="1800" dirty="0"/>
              <a:t>ity</a:t>
            </a:r>
            <a:r>
              <a:rPr sz="1800" spc="-5" dirty="0"/>
              <a:t> a</a:t>
            </a:r>
            <a:r>
              <a:rPr sz="1800" dirty="0"/>
              <a:t>nd</a:t>
            </a:r>
            <a:r>
              <a:rPr sz="1800" spc="5" dirty="0"/>
              <a:t> </a:t>
            </a:r>
            <a:r>
              <a:rPr sz="1800" spc="-5" dirty="0"/>
              <a:t>Y</a:t>
            </a:r>
            <a:r>
              <a:rPr sz="1800" dirty="0"/>
              <a:t>our</a:t>
            </a:r>
            <a:r>
              <a:rPr sz="1800" spc="-15" dirty="0"/>
              <a:t> </a:t>
            </a:r>
            <a:r>
              <a:rPr sz="1800" spc="-5" dirty="0"/>
              <a:t>B</a:t>
            </a:r>
            <a:r>
              <a:rPr sz="1800" dirty="0"/>
              <a:t>u</a:t>
            </a:r>
            <a:r>
              <a:rPr sz="1800" spc="-5" dirty="0"/>
              <a:t>s</a:t>
            </a:r>
            <a:r>
              <a:rPr sz="1800" dirty="0"/>
              <a:t>in</a:t>
            </a:r>
            <a:r>
              <a:rPr sz="1800" spc="-5" dirty="0"/>
              <a:t>es</a:t>
            </a:r>
            <a:r>
              <a:rPr sz="1800" dirty="0"/>
              <a:t>s</a:t>
            </a:r>
            <a:endParaRPr sz="1800"/>
          </a:p>
          <a:p>
            <a:pPr marL="12700">
              <a:lnSpc>
                <a:spcPts val="3315"/>
              </a:lnSpc>
            </a:pPr>
            <a:r>
              <a:rPr spc="-25" dirty="0"/>
              <a:t>Con</a:t>
            </a:r>
            <a:r>
              <a:rPr spc="-5" dirty="0"/>
              <a:t>t</a:t>
            </a:r>
            <a:r>
              <a:rPr spc="-15" dirty="0"/>
              <a:t>rac</a:t>
            </a:r>
            <a:r>
              <a:rPr spc="-10" dirty="0"/>
              <a:t>t</a:t>
            </a:r>
            <a:r>
              <a:rPr spc="30" dirty="0"/>
              <a:t> </a:t>
            </a:r>
            <a:r>
              <a:rPr spc="-30" dirty="0"/>
              <a:t>O</a:t>
            </a:r>
            <a:r>
              <a:rPr spc="-15" dirty="0"/>
              <a:t>vers</a:t>
            </a:r>
            <a:r>
              <a:rPr spc="-10" dirty="0"/>
              <a:t>i</a:t>
            </a:r>
            <a:r>
              <a:rPr spc="-25" dirty="0"/>
              <a:t>gh</a:t>
            </a:r>
            <a:r>
              <a:rPr spc="-10" dirty="0"/>
              <a:t>t</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latin typeface="Arial"/>
                <a:cs typeface="Arial"/>
              </a:rPr>
              <a:t>43</a:t>
            </a:fld>
            <a:endParaRPr dirty="0">
              <a:latin typeface="Arial"/>
              <a:cs typeface="Arial"/>
            </a:endParaRPr>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ct val="100000"/>
              </a:lnSpc>
            </a:pPr>
            <a:r>
              <a:rPr spc="-10" dirty="0">
                <a:latin typeface="Arial"/>
                <a:cs typeface="Arial"/>
              </a:rPr>
              <a:t>In</a:t>
            </a:r>
            <a:r>
              <a:rPr spc="0" dirty="0">
                <a:latin typeface="Arial"/>
                <a:cs typeface="Arial"/>
              </a:rPr>
              <a:t>f</a:t>
            </a:r>
            <a:r>
              <a:rPr spc="-15" dirty="0">
                <a:latin typeface="Arial"/>
                <a:cs typeface="Arial"/>
              </a:rPr>
              <a:t>o</a:t>
            </a:r>
            <a:r>
              <a:rPr spc="-5" dirty="0">
                <a:latin typeface="Arial"/>
                <a:cs typeface="Arial"/>
              </a:rPr>
              <a:t>r</a:t>
            </a:r>
            <a:r>
              <a:rPr spc="5" dirty="0">
                <a:latin typeface="Arial"/>
                <a:cs typeface="Arial"/>
              </a:rPr>
              <a:t>m</a:t>
            </a:r>
            <a:r>
              <a:rPr spc="-10" dirty="0">
                <a:latin typeface="Arial"/>
                <a:cs typeface="Arial"/>
              </a:rPr>
              <a:t>at</a:t>
            </a:r>
            <a:r>
              <a:rPr spc="-15" dirty="0">
                <a:latin typeface="Arial"/>
                <a:cs typeface="Arial"/>
              </a:rPr>
              <a:t>io</a:t>
            </a:r>
            <a:r>
              <a:rPr spc="-10" dirty="0">
                <a:latin typeface="Arial"/>
                <a:cs typeface="Arial"/>
              </a:rPr>
              <a:t>n</a:t>
            </a:r>
            <a:r>
              <a:rPr spc="-40" dirty="0">
                <a:latin typeface="Arial"/>
                <a:cs typeface="Arial"/>
              </a:rPr>
              <a:t> </a:t>
            </a:r>
            <a:r>
              <a:rPr spc="-15" dirty="0">
                <a:latin typeface="Arial"/>
                <a:cs typeface="Arial"/>
              </a:rPr>
              <a:t>Se</a:t>
            </a:r>
            <a:r>
              <a:rPr dirty="0">
                <a:latin typeface="Arial"/>
                <a:cs typeface="Arial"/>
              </a:rPr>
              <a:t>c</a:t>
            </a:r>
            <a:r>
              <a:rPr spc="-15" dirty="0">
                <a:latin typeface="Arial"/>
                <a:cs typeface="Arial"/>
              </a:rPr>
              <a:t>u</a:t>
            </a:r>
            <a:r>
              <a:rPr spc="-5" dirty="0">
                <a:latin typeface="Arial"/>
                <a:cs typeface="Arial"/>
              </a:rPr>
              <a:t>r</a:t>
            </a:r>
            <a:r>
              <a:rPr spc="-10" dirty="0">
                <a:latin typeface="Arial"/>
                <a:cs typeface="Arial"/>
              </a:rPr>
              <a:t>it</a:t>
            </a:r>
            <a:r>
              <a:rPr spc="-5" dirty="0">
                <a:latin typeface="Arial"/>
                <a:cs typeface="Arial"/>
              </a:rPr>
              <a:t>y</a:t>
            </a:r>
            <a:r>
              <a:rPr dirty="0">
                <a:latin typeface="Arial"/>
                <a:cs typeface="Arial"/>
              </a:rPr>
              <a:t> </a:t>
            </a:r>
            <a:r>
              <a:rPr spc="0" dirty="0">
                <a:latin typeface="Arial"/>
                <a:cs typeface="Arial"/>
              </a:rPr>
              <a:t>f</a:t>
            </a:r>
            <a:r>
              <a:rPr spc="-15" dirty="0">
                <a:latin typeface="Arial"/>
                <a:cs typeface="Arial"/>
              </a:rPr>
              <a:t>o</a:t>
            </a:r>
            <a:r>
              <a:rPr spc="-5" dirty="0">
                <a:latin typeface="Arial"/>
                <a:cs typeface="Arial"/>
              </a:rPr>
              <a:t>r</a:t>
            </a:r>
            <a:r>
              <a:rPr spc="-10" dirty="0">
                <a:latin typeface="Arial"/>
                <a:cs typeface="Arial"/>
              </a:rPr>
              <a:t> </a:t>
            </a:r>
            <a:r>
              <a:rPr spc="-15" dirty="0">
                <a:latin typeface="Arial"/>
                <a:cs typeface="Arial"/>
              </a:rPr>
              <a:t>E</a:t>
            </a:r>
            <a:r>
              <a:rPr dirty="0">
                <a:latin typeface="Arial"/>
                <a:cs typeface="Arial"/>
              </a:rPr>
              <a:t>x</a:t>
            </a:r>
            <a:r>
              <a:rPr spc="-15" dirty="0">
                <a:latin typeface="Arial"/>
                <a:cs typeface="Arial"/>
              </a:rPr>
              <a:t>e</a:t>
            </a:r>
            <a:r>
              <a:rPr dirty="0">
                <a:latin typeface="Arial"/>
                <a:cs typeface="Arial"/>
              </a:rPr>
              <a:t>c</a:t>
            </a:r>
            <a:r>
              <a:rPr spc="-10" dirty="0">
                <a:latin typeface="Arial"/>
                <a:cs typeface="Arial"/>
              </a:rPr>
              <a:t>uti</a:t>
            </a:r>
            <a:r>
              <a:rPr spc="-15" dirty="0">
                <a:latin typeface="Arial"/>
                <a:cs typeface="Arial"/>
              </a:rPr>
              <a:t>ves</a:t>
            </a:r>
          </a:p>
        </p:txBody>
      </p:sp>
      <p:sp>
        <p:nvSpPr>
          <p:cNvPr id="4" name="object 4"/>
          <p:cNvSpPr txBox="1"/>
          <p:nvPr/>
        </p:nvSpPr>
        <p:spPr>
          <a:xfrm>
            <a:off x="532765" y="1911786"/>
            <a:ext cx="8516620" cy="4324261"/>
          </a:xfrm>
          <a:prstGeom prst="rect">
            <a:avLst/>
          </a:prstGeom>
        </p:spPr>
        <p:txBody>
          <a:bodyPr vert="horz" wrap="square" lIns="0" tIns="0" rIns="0" bIns="0" rtlCol="0">
            <a:spAutoFit/>
          </a:bodyPr>
          <a:lstStyle/>
          <a:p>
            <a:pPr marL="241300" marR="5080" indent="-228600">
              <a:lnSpc>
                <a:spcPct val="100000"/>
              </a:lnSpc>
            </a:pPr>
            <a:r>
              <a:rPr sz="1800" dirty="0">
                <a:latin typeface="Webdings"/>
                <a:cs typeface="Webdings"/>
              </a:rPr>
              <a:t></a:t>
            </a:r>
            <a:r>
              <a:rPr sz="1800" spc="-5" dirty="0">
                <a:latin typeface="Arial"/>
                <a:cs typeface="Arial"/>
              </a:rPr>
              <a:t>E</a:t>
            </a:r>
            <a:r>
              <a:rPr sz="1800" dirty="0">
                <a:latin typeface="Arial"/>
                <a:cs typeface="Arial"/>
              </a:rPr>
              <a:t>m</a:t>
            </a:r>
            <a:r>
              <a:rPr sz="1800" spc="-10" dirty="0">
                <a:latin typeface="Arial"/>
                <a:cs typeface="Arial"/>
              </a:rPr>
              <a:t>p</a:t>
            </a:r>
            <a:r>
              <a:rPr sz="1800" spc="-5" dirty="0">
                <a:latin typeface="Arial"/>
                <a:cs typeface="Arial"/>
              </a:rPr>
              <a:t>l</a:t>
            </a:r>
            <a:r>
              <a:rPr sz="1800" spc="-10" dirty="0">
                <a:latin typeface="Arial"/>
                <a:cs typeface="Arial"/>
              </a:rPr>
              <a:t>o</a:t>
            </a:r>
            <a:r>
              <a:rPr sz="1800" spc="-25" dirty="0">
                <a:latin typeface="Arial"/>
                <a:cs typeface="Arial"/>
              </a:rPr>
              <a:t>y</a:t>
            </a:r>
            <a:r>
              <a:rPr sz="1800" spc="-10" dirty="0">
                <a:latin typeface="Arial"/>
                <a:cs typeface="Arial"/>
              </a:rPr>
              <a:t>ee</a:t>
            </a:r>
            <a:r>
              <a:rPr sz="1800" dirty="0">
                <a:latin typeface="Arial"/>
                <a:cs typeface="Arial"/>
              </a:rPr>
              <a:t>s</a:t>
            </a:r>
            <a:r>
              <a:rPr sz="1800" spc="35" dirty="0">
                <a:latin typeface="Arial"/>
                <a:cs typeface="Arial"/>
              </a:rPr>
              <a:t> </a:t>
            </a:r>
            <a:r>
              <a:rPr sz="1800" spc="-10" dirty="0">
                <a:latin typeface="Arial"/>
                <a:cs typeface="Arial"/>
              </a:rPr>
              <a:t>a</a:t>
            </a:r>
            <a:r>
              <a:rPr sz="1800" dirty="0">
                <a:latin typeface="Arial"/>
                <a:cs typeface="Arial"/>
              </a:rPr>
              <a:t>re</a:t>
            </a:r>
            <a:r>
              <a:rPr sz="1800" spc="10" dirty="0">
                <a:latin typeface="Arial"/>
                <a:cs typeface="Arial"/>
              </a:rPr>
              <a:t> </a:t>
            </a:r>
            <a:r>
              <a:rPr sz="1800" spc="-10" dirty="0">
                <a:latin typeface="Arial"/>
                <a:cs typeface="Arial"/>
              </a:rPr>
              <a:t>pe</a:t>
            </a:r>
            <a:r>
              <a:rPr sz="1800" dirty="0">
                <a:latin typeface="Arial"/>
                <a:cs typeface="Arial"/>
              </a:rPr>
              <a:t>rm</a:t>
            </a:r>
            <a:r>
              <a:rPr sz="1800" spc="-5" dirty="0">
                <a:latin typeface="Arial"/>
                <a:cs typeface="Arial"/>
              </a:rPr>
              <a:t>i</a:t>
            </a:r>
            <a:r>
              <a:rPr sz="1800" dirty="0">
                <a:latin typeface="Arial"/>
                <a:cs typeface="Arial"/>
              </a:rPr>
              <a:t>tt</a:t>
            </a:r>
            <a:r>
              <a:rPr sz="1800" spc="-10" dirty="0">
                <a:latin typeface="Arial"/>
                <a:cs typeface="Arial"/>
              </a:rPr>
              <a:t>e</a:t>
            </a:r>
            <a:r>
              <a:rPr sz="1800" dirty="0">
                <a:latin typeface="Arial"/>
                <a:cs typeface="Arial"/>
              </a:rPr>
              <a:t>d</a:t>
            </a:r>
            <a:r>
              <a:rPr sz="1800" spc="-5" dirty="0">
                <a:latin typeface="Arial"/>
                <a:cs typeface="Arial"/>
              </a:rPr>
              <a:t> li</a:t>
            </a:r>
            <a:r>
              <a:rPr sz="1800" dirty="0">
                <a:latin typeface="Arial"/>
                <a:cs typeface="Arial"/>
              </a:rPr>
              <a:t>m</a:t>
            </a:r>
            <a:r>
              <a:rPr sz="1800" spc="-5" dirty="0">
                <a:latin typeface="Arial"/>
                <a:cs typeface="Arial"/>
              </a:rPr>
              <a:t>i</a:t>
            </a:r>
            <a:r>
              <a:rPr sz="1800" dirty="0">
                <a:latin typeface="Arial"/>
                <a:cs typeface="Arial"/>
              </a:rPr>
              <a:t>t</a:t>
            </a:r>
            <a:r>
              <a:rPr sz="1800" spc="-10" dirty="0">
                <a:latin typeface="Arial"/>
                <a:cs typeface="Arial"/>
              </a:rPr>
              <a:t>e</a:t>
            </a:r>
            <a:r>
              <a:rPr sz="1800" dirty="0">
                <a:latin typeface="Arial"/>
                <a:cs typeface="Arial"/>
              </a:rPr>
              <a:t>d</a:t>
            </a:r>
            <a:r>
              <a:rPr sz="1800" spc="10" dirty="0">
                <a:latin typeface="Arial"/>
                <a:cs typeface="Arial"/>
              </a:rPr>
              <a:t> </a:t>
            </a:r>
            <a:r>
              <a:rPr sz="1800" spc="-10" dirty="0">
                <a:latin typeface="Arial"/>
                <a:cs typeface="Arial"/>
              </a:rPr>
              <a:t>pe</a:t>
            </a:r>
            <a:r>
              <a:rPr sz="1800" dirty="0">
                <a:latin typeface="Arial"/>
                <a:cs typeface="Arial"/>
              </a:rPr>
              <a:t>rs</a:t>
            </a:r>
            <a:r>
              <a:rPr sz="1800" spc="-10" dirty="0">
                <a:latin typeface="Arial"/>
                <a:cs typeface="Arial"/>
              </a:rPr>
              <a:t>ona</a:t>
            </a:r>
            <a:r>
              <a:rPr sz="1800" dirty="0">
                <a:latin typeface="Arial"/>
                <a:cs typeface="Arial"/>
              </a:rPr>
              <a:t>l</a:t>
            </a:r>
            <a:r>
              <a:rPr sz="1800" spc="20" dirty="0">
                <a:latin typeface="Arial"/>
                <a:cs typeface="Arial"/>
              </a:rPr>
              <a:t> </a:t>
            </a:r>
            <a:r>
              <a:rPr sz="1800" spc="-10" dirty="0">
                <a:latin typeface="Arial"/>
                <a:cs typeface="Arial"/>
              </a:rPr>
              <a:t>u</a:t>
            </a:r>
            <a:r>
              <a:rPr sz="1800" dirty="0">
                <a:latin typeface="Arial"/>
                <a:cs typeface="Arial"/>
              </a:rPr>
              <a:t>se</a:t>
            </a:r>
            <a:r>
              <a:rPr sz="1800" spc="-5"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a:t>
            </a:r>
            <a:r>
              <a:rPr lang="en-US" sz="1800" spc="-5" dirty="0">
                <a:latin typeface="Arial"/>
                <a:cs typeface="Arial"/>
              </a:rPr>
              <a:t>FMCSA</a:t>
            </a:r>
            <a:r>
              <a:rPr sz="1800" dirty="0">
                <a:latin typeface="Arial"/>
                <a:cs typeface="Arial"/>
              </a:rPr>
              <a:t> IT</a:t>
            </a:r>
            <a:r>
              <a:rPr sz="1800" spc="-5" dirty="0">
                <a:latin typeface="Arial"/>
                <a:cs typeface="Arial"/>
              </a:rPr>
              <a:t> </a:t>
            </a:r>
            <a:r>
              <a:rPr sz="1800" dirty="0">
                <a:latin typeface="Arial"/>
                <a:cs typeface="Arial"/>
              </a:rPr>
              <a:t>r</a:t>
            </a:r>
            <a:r>
              <a:rPr sz="1800" spc="-10" dirty="0">
                <a:latin typeface="Arial"/>
                <a:cs typeface="Arial"/>
              </a:rPr>
              <a:t>e</a:t>
            </a:r>
            <a:r>
              <a:rPr sz="1800" dirty="0">
                <a:latin typeface="Arial"/>
                <a:cs typeface="Arial"/>
              </a:rPr>
              <a:t>s</a:t>
            </a:r>
            <a:r>
              <a:rPr sz="1800" spc="-10" dirty="0">
                <a:latin typeface="Arial"/>
                <a:cs typeface="Arial"/>
              </a:rPr>
              <a:t>ou</a:t>
            </a:r>
            <a:r>
              <a:rPr sz="1800" dirty="0">
                <a:latin typeface="Arial"/>
                <a:cs typeface="Arial"/>
              </a:rPr>
              <a:t>rc</a:t>
            </a:r>
            <a:r>
              <a:rPr sz="1800" spc="-10" dirty="0">
                <a:latin typeface="Arial"/>
                <a:cs typeface="Arial"/>
              </a:rPr>
              <a:t>e</a:t>
            </a:r>
            <a:r>
              <a:rPr sz="1800" dirty="0">
                <a:latin typeface="Arial"/>
                <a:cs typeface="Arial"/>
              </a:rPr>
              <a:t>s.</a:t>
            </a:r>
            <a:r>
              <a:rPr sz="1800" spc="15" dirty="0">
                <a:latin typeface="Arial"/>
                <a:cs typeface="Arial"/>
              </a:rPr>
              <a:t> T</a:t>
            </a:r>
            <a:r>
              <a:rPr sz="1800" spc="-10" dirty="0">
                <a:latin typeface="Arial"/>
                <a:cs typeface="Arial"/>
              </a:rPr>
              <a:t>h</a:t>
            </a:r>
            <a:r>
              <a:rPr sz="1800" spc="-5" dirty="0">
                <a:latin typeface="Arial"/>
                <a:cs typeface="Arial"/>
              </a:rPr>
              <a:t>i</a:t>
            </a:r>
            <a:r>
              <a:rPr sz="1800" dirty="0">
                <a:latin typeface="Arial"/>
                <a:cs typeface="Arial"/>
              </a:rPr>
              <a:t>s</a:t>
            </a:r>
            <a:r>
              <a:rPr sz="1800" spc="-10" dirty="0">
                <a:latin typeface="Arial"/>
                <a:cs typeface="Arial"/>
              </a:rPr>
              <a:t> pe</a:t>
            </a:r>
            <a:r>
              <a:rPr sz="1800" dirty="0">
                <a:latin typeface="Arial"/>
                <a:cs typeface="Arial"/>
              </a:rPr>
              <a:t>rs</a:t>
            </a:r>
            <a:r>
              <a:rPr sz="1800" spc="-10" dirty="0">
                <a:latin typeface="Arial"/>
                <a:cs typeface="Arial"/>
              </a:rPr>
              <a:t>onal u</a:t>
            </a:r>
            <a:r>
              <a:rPr sz="1800" dirty="0">
                <a:latin typeface="Arial"/>
                <a:cs typeface="Arial"/>
              </a:rPr>
              <a:t>se</a:t>
            </a:r>
            <a:r>
              <a:rPr sz="1800" spc="-5" dirty="0">
                <a:latin typeface="Arial"/>
                <a:cs typeface="Arial"/>
              </a:rPr>
              <a:t> </a:t>
            </a:r>
            <a:r>
              <a:rPr sz="1800" dirty="0">
                <a:latin typeface="Arial"/>
                <a:cs typeface="Arial"/>
              </a:rPr>
              <a:t>s</a:t>
            </a:r>
            <a:r>
              <a:rPr sz="1800" spc="-10" dirty="0">
                <a:latin typeface="Arial"/>
                <a:cs typeface="Arial"/>
              </a:rPr>
              <a:t>ha</a:t>
            </a:r>
            <a:r>
              <a:rPr sz="1800" spc="-5" dirty="0">
                <a:latin typeface="Arial"/>
                <a:cs typeface="Arial"/>
              </a:rPr>
              <a:t>l</a:t>
            </a:r>
            <a:r>
              <a:rPr sz="1800" dirty="0">
                <a:latin typeface="Arial"/>
                <a:cs typeface="Arial"/>
              </a:rPr>
              <a:t>l</a:t>
            </a:r>
            <a:r>
              <a:rPr sz="1800" spc="10" dirty="0">
                <a:latin typeface="Arial"/>
                <a:cs typeface="Arial"/>
              </a:rPr>
              <a:t> </a:t>
            </a:r>
            <a:r>
              <a:rPr sz="1800" spc="-10" dirty="0">
                <a:latin typeface="Arial"/>
                <a:cs typeface="Arial"/>
              </a:rPr>
              <a:t>no</a:t>
            </a:r>
            <a:r>
              <a:rPr sz="1800" dirty="0">
                <a:latin typeface="Arial"/>
                <a:cs typeface="Arial"/>
              </a:rPr>
              <a:t>t</a:t>
            </a:r>
            <a:r>
              <a:rPr sz="1800" spc="5" dirty="0">
                <a:latin typeface="Arial"/>
                <a:cs typeface="Arial"/>
              </a:rPr>
              <a:t> </a:t>
            </a:r>
            <a:r>
              <a:rPr sz="1800" dirty="0">
                <a:latin typeface="Arial"/>
                <a:cs typeface="Arial"/>
              </a:rPr>
              <a:t>r</a:t>
            </a:r>
            <a:r>
              <a:rPr sz="1800" spc="-10" dirty="0">
                <a:latin typeface="Arial"/>
                <a:cs typeface="Arial"/>
              </a:rPr>
              <a:t>e</a:t>
            </a:r>
            <a:r>
              <a:rPr sz="1800" dirty="0">
                <a:latin typeface="Arial"/>
                <a:cs typeface="Arial"/>
              </a:rPr>
              <a:t>s</a:t>
            </a:r>
            <a:r>
              <a:rPr sz="1800" spc="-10" dirty="0">
                <a:latin typeface="Arial"/>
                <a:cs typeface="Arial"/>
              </a:rPr>
              <a:t>u</a:t>
            </a:r>
            <a:r>
              <a:rPr sz="1800" spc="-5" dirty="0">
                <a:latin typeface="Arial"/>
                <a:cs typeface="Arial"/>
              </a:rPr>
              <a:t>l</a:t>
            </a:r>
            <a:r>
              <a:rPr sz="1800" dirty="0">
                <a:latin typeface="Arial"/>
                <a:cs typeface="Arial"/>
              </a:rPr>
              <a:t>t</a:t>
            </a:r>
            <a:r>
              <a:rPr sz="1800" spc="15" dirty="0">
                <a:latin typeface="Arial"/>
                <a:cs typeface="Arial"/>
              </a:rPr>
              <a:t> </a:t>
            </a:r>
            <a:r>
              <a:rPr sz="1800" spc="-5" dirty="0">
                <a:latin typeface="Arial"/>
                <a:cs typeface="Arial"/>
              </a:rPr>
              <a:t>i</a:t>
            </a:r>
            <a:r>
              <a:rPr sz="1800" dirty="0">
                <a:latin typeface="Arial"/>
                <a:cs typeface="Arial"/>
              </a:rPr>
              <a:t>n</a:t>
            </a:r>
            <a:r>
              <a:rPr sz="1800" spc="-5" dirty="0">
                <a:latin typeface="Arial"/>
                <a:cs typeface="Arial"/>
              </a:rPr>
              <a:t> l</a:t>
            </a:r>
            <a:r>
              <a:rPr sz="1800" spc="-10" dirty="0">
                <a:latin typeface="Arial"/>
                <a:cs typeface="Arial"/>
              </a:rPr>
              <a:t>o</a:t>
            </a:r>
            <a:r>
              <a:rPr sz="1800" dirty="0">
                <a:latin typeface="Arial"/>
                <a:cs typeface="Arial"/>
              </a:rPr>
              <a:t>ss </a:t>
            </a:r>
            <a:r>
              <a:rPr sz="1800" spc="-10" dirty="0">
                <a:latin typeface="Arial"/>
                <a:cs typeface="Arial"/>
              </a:rPr>
              <a:t>o</a:t>
            </a:r>
            <a:r>
              <a:rPr sz="1800" dirty="0">
                <a:latin typeface="Arial"/>
                <a:cs typeface="Arial"/>
              </a:rPr>
              <a:t>f</a:t>
            </a:r>
            <a:r>
              <a:rPr sz="1800" spc="5" dirty="0">
                <a:latin typeface="Arial"/>
                <a:cs typeface="Arial"/>
              </a:rPr>
              <a:t> </a:t>
            </a:r>
            <a:r>
              <a:rPr sz="1800" spc="-10" dirty="0">
                <a:latin typeface="Arial"/>
                <a:cs typeface="Arial"/>
              </a:rPr>
              <a:t>e</a:t>
            </a:r>
            <a:r>
              <a:rPr sz="1800" dirty="0">
                <a:latin typeface="Arial"/>
                <a:cs typeface="Arial"/>
              </a:rPr>
              <a:t>m</a:t>
            </a:r>
            <a:r>
              <a:rPr sz="1800" spc="-10" dirty="0">
                <a:latin typeface="Arial"/>
                <a:cs typeface="Arial"/>
              </a:rPr>
              <a:t>p</a:t>
            </a:r>
            <a:r>
              <a:rPr sz="1800" spc="-5" dirty="0">
                <a:latin typeface="Arial"/>
                <a:cs typeface="Arial"/>
              </a:rPr>
              <a:t>l</a:t>
            </a:r>
            <a:r>
              <a:rPr sz="1800" spc="-10" dirty="0">
                <a:latin typeface="Arial"/>
                <a:cs typeface="Arial"/>
              </a:rPr>
              <a:t>o</a:t>
            </a:r>
            <a:r>
              <a:rPr sz="1800" spc="-25" dirty="0">
                <a:latin typeface="Arial"/>
                <a:cs typeface="Arial"/>
              </a:rPr>
              <a:t>y</a:t>
            </a:r>
            <a:r>
              <a:rPr sz="1800" spc="-10" dirty="0">
                <a:latin typeface="Arial"/>
                <a:cs typeface="Arial"/>
              </a:rPr>
              <a:t>e</a:t>
            </a:r>
            <a:r>
              <a:rPr sz="1800" dirty="0">
                <a:latin typeface="Arial"/>
                <a:cs typeface="Arial"/>
              </a:rPr>
              <a:t>e</a:t>
            </a:r>
            <a:r>
              <a:rPr sz="1800" spc="45" dirty="0">
                <a:latin typeface="Arial"/>
                <a:cs typeface="Arial"/>
              </a:rPr>
              <a:t> </a:t>
            </a:r>
            <a:r>
              <a:rPr sz="1800" spc="-10" dirty="0">
                <a:latin typeface="Arial"/>
                <a:cs typeface="Arial"/>
              </a:rPr>
              <a:t>p</a:t>
            </a:r>
            <a:r>
              <a:rPr sz="1800" dirty="0">
                <a:latin typeface="Arial"/>
                <a:cs typeface="Arial"/>
              </a:rPr>
              <a:t>r</a:t>
            </a:r>
            <a:r>
              <a:rPr sz="1800" spc="-10" dirty="0">
                <a:latin typeface="Arial"/>
                <a:cs typeface="Arial"/>
              </a:rPr>
              <a:t>odu</a:t>
            </a:r>
            <a:r>
              <a:rPr sz="1800" dirty="0">
                <a:latin typeface="Arial"/>
                <a:cs typeface="Arial"/>
              </a:rPr>
              <a:t>ct</a:t>
            </a:r>
            <a:r>
              <a:rPr sz="1800" spc="-5" dirty="0">
                <a:latin typeface="Arial"/>
                <a:cs typeface="Arial"/>
              </a:rPr>
              <a:t>i</a:t>
            </a:r>
            <a:r>
              <a:rPr sz="1800" dirty="0">
                <a:latin typeface="Arial"/>
                <a:cs typeface="Arial"/>
              </a:rPr>
              <a:t>v</a:t>
            </a:r>
            <a:r>
              <a:rPr sz="1800" spc="-5" dirty="0">
                <a:latin typeface="Arial"/>
                <a:cs typeface="Arial"/>
              </a:rPr>
              <a:t>i</a:t>
            </a:r>
            <a:r>
              <a:rPr sz="1800" dirty="0">
                <a:latin typeface="Arial"/>
                <a:cs typeface="Arial"/>
              </a:rPr>
              <a:t>t</a:t>
            </a:r>
            <a:r>
              <a:rPr sz="1800" spc="-25" dirty="0">
                <a:latin typeface="Arial"/>
                <a:cs typeface="Arial"/>
              </a:rPr>
              <a:t>y</a:t>
            </a:r>
            <a:r>
              <a:rPr sz="1800" dirty="0">
                <a:latin typeface="Arial"/>
                <a:cs typeface="Arial"/>
              </a:rPr>
              <a:t>,</a:t>
            </a:r>
            <a:r>
              <a:rPr sz="1800" spc="30" dirty="0">
                <a:latin typeface="Arial"/>
                <a:cs typeface="Arial"/>
              </a:rPr>
              <a:t> </a:t>
            </a:r>
            <a:r>
              <a:rPr sz="1800" spc="-5" dirty="0">
                <a:latin typeface="Arial"/>
                <a:cs typeface="Arial"/>
              </a:rPr>
              <a:t>i</a:t>
            </a:r>
            <a:r>
              <a:rPr sz="1800" spc="-10" dirty="0">
                <a:latin typeface="Arial"/>
                <a:cs typeface="Arial"/>
              </a:rPr>
              <a:t>n</a:t>
            </a:r>
            <a:r>
              <a:rPr sz="1800" dirty="0">
                <a:latin typeface="Arial"/>
                <a:cs typeface="Arial"/>
              </a:rPr>
              <a:t>t</a:t>
            </a:r>
            <a:r>
              <a:rPr sz="1800" spc="-10" dirty="0">
                <a:latin typeface="Arial"/>
                <a:cs typeface="Arial"/>
              </a:rPr>
              <a:t>e</a:t>
            </a:r>
            <a:r>
              <a:rPr sz="1800" dirty="0">
                <a:latin typeface="Arial"/>
                <a:cs typeface="Arial"/>
              </a:rPr>
              <a:t>rf</a:t>
            </a:r>
            <a:r>
              <a:rPr sz="1800" spc="-10" dirty="0">
                <a:latin typeface="Arial"/>
                <a:cs typeface="Arial"/>
              </a:rPr>
              <a:t>e</a:t>
            </a:r>
            <a:r>
              <a:rPr sz="1800" dirty="0">
                <a:latin typeface="Arial"/>
                <a:cs typeface="Arial"/>
              </a:rPr>
              <a:t>r</a:t>
            </a:r>
            <a:r>
              <a:rPr sz="1800" spc="-10" dirty="0">
                <a:latin typeface="Arial"/>
                <a:cs typeface="Arial"/>
              </a:rPr>
              <a:t>en</a:t>
            </a:r>
            <a:r>
              <a:rPr sz="1800" dirty="0">
                <a:latin typeface="Arial"/>
                <a:cs typeface="Arial"/>
              </a:rPr>
              <a:t>ce</a:t>
            </a:r>
            <a:r>
              <a:rPr sz="1800" spc="20" dirty="0">
                <a:latin typeface="Arial"/>
                <a:cs typeface="Arial"/>
              </a:rPr>
              <a:t> </a:t>
            </a:r>
            <a:r>
              <a:rPr sz="1800" spc="-40" dirty="0">
                <a:latin typeface="Arial"/>
                <a:cs typeface="Arial"/>
              </a:rPr>
              <a:t>w</a:t>
            </a:r>
            <a:r>
              <a:rPr sz="1800" spc="-5" dirty="0">
                <a:latin typeface="Arial"/>
                <a:cs typeface="Arial"/>
              </a:rPr>
              <a:t>i</a:t>
            </a:r>
            <a:r>
              <a:rPr sz="1800" dirty="0">
                <a:latin typeface="Arial"/>
                <a:cs typeface="Arial"/>
              </a:rPr>
              <a:t>th</a:t>
            </a:r>
            <a:r>
              <a:rPr sz="1800" spc="30" dirty="0">
                <a:latin typeface="Arial"/>
                <a:cs typeface="Arial"/>
              </a:rPr>
              <a:t> </a:t>
            </a:r>
            <a:r>
              <a:rPr sz="1800" spc="-10" dirty="0">
                <a:latin typeface="Arial"/>
                <a:cs typeface="Arial"/>
              </a:rPr>
              <a:t>o</a:t>
            </a:r>
            <a:r>
              <a:rPr sz="1800" dirty="0">
                <a:latin typeface="Arial"/>
                <a:cs typeface="Arial"/>
              </a:rPr>
              <a:t>ff</a:t>
            </a:r>
            <a:r>
              <a:rPr sz="1800" spc="-5" dirty="0">
                <a:latin typeface="Arial"/>
                <a:cs typeface="Arial"/>
              </a:rPr>
              <a:t>i</a:t>
            </a:r>
            <a:r>
              <a:rPr sz="1800" dirty="0">
                <a:latin typeface="Arial"/>
                <a:cs typeface="Arial"/>
              </a:rPr>
              <a:t>c</a:t>
            </a:r>
            <a:r>
              <a:rPr sz="1800" spc="-5" dirty="0">
                <a:latin typeface="Arial"/>
                <a:cs typeface="Arial"/>
              </a:rPr>
              <a:t>i</a:t>
            </a:r>
            <a:r>
              <a:rPr sz="1800" spc="-10" dirty="0">
                <a:latin typeface="Arial"/>
                <a:cs typeface="Arial"/>
              </a:rPr>
              <a:t>al du</a:t>
            </a:r>
            <a:r>
              <a:rPr sz="1800" dirty="0">
                <a:latin typeface="Arial"/>
                <a:cs typeface="Arial"/>
              </a:rPr>
              <a:t>t</a:t>
            </a:r>
            <a:r>
              <a:rPr sz="1800" spc="-5" dirty="0">
                <a:latin typeface="Arial"/>
                <a:cs typeface="Arial"/>
              </a:rPr>
              <a:t>i</a:t>
            </a:r>
            <a:r>
              <a:rPr sz="1800" spc="-10" dirty="0">
                <a:latin typeface="Arial"/>
                <a:cs typeface="Arial"/>
              </a:rPr>
              <a:t>e</a:t>
            </a:r>
            <a:r>
              <a:rPr sz="1800" dirty="0">
                <a:latin typeface="Arial"/>
                <a:cs typeface="Arial"/>
              </a:rPr>
              <a:t>s,</a:t>
            </a:r>
            <a:r>
              <a:rPr sz="1800" spc="5" dirty="0">
                <a:latin typeface="Arial"/>
                <a:cs typeface="Arial"/>
              </a:rPr>
              <a:t> </a:t>
            </a:r>
            <a:r>
              <a:rPr sz="1800" spc="-10" dirty="0">
                <a:latin typeface="Arial"/>
                <a:cs typeface="Arial"/>
              </a:rPr>
              <a:t>o</a:t>
            </a:r>
            <a:r>
              <a:rPr sz="1800" dirty="0">
                <a:latin typeface="Arial"/>
                <a:cs typeface="Arial"/>
              </a:rPr>
              <a:t>r </a:t>
            </a:r>
            <a:r>
              <a:rPr sz="1800" spc="-5" dirty="0">
                <a:latin typeface="Arial"/>
                <a:cs typeface="Arial"/>
              </a:rPr>
              <a:t>i</a:t>
            </a:r>
            <a:r>
              <a:rPr sz="1800" spc="-10" dirty="0">
                <a:latin typeface="Arial"/>
                <a:cs typeface="Arial"/>
              </a:rPr>
              <a:t>n</a:t>
            </a:r>
            <a:r>
              <a:rPr sz="1800" dirty="0">
                <a:latin typeface="Arial"/>
                <a:cs typeface="Arial"/>
              </a:rPr>
              <a:t>c</a:t>
            </a:r>
            <a:r>
              <a:rPr sz="1800" spc="-10" dirty="0">
                <a:latin typeface="Arial"/>
                <a:cs typeface="Arial"/>
              </a:rPr>
              <a:t>u</a:t>
            </a:r>
            <a:r>
              <a:rPr sz="1800" dirty="0">
                <a:latin typeface="Arial"/>
                <a:cs typeface="Arial"/>
              </a:rPr>
              <a:t>r</a:t>
            </a:r>
            <a:r>
              <a:rPr sz="1800" spc="15" dirty="0">
                <a:latin typeface="Arial"/>
                <a:cs typeface="Arial"/>
              </a:rPr>
              <a:t> </a:t>
            </a:r>
            <a:r>
              <a:rPr sz="1800" dirty="0">
                <a:latin typeface="Arial"/>
                <a:cs typeface="Arial"/>
              </a:rPr>
              <a:t>m</a:t>
            </a:r>
            <a:r>
              <a:rPr sz="1800" spc="-10" dirty="0">
                <a:latin typeface="Arial"/>
                <a:cs typeface="Arial"/>
              </a:rPr>
              <a:t>o</a:t>
            </a:r>
            <a:r>
              <a:rPr sz="1800" dirty="0">
                <a:latin typeface="Arial"/>
                <a:cs typeface="Arial"/>
              </a:rPr>
              <a:t>re</a:t>
            </a:r>
            <a:r>
              <a:rPr sz="1800" spc="-5" dirty="0">
                <a:latin typeface="Arial"/>
                <a:cs typeface="Arial"/>
              </a:rPr>
              <a:t> </a:t>
            </a:r>
            <a:r>
              <a:rPr sz="1800" dirty="0">
                <a:latin typeface="Arial"/>
                <a:cs typeface="Arial"/>
              </a:rPr>
              <a:t>t</a:t>
            </a:r>
            <a:r>
              <a:rPr sz="1800" spc="-10" dirty="0">
                <a:latin typeface="Arial"/>
                <a:cs typeface="Arial"/>
              </a:rPr>
              <a:t>ha</a:t>
            </a:r>
            <a:r>
              <a:rPr sz="1800" dirty="0">
                <a:latin typeface="Arial"/>
                <a:cs typeface="Arial"/>
              </a:rPr>
              <a:t>n</a:t>
            </a:r>
            <a:r>
              <a:rPr sz="1800" spc="10" dirty="0">
                <a:latin typeface="Arial"/>
                <a:cs typeface="Arial"/>
              </a:rPr>
              <a:t> </a:t>
            </a:r>
            <a:r>
              <a:rPr sz="1800" dirty="0">
                <a:latin typeface="Arial"/>
                <a:cs typeface="Arial"/>
              </a:rPr>
              <a:t>“m</a:t>
            </a:r>
            <a:r>
              <a:rPr sz="1800" spc="-5" dirty="0">
                <a:latin typeface="Arial"/>
                <a:cs typeface="Arial"/>
              </a:rPr>
              <a:t>i</a:t>
            </a:r>
            <a:r>
              <a:rPr sz="1800" spc="-10" dirty="0">
                <a:latin typeface="Arial"/>
                <a:cs typeface="Arial"/>
              </a:rPr>
              <a:t>n</a:t>
            </a:r>
            <a:r>
              <a:rPr sz="1800" spc="-5" dirty="0">
                <a:latin typeface="Arial"/>
                <a:cs typeface="Arial"/>
              </a:rPr>
              <a:t>i</a:t>
            </a:r>
            <a:r>
              <a:rPr sz="1800" dirty="0">
                <a:latin typeface="Arial"/>
                <a:cs typeface="Arial"/>
              </a:rPr>
              <a:t>m</a:t>
            </a:r>
            <a:r>
              <a:rPr sz="1800" spc="-10" dirty="0">
                <a:latin typeface="Arial"/>
                <a:cs typeface="Arial"/>
              </a:rPr>
              <a:t>a</a:t>
            </a:r>
            <a:r>
              <a:rPr sz="1800" dirty="0">
                <a:latin typeface="Arial"/>
                <a:cs typeface="Arial"/>
              </a:rPr>
              <a:t>l</a:t>
            </a:r>
            <a:r>
              <a:rPr sz="1800" spc="10" dirty="0">
                <a:latin typeface="Arial"/>
                <a:cs typeface="Arial"/>
              </a:rPr>
              <a:t> </a:t>
            </a:r>
            <a:r>
              <a:rPr sz="1800" spc="-10" dirty="0">
                <a:latin typeface="Arial"/>
                <a:cs typeface="Arial"/>
              </a:rPr>
              <a:t>add</a:t>
            </a:r>
            <a:r>
              <a:rPr sz="1800" spc="-5" dirty="0">
                <a:latin typeface="Arial"/>
                <a:cs typeface="Arial"/>
              </a:rPr>
              <a:t>i</a:t>
            </a:r>
            <a:r>
              <a:rPr sz="1800" dirty="0">
                <a:latin typeface="Arial"/>
                <a:cs typeface="Arial"/>
              </a:rPr>
              <a:t>t</a:t>
            </a:r>
            <a:r>
              <a:rPr sz="1800" spc="-5" dirty="0">
                <a:latin typeface="Arial"/>
                <a:cs typeface="Arial"/>
              </a:rPr>
              <a:t>i</a:t>
            </a:r>
            <a:r>
              <a:rPr sz="1800" spc="-10" dirty="0">
                <a:latin typeface="Arial"/>
                <a:cs typeface="Arial"/>
              </a:rPr>
              <a:t>ona</a:t>
            </a:r>
            <a:r>
              <a:rPr sz="1800" dirty="0">
                <a:latin typeface="Arial"/>
                <a:cs typeface="Arial"/>
              </a:rPr>
              <a:t>l</a:t>
            </a:r>
            <a:r>
              <a:rPr sz="1800" spc="20" dirty="0">
                <a:latin typeface="Arial"/>
                <a:cs typeface="Arial"/>
              </a:rPr>
              <a:t> </a:t>
            </a:r>
            <a:r>
              <a:rPr sz="1800" spc="-10" dirty="0">
                <a:latin typeface="Arial"/>
                <a:cs typeface="Arial"/>
              </a:rPr>
              <a:t>e</a:t>
            </a:r>
            <a:r>
              <a:rPr sz="1800" spc="-15" dirty="0">
                <a:latin typeface="Arial"/>
                <a:cs typeface="Arial"/>
              </a:rPr>
              <a:t>x</a:t>
            </a:r>
            <a:r>
              <a:rPr sz="1800" spc="-10" dirty="0">
                <a:latin typeface="Arial"/>
                <a:cs typeface="Arial"/>
              </a:rPr>
              <a:t>pen</a:t>
            </a:r>
            <a:r>
              <a:rPr sz="1800" dirty="0">
                <a:latin typeface="Arial"/>
                <a:cs typeface="Arial"/>
              </a:rPr>
              <a:t>s</a:t>
            </a:r>
            <a:r>
              <a:rPr sz="1800" spc="-10" dirty="0">
                <a:latin typeface="Arial"/>
                <a:cs typeface="Arial"/>
              </a:rPr>
              <a:t>e</a:t>
            </a:r>
            <a:r>
              <a:rPr sz="1800" dirty="0">
                <a:latin typeface="Arial"/>
                <a:cs typeface="Arial"/>
              </a:rPr>
              <a:t>”</a:t>
            </a:r>
            <a:r>
              <a:rPr sz="1800" spc="40" dirty="0">
                <a:latin typeface="Arial"/>
                <a:cs typeface="Arial"/>
              </a:rPr>
              <a:t> </a:t>
            </a:r>
            <a:r>
              <a:rPr sz="1800" dirty="0">
                <a:latin typeface="Arial"/>
                <a:cs typeface="Arial"/>
              </a:rPr>
              <a:t>to</a:t>
            </a:r>
            <a:r>
              <a:rPr sz="1800" spc="-15" dirty="0">
                <a:latin typeface="Arial"/>
                <a:cs typeface="Arial"/>
              </a:rPr>
              <a:t> </a:t>
            </a:r>
            <a:r>
              <a:rPr lang="en-US" sz="1800" spc="-5" dirty="0">
                <a:latin typeface="Arial"/>
                <a:cs typeface="Arial"/>
              </a:rPr>
              <a:t>FMCSA</a:t>
            </a:r>
            <a:r>
              <a:rPr sz="1800" dirty="0">
                <a:latin typeface="Arial"/>
                <a:cs typeface="Arial"/>
              </a:rPr>
              <a:t>.</a:t>
            </a:r>
          </a:p>
          <a:p>
            <a:pPr marL="241300" marR="552450" indent="-228600">
              <a:lnSpc>
                <a:spcPct val="100000"/>
              </a:lnSpc>
              <a:spcBef>
                <a:spcPts val="860"/>
              </a:spcBef>
            </a:pPr>
            <a:r>
              <a:rPr sz="1800" dirty="0">
                <a:latin typeface="Webdings"/>
                <a:cs typeface="Webdings"/>
              </a:rPr>
              <a:t></a:t>
            </a:r>
            <a:r>
              <a:rPr sz="1800" spc="-5" dirty="0">
                <a:latin typeface="Arial"/>
                <a:cs typeface="Arial"/>
              </a:rPr>
              <a:t>Vi</a:t>
            </a:r>
            <a:r>
              <a:rPr sz="1800" spc="-10" dirty="0">
                <a:latin typeface="Arial"/>
                <a:cs typeface="Arial"/>
              </a:rPr>
              <a:t>e</a:t>
            </a:r>
            <a:r>
              <a:rPr sz="1800" spc="-40" dirty="0">
                <a:latin typeface="Arial"/>
                <a:cs typeface="Arial"/>
              </a:rPr>
              <a:t>w</a:t>
            </a:r>
            <a:r>
              <a:rPr sz="1800" spc="-5" dirty="0">
                <a:latin typeface="Arial"/>
                <a:cs typeface="Arial"/>
              </a:rPr>
              <a:t>i</a:t>
            </a:r>
            <a:r>
              <a:rPr sz="1800" spc="-10" dirty="0">
                <a:latin typeface="Arial"/>
                <a:cs typeface="Arial"/>
              </a:rPr>
              <a:t>n</a:t>
            </a:r>
            <a:r>
              <a:rPr sz="1800" dirty="0">
                <a:latin typeface="Arial"/>
                <a:cs typeface="Arial"/>
              </a:rPr>
              <a:t>g</a:t>
            </a:r>
            <a:r>
              <a:rPr sz="1800" spc="55" dirty="0">
                <a:latin typeface="Arial"/>
                <a:cs typeface="Arial"/>
              </a:rPr>
              <a:t> </a:t>
            </a:r>
            <a:r>
              <a:rPr sz="1800" spc="-5" dirty="0">
                <a:latin typeface="Arial"/>
                <a:cs typeface="Arial"/>
              </a:rPr>
              <a:t>i</a:t>
            </a:r>
            <a:r>
              <a:rPr sz="1800" spc="-10" dirty="0">
                <a:latin typeface="Arial"/>
                <a:cs typeface="Arial"/>
              </a:rPr>
              <a:t>napp</a:t>
            </a:r>
            <a:r>
              <a:rPr sz="1800" dirty="0">
                <a:latin typeface="Arial"/>
                <a:cs typeface="Arial"/>
              </a:rPr>
              <a:t>r</a:t>
            </a:r>
            <a:r>
              <a:rPr sz="1800" spc="-10" dirty="0">
                <a:latin typeface="Arial"/>
                <a:cs typeface="Arial"/>
              </a:rPr>
              <a:t>op</a:t>
            </a:r>
            <a:r>
              <a:rPr sz="1800" dirty="0">
                <a:latin typeface="Arial"/>
                <a:cs typeface="Arial"/>
              </a:rPr>
              <a:t>r</a:t>
            </a:r>
            <a:r>
              <a:rPr sz="1800" spc="-5" dirty="0">
                <a:latin typeface="Arial"/>
                <a:cs typeface="Arial"/>
              </a:rPr>
              <a:t>i</a:t>
            </a:r>
            <a:r>
              <a:rPr sz="1800" spc="-10" dirty="0">
                <a:latin typeface="Arial"/>
                <a:cs typeface="Arial"/>
              </a:rPr>
              <a:t>a</a:t>
            </a:r>
            <a:r>
              <a:rPr sz="1800" dirty="0">
                <a:latin typeface="Arial"/>
                <a:cs typeface="Arial"/>
              </a:rPr>
              <a:t>te</a:t>
            </a:r>
            <a:r>
              <a:rPr sz="1800" spc="20" dirty="0">
                <a:latin typeface="Arial"/>
                <a:cs typeface="Arial"/>
              </a:rPr>
              <a:t> </a:t>
            </a:r>
            <a:r>
              <a:rPr sz="1800" spc="-40" dirty="0">
                <a:latin typeface="Arial"/>
                <a:cs typeface="Arial"/>
              </a:rPr>
              <a:t>w</a:t>
            </a:r>
            <a:r>
              <a:rPr sz="1800" spc="-10" dirty="0">
                <a:latin typeface="Arial"/>
                <a:cs typeface="Arial"/>
              </a:rPr>
              <a:t>eb</a:t>
            </a:r>
            <a:r>
              <a:rPr sz="1800" dirty="0">
                <a:latin typeface="Arial"/>
                <a:cs typeface="Arial"/>
              </a:rPr>
              <a:t>s</a:t>
            </a:r>
            <a:r>
              <a:rPr sz="1800" spc="-5" dirty="0">
                <a:latin typeface="Arial"/>
                <a:cs typeface="Arial"/>
              </a:rPr>
              <a:t>i</a:t>
            </a:r>
            <a:r>
              <a:rPr sz="1800" dirty="0">
                <a:latin typeface="Arial"/>
                <a:cs typeface="Arial"/>
              </a:rPr>
              <a:t>t</a:t>
            </a:r>
            <a:r>
              <a:rPr sz="1800" spc="-10" dirty="0">
                <a:latin typeface="Arial"/>
                <a:cs typeface="Arial"/>
              </a:rPr>
              <a:t>e</a:t>
            </a:r>
            <a:r>
              <a:rPr sz="1800" dirty="0">
                <a:latin typeface="Arial"/>
                <a:cs typeface="Arial"/>
              </a:rPr>
              <a:t>s,</a:t>
            </a:r>
            <a:r>
              <a:rPr sz="1800" spc="55" dirty="0">
                <a:latin typeface="Arial"/>
                <a:cs typeface="Arial"/>
              </a:rPr>
              <a:t> </a:t>
            </a:r>
            <a:r>
              <a:rPr sz="1800" spc="-10" dirty="0">
                <a:latin typeface="Arial"/>
                <a:cs typeface="Arial"/>
              </a:rPr>
              <a:t>ga</a:t>
            </a:r>
            <a:r>
              <a:rPr sz="1800" dirty="0">
                <a:latin typeface="Arial"/>
                <a:cs typeface="Arial"/>
              </a:rPr>
              <a:t>m</a:t>
            </a:r>
            <a:r>
              <a:rPr sz="1800" spc="-10" dirty="0">
                <a:latin typeface="Arial"/>
                <a:cs typeface="Arial"/>
              </a:rPr>
              <a:t>b</a:t>
            </a:r>
            <a:r>
              <a:rPr sz="1800" spc="-5" dirty="0">
                <a:latin typeface="Arial"/>
                <a:cs typeface="Arial"/>
              </a:rPr>
              <a:t>li</a:t>
            </a:r>
            <a:r>
              <a:rPr sz="1800" spc="-10" dirty="0">
                <a:latin typeface="Arial"/>
                <a:cs typeface="Arial"/>
              </a:rPr>
              <a:t>n</a:t>
            </a:r>
            <a:r>
              <a:rPr sz="1800" dirty="0">
                <a:latin typeface="Arial"/>
                <a:cs typeface="Arial"/>
              </a:rPr>
              <a:t>g</a:t>
            </a:r>
            <a:r>
              <a:rPr sz="1800" spc="20" dirty="0">
                <a:latin typeface="Arial"/>
                <a:cs typeface="Arial"/>
              </a:rPr>
              <a:t> </a:t>
            </a:r>
            <a:r>
              <a:rPr sz="1800" spc="-10" dirty="0">
                <a:latin typeface="Arial"/>
                <a:cs typeface="Arial"/>
              </a:rPr>
              <a:t>on</a:t>
            </a:r>
            <a:r>
              <a:rPr sz="1800" spc="-5" dirty="0">
                <a:latin typeface="Arial"/>
                <a:cs typeface="Arial"/>
              </a:rPr>
              <a:t>li</a:t>
            </a:r>
            <a:r>
              <a:rPr sz="1800" spc="-10" dirty="0">
                <a:latin typeface="Arial"/>
                <a:cs typeface="Arial"/>
              </a:rPr>
              <a:t>ne</a:t>
            </a:r>
            <a:r>
              <a:rPr sz="1800" dirty="0">
                <a:latin typeface="Arial"/>
                <a:cs typeface="Arial"/>
              </a:rPr>
              <a:t>,</a:t>
            </a:r>
            <a:r>
              <a:rPr sz="1800" spc="15" dirty="0">
                <a:latin typeface="Arial"/>
                <a:cs typeface="Arial"/>
              </a:rPr>
              <a:t> </a:t>
            </a:r>
            <a:r>
              <a:rPr sz="1800" spc="-10" dirty="0">
                <a:latin typeface="Arial"/>
                <a:cs typeface="Arial"/>
              </a:rPr>
              <a:t>an</a:t>
            </a:r>
            <a:r>
              <a:rPr sz="1800" dirty="0">
                <a:latin typeface="Arial"/>
                <a:cs typeface="Arial"/>
              </a:rPr>
              <a:t>d</a:t>
            </a:r>
            <a:r>
              <a:rPr sz="1800" spc="10" dirty="0">
                <a:latin typeface="Arial"/>
                <a:cs typeface="Arial"/>
              </a:rPr>
              <a:t> </a:t>
            </a:r>
            <a:r>
              <a:rPr sz="1800" spc="-5" dirty="0">
                <a:latin typeface="Arial"/>
                <a:cs typeface="Arial"/>
              </a:rPr>
              <a:t>i</a:t>
            </a:r>
            <a:r>
              <a:rPr sz="1800" spc="-10" dirty="0">
                <a:latin typeface="Arial"/>
                <a:cs typeface="Arial"/>
              </a:rPr>
              <a:t>n</a:t>
            </a:r>
            <a:r>
              <a:rPr sz="1800" dirty="0">
                <a:latin typeface="Arial"/>
                <a:cs typeface="Arial"/>
              </a:rPr>
              <a:t>st</a:t>
            </a:r>
            <a:r>
              <a:rPr sz="1800" spc="-10" dirty="0">
                <a:latin typeface="Arial"/>
                <a:cs typeface="Arial"/>
              </a:rPr>
              <a:t>a</a:t>
            </a:r>
            <a:r>
              <a:rPr sz="1800" spc="-5" dirty="0">
                <a:latin typeface="Arial"/>
                <a:cs typeface="Arial"/>
              </a:rPr>
              <a:t>lli</a:t>
            </a:r>
            <a:r>
              <a:rPr sz="1800" spc="-10" dirty="0">
                <a:latin typeface="Arial"/>
                <a:cs typeface="Arial"/>
              </a:rPr>
              <a:t>n</a:t>
            </a:r>
            <a:r>
              <a:rPr sz="1800" dirty="0">
                <a:latin typeface="Arial"/>
                <a:cs typeface="Arial"/>
              </a:rPr>
              <a:t>g</a:t>
            </a:r>
            <a:r>
              <a:rPr sz="1800" spc="20" dirty="0">
                <a:latin typeface="Arial"/>
                <a:cs typeface="Arial"/>
              </a:rPr>
              <a:t> </a:t>
            </a:r>
            <a:r>
              <a:rPr sz="1800" spc="-10" dirty="0">
                <a:latin typeface="Arial"/>
                <a:cs typeface="Arial"/>
              </a:rPr>
              <a:t>unau</a:t>
            </a:r>
            <a:r>
              <a:rPr sz="1800" dirty="0">
                <a:latin typeface="Arial"/>
                <a:cs typeface="Arial"/>
              </a:rPr>
              <a:t>t</a:t>
            </a:r>
            <a:r>
              <a:rPr sz="1800" spc="-10" dirty="0">
                <a:latin typeface="Arial"/>
                <a:cs typeface="Arial"/>
              </a:rPr>
              <a:t>ho</a:t>
            </a:r>
            <a:r>
              <a:rPr sz="1800" dirty="0">
                <a:latin typeface="Arial"/>
                <a:cs typeface="Arial"/>
              </a:rPr>
              <a:t>r</a:t>
            </a:r>
            <a:r>
              <a:rPr sz="1800" spc="-5" dirty="0">
                <a:latin typeface="Arial"/>
                <a:cs typeface="Arial"/>
              </a:rPr>
              <a:t>i</a:t>
            </a:r>
            <a:r>
              <a:rPr sz="1800" dirty="0">
                <a:latin typeface="Arial"/>
                <a:cs typeface="Arial"/>
              </a:rPr>
              <a:t>z</a:t>
            </a:r>
            <a:r>
              <a:rPr sz="1800" spc="-10" dirty="0">
                <a:latin typeface="Arial"/>
                <a:cs typeface="Arial"/>
              </a:rPr>
              <a:t>ed </a:t>
            </a:r>
            <a:r>
              <a:rPr sz="1800" dirty="0">
                <a:latin typeface="Arial"/>
                <a:cs typeface="Arial"/>
              </a:rPr>
              <a:t>s</a:t>
            </a:r>
            <a:r>
              <a:rPr sz="1800" spc="-10" dirty="0">
                <a:latin typeface="Arial"/>
                <a:cs typeface="Arial"/>
              </a:rPr>
              <a:t>o</a:t>
            </a:r>
            <a:r>
              <a:rPr sz="1800" dirty="0">
                <a:latin typeface="Arial"/>
                <a:cs typeface="Arial"/>
              </a:rPr>
              <a:t>ft</a:t>
            </a:r>
            <a:r>
              <a:rPr sz="1800" spc="-40" dirty="0">
                <a:latin typeface="Arial"/>
                <a:cs typeface="Arial"/>
              </a:rPr>
              <a:t>w</a:t>
            </a:r>
            <a:r>
              <a:rPr sz="1800" spc="-10" dirty="0">
                <a:latin typeface="Arial"/>
                <a:cs typeface="Arial"/>
              </a:rPr>
              <a:t>a</a:t>
            </a:r>
            <a:r>
              <a:rPr sz="1800" dirty="0">
                <a:latin typeface="Arial"/>
                <a:cs typeface="Arial"/>
              </a:rPr>
              <a:t>re</a:t>
            </a:r>
            <a:r>
              <a:rPr sz="1800" spc="30" dirty="0">
                <a:latin typeface="Arial"/>
                <a:cs typeface="Arial"/>
              </a:rPr>
              <a:t> </a:t>
            </a:r>
            <a:r>
              <a:rPr sz="1800" spc="-5" dirty="0">
                <a:latin typeface="Arial"/>
                <a:cs typeface="Arial"/>
              </a:rPr>
              <a:t>i</a:t>
            </a:r>
            <a:r>
              <a:rPr sz="1800" dirty="0">
                <a:latin typeface="Arial"/>
                <a:cs typeface="Arial"/>
              </a:rPr>
              <a:t>s c</a:t>
            </a:r>
            <a:r>
              <a:rPr sz="1800" spc="-10" dirty="0">
                <a:latin typeface="Arial"/>
                <a:cs typeface="Arial"/>
              </a:rPr>
              <a:t>on</a:t>
            </a:r>
            <a:r>
              <a:rPr sz="1800" dirty="0">
                <a:latin typeface="Arial"/>
                <a:cs typeface="Arial"/>
              </a:rPr>
              <a:t>s</a:t>
            </a:r>
            <a:r>
              <a:rPr sz="1800" spc="-5" dirty="0">
                <a:latin typeface="Arial"/>
                <a:cs typeface="Arial"/>
              </a:rPr>
              <a:t>i</a:t>
            </a:r>
            <a:r>
              <a:rPr sz="1800" spc="-10" dirty="0">
                <a:latin typeface="Arial"/>
                <a:cs typeface="Arial"/>
              </a:rPr>
              <a:t>de</a:t>
            </a:r>
            <a:r>
              <a:rPr sz="1800" dirty="0">
                <a:latin typeface="Arial"/>
                <a:cs typeface="Arial"/>
              </a:rPr>
              <a:t>r</a:t>
            </a:r>
            <a:r>
              <a:rPr sz="1800" spc="-10" dirty="0">
                <a:latin typeface="Arial"/>
                <a:cs typeface="Arial"/>
              </a:rPr>
              <a:t>e</a:t>
            </a:r>
            <a:r>
              <a:rPr sz="1800" dirty="0">
                <a:latin typeface="Arial"/>
                <a:cs typeface="Arial"/>
              </a:rPr>
              <a:t>d</a:t>
            </a:r>
            <a:r>
              <a:rPr sz="1800" spc="20" dirty="0">
                <a:latin typeface="Arial"/>
                <a:cs typeface="Arial"/>
              </a:rPr>
              <a:t> </a:t>
            </a:r>
            <a:r>
              <a:rPr sz="1800" spc="-5" dirty="0">
                <a:latin typeface="Arial"/>
                <a:cs typeface="Arial"/>
              </a:rPr>
              <a:t>i</a:t>
            </a:r>
            <a:r>
              <a:rPr sz="1800" spc="-10" dirty="0">
                <a:latin typeface="Arial"/>
                <a:cs typeface="Arial"/>
              </a:rPr>
              <a:t>napp</a:t>
            </a:r>
            <a:r>
              <a:rPr sz="1800" dirty="0">
                <a:latin typeface="Arial"/>
                <a:cs typeface="Arial"/>
              </a:rPr>
              <a:t>r</a:t>
            </a:r>
            <a:r>
              <a:rPr sz="1800" spc="-10" dirty="0">
                <a:latin typeface="Arial"/>
                <a:cs typeface="Arial"/>
              </a:rPr>
              <a:t>op</a:t>
            </a:r>
            <a:r>
              <a:rPr sz="1800" dirty="0">
                <a:latin typeface="Arial"/>
                <a:cs typeface="Arial"/>
              </a:rPr>
              <a:t>r</a:t>
            </a:r>
            <a:r>
              <a:rPr sz="1800" spc="-5" dirty="0">
                <a:latin typeface="Arial"/>
                <a:cs typeface="Arial"/>
              </a:rPr>
              <a:t>i</a:t>
            </a:r>
            <a:r>
              <a:rPr sz="1800" spc="-10" dirty="0">
                <a:latin typeface="Arial"/>
                <a:cs typeface="Arial"/>
              </a:rPr>
              <a:t>a</a:t>
            </a:r>
            <a:r>
              <a:rPr sz="1800" dirty="0">
                <a:latin typeface="Arial"/>
                <a:cs typeface="Arial"/>
              </a:rPr>
              <a:t>te</a:t>
            </a:r>
            <a:r>
              <a:rPr sz="1800" spc="30" dirty="0">
                <a:latin typeface="Arial"/>
                <a:cs typeface="Arial"/>
              </a:rPr>
              <a:t> </a:t>
            </a:r>
            <a:r>
              <a:rPr sz="1800" spc="-10" dirty="0">
                <a:latin typeface="Arial"/>
                <a:cs typeface="Arial"/>
              </a:rPr>
              <a:t>beha</a:t>
            </a:r>
            <a:r>
              <a:rPr sz="1800" dirty="0">
                <a:latin typeface="Arial"/>
                <a:cs typeface="Arial"/>
              </a:rPr>
              <a:t>v</a:t>
            </a:r>
            <a:r>
              <a:rPr sz="1800" spc="-5" dirty="0">
                <a:latin typeface="Arial"/>
                <a:cs typeface="Arial"/>
              </a:rPr>
              <a:t>i</a:t>
            </a:r>
            <a:r>
              <a:rPr sz="1800" spc="-10" dirty="0">
                <a:latin typeface="Arial"/>
                <a:cs typeface="Arial"/>
              </a:rPr>
              <a:t>o</a:t>
            </a:r>
            <a:r>
              <a:rPr sz="1800" spc="10" dirty="0">
                <a:latin typeface="Arial"/>
                <a:cs typeface="Arial"/>
              </a:rPr>
              <a:t>r</a:t>
            </a:r>
            <a:r>
              <a:rPr sz="1800" dirty="0">
                <a:solidFill>
                  <a:srgbClr val="FF0000"/>
                </a:solidFill>
                <a:latin typeface="Arial"/>
                <a:cs typeface="Arial"/>
              </a:rPr>
              <a:t>.</a:t>
            </a:r>
            <a:endParaRPr sz="1800" dirty="0">
              <a:latin typeface="Arial"/>
              <a:cs typeface="Arial"/>
            </a:endParaRPr>
          </a:p>
          <a:p>
            <a:pPr marL="240665" marR="726440" indent="-228600">
              <a:lnSpc>
                <a:spcPct val="100000"/>
              </a:lnSpc>
              <a:spcBef>
                <a:spcPts val="860"/>
              </a:spcBef>
            </a:pPr>
            <a:r>
              <a:rPr sz="1800" dirty="0">
                <a:latin typeface="Webdings"/>
                <a:cs typeface="Webdings"/>
              </a:rPr>
              <a:t></a:t>
            </a:r>
            <a:r>
              <a:rPr spc="-5" dirty="0">
                <a:latin typeface="Arial"/>
                <a:cs typeface="Arial"/>
              </a:rPr>
              <a:t>Refer to the </a:t>
            </a:r>
            <a:r>
              <a:rPr lang="en-US" spc="-5" dirty="0">
                <a:latin typeface="Arial"/>
                <a:cs typeface="Arial"/>
              </a:rPr>
              <a:t>DOT </a:t>
            </a:r>
            <a:r>
              <a:rPr spc="-5" dirty="0">
                <a:latin typeface="Arial"/>
                <a:cs typeface="Arial"/>
              </a:rPr>
              <a:t>Rules of Behavior (For Use of </a:t>
            </a:r>
            <a:r>
              <a:rPr lang="en-US" spc="-5" dirty="0">
                <a:latin typeface="Arial"/>
                <a:cs typeface="Arial"/>
              </a:rPr>
              <a:t>FMCSA</a:t>
            </a:r>
            <a:r>
              <a:rPr spc="-5" dirty="0">
                <a:latin typeface="Arial"/>
                <a:cs typeface="Arial"/>
              </a:rPr>
              <a:t> Information Technology Resources) </a:t>
            </a:r>
            <a:endParaRPr lang="en-US" spc="-5" dirty="0">
              <a:latin typeface="Arial"/>
              <a:cs typeface="Arial"/>
            </a:endParaRPr>
          </a:p>
          <a:p>
            <a:pPr marL="241300" marR="460375" indent="-228600">
              <a:lnSpc>
                <a:spcPct val="100000"/>
              </a:lnSpc>
              <a:spcBef>
                <a:spcPts val="865"/>
              </a:spcBef>
            </a:pPr>
            <a:endParaRPr lang="en-US" spc="15" dirty="0">
              <a:solidFill>
                <a:srgbClr val="A0261E"/>
              </a:solidFill>
              <a:latin typeface="Arial"/>
              <a:cs typeface="Arial"/>
            </a:endParaRPr>
          </a:p>
          <a:p>
            <a:pPr marL="241300" marR="460375" indent="-228600">
              <a:lnSpc>
                <a:spcPct val="100000"/>
              </a:lnSpc>
              <a:spcBef>
                <a:spcPts val="865"/>
              </a:spcBef>
            </a:pPr>
            <a:endParaRPr lang="en-US" spc="15" dirty="0">
              <a:solidFill>
                <a:srgbClr val="A0261E"/>
              </a:solidFill>
              <a:latin typeface="Arial"/>
              <a:cs typeface="Arial"/>
            </a:endParaRPr>
          </a:p>
          <a:p>
            <a:pPr marL="241300" marR="460375" indent="-228600">
              <a:lnSpc>
                <a:spcPct val="100000"/>
              </a:lnSpc>
              <a:spcBef>
                <a:spcPts val="865"/>
              </a:spcBef>
            </a:pPr>
            <a:endParaRPr lang="en-US" spc="15" dirty="0">
              <a:solidFill>
                <a:srgbClr val="A0261E"/>
              </a:solidFill>
              <a:latin typeface="Arial"/>
              <a:cs typeface="Arial"/>
            </a:endParaRPr>
          </a:p>
          <a:p>
            <a:pPr marL="241300" marR="460375" indent="-228600">
              <a:lnSpc>
                <a:spcPct val="100000"/>
              </a:lnSpc>
              <a:spcBef>
                <a:spcPts val="865"/>
              </a:spcBef>
            </a:pPr>
            <a:r>
              <a:rPr lang="en-US" sz="1700" spc="15" dirty="0">
                <a:solidFill>
                  <a:srgbClr val="A0261E"/>
                </a:solidFill>
                <a:latin typeface="Arial"/>
                <a:cs typeface="Arial"/>
              </a:rPr>
              <a:t>   </a:t>
            </a:r>
            <a:r>
              <a:rPr sz="1700" dirty="0">
                <a:solidFill>
                  <a:srgbClr val="FF2D2D"/>
                </a:solidFill>
                <a:latin typeface="Arial"/>
                <a:cs typeface="Arial"/>
              </a:rPr>
              <a:t>EXE</a:t>
            </a:r>
            <a:r>
              <a:rPr sz="1700" spc="5" dirty="0">
                <a:solidFill>
                  <a:srgbClr val="FF2D2D"/>
                </a:solidFill>
                <a:latin typeface="Arial"/>
                <a:cs typeface="Arial"/>
              </a:rPr>
              <a:t>CU</a:t>
            </a:r>
            <a:r>
              <a:rPr sz="1700" dirty="0">
                <a:solidFill>
                  <a:srgbClr val="FF2D2D"/>
                </a:solidFill>
                <a:latin typeface="Arial"/>
                <a:cs typeface="Arial"/>
              </a:rPr>
              <a:t>T</a:t>
            </a:r>
            <a:r>
              <a:rPr sz="1700" spc="-10" dirty="0">
                <a:solidFill>
                  <a:srgbClr val="FF2D2D"/>
                </a:solidFill>
                <a:latin typeface="Arial"/>
                <a:cs typeface="Arial"/>
              </a:rPr>
              <a:t>I</a:t>
            </a:r>
            <a:r>
              <a:rPr sz="1700" dirty="0">
                <a:solidFill>
                  <a:srgbClr val="FF2D2D"/>
                </a:solidFill>
                <a:latin typeface="Arial"/>
                <a:cs typeface="Arial"/>
              </a:rPr>
              <a:t>VE</a:t>
            </a:r>
            <a:r>
              <a:rPr sz="1700" spc="-125" dirty="0">
                <a:solidFill>
                  <a:srgbClr val="FF2D2D"/>
                </a:solidFill>
                <a:latin typeface="Arial"/>
                <a:cs typeface="Arial"/>
              </a:rPr>
              <a:t> </a:t>
            </a:r>
            <a:r>
              <a:rPr sz="1700" dirty="0">
                <a:solidFill>
                  <a:srgbClr val="FF2D2D"/>
                </a:solidFill>
                <a:latin typeface="Arial"/>
                <a:cs typeface="Arial"/>
              </a:rPr>
              <a:t>A</a:t>
            </a:r>
            <a:r>
              <a:rPr sz="1700" spc="5" dirty="0">
                <a:solidFill>
                  <a:srgbClr val="FF2D2D"/>
                </a:solidFill>
                <a:latin typeface="Arial"/>
                <a:cs typeface="Arial"/>
              </a:rPr>
              <a:t>C</a:t>
            </a:r>
            <a:r>
              <a:rPr sz="1700" spc="10" dirty="0">
                <a:solidFill>
                  <a:srgbClr val="FF2D2D"/>
                </a:solidFill>
                <a:latin typeface="Arial"/>
                <a:cs typeface="Arial"/>
              </a:rPr>
              <a:t>T</a:t>
            </a:r>
            <a:r>
              <a:rPr sz="1700" spc="-10" dirty="0">
                <a:solidFill>
                  <a:srgbClr val="FF2D2D"/>
                </a:solidFill>
                <a:latin typeface="Arial"/>
                <a:cs typeface="Arial"/>
              </a:rPr>
              <a:t>IO</a:t>
            </a:r>
            <a:r>
              <a:rPr sz="1700" spc="5" dirty="0">
                <a:solidFill>
                  <a:srgbClr val="FF2D2D"/>
                </a:solidFill>
                <a:latin typeface="Arial"/>
                <a:cs typeface="Arial"/>
              </a:rPr>
              <a:t>N</a:t>
            </a:r>
            <a:r>
              <a:rPr sz="1700" dirty="0">
                <a:solidFill>
                  <a:srgbClr val="FF2D2D"/>
                </a:solidFill>
                <a:latin typeface="Arial"/>
                <a:cs typeface="Arial"/>
              </a:rPr>
              <a:t>:</a:t>
            </a:r>
            <a:endParaRPr sz="1700" dirty="0">
              <a:latin typeface="Arial"/>
              <a:cs typeface="Arial"/>
            </a:endParaRPr>
          </a:p>
          <a:p>
            <a:pPr marL="187960" marR="803910">
              <a:lnSpc>
                <a:spcPct val="100000"/>
              </a:lnSpc>
              <a:spcBef>
                <a:spcPts val="600"/>
              </a:spcBef>
            </a:pPr>
            <a:r>
              <a:rPr sz="1700" dirty="0">
                <a:latin typeface="Arial"/>
                <a:cs typeface="Arial"/>
              </a:rPr>
              <a:t>Ensu</a:t>
            </a:r>
            <a:r>
              <a:rPr sz="1700" spc="-5" dirty="0">
                <a:latin typeface="Arial"/>
                <a:cs typeface="Arial"/>
              </a:rPr>
              <a:t>r</a:t>
            </a:r>
            <a:r>
              <a:rPr sz="1700" dirty="0">
                <a:latin typeface="Arial"/>
                <a:cs typeface="Arial"/>
              </a:rPr>
              <a:t>e</a:t>
            </a:r>
            <a:r>
              <a:rPr sz="1700" spc="5" dirty="0">
                <a:latin typeface="Arial"/>
                <a:cs typeface="Arial"/>
              </a:rPr>
              <a:t> </a:t>
            </a:r>
            <a:r>
              <a:rPr sz="1700" dirty="0">
                <a:latin typeface="Arial"/>
                <a:cs typeface="Arial"/>
              </a:rPr>
              <a:t>e</a:t>
            </a:r>
            <a:r>
              <a:rPr sz="1700" spc="-5" dirty="0">
                <a:latin typeface="Arial"/>
                <a:cs typeface="Arial"/>
              </a:rPr>
              <a:t>m</a:t>
            </a:r>
            <a:r>
              <a:rPr sz="1700" dirty="0">
                <a:latin typeface="Arial"/>
                <a:cs typeface="Arial"/>
              </a:rPr>
              <a:t>p</a:t>
            </a:r>
            <a:r>
              <a:rPr sz="1700" spc="5" dirty="0">
                <a:latin typeface="Arial"/>
                <a:cs typeface="Arial"/>
              </a:rPr>
              <a:t>l</a:t>
            </a:r>
            <a:r>
              <a:rPr sz="1700" dirty="0">
                <a:latin typeface="Arial"/>
                <a:cs typeface="Arial"/>
              </a:rPr>
              <a:t>o</a:t>
            </a:r>
            <a:r>
              <a:rPr sz="1700" spc="-25" dirty="0">
                <a:latin typeface="Arial"/>
                <a:cs typeface="Arial"/>
              </a:rPr>
              <a:t>y</a:t>
            </a:r>
            <a:r>
              <a:rPr sz="1700" dirty="0">
                <a:latin typeface="Arial"/>
                <a:cs typeface="Arial"/>
              </a:rPr>
              <a:t>ees</a:t>
            </a:r>
            <a:r>
              <a:rPr sz="1700" spc="15" dirty="0">
                <a:latin typeface="Arial"/>
                <a:cs typeface="Arial"/>
              </a:rPr>
              <a:t> </a:t>
            </a:r>
            <a:r>
              <a:rPr sz="1700" dirty="0">
                <a:latin typeface="Arial"/>
                <a:cs typeface="Arial"/>
              </a:rPr>
              <a:t>a</a:t>
            </a:r>
            <a:r>
              <a:rPr sz="1700" spc="-5" dirty="0">
                <a:latin typeface="Arial"/>
                <a:cs typeface="Arial"/>
              </a:rPr>
              <a:t>r</a:t>
            </a:r>
            <a:r>
              <a:rPr sz="1700" dirty="0">
                <a:latin typeface="Arial"/>
                <a:cs typeface="Arial"/>
              </a:rPr>
              <a:t>e</a:t>
            </a:r>
            <a:r>
              <a:rPr sz="1700" spc="-5" dirty="0">
                <a:latin typeface="Arial"/>
                <a:cs typeface="Arial"/>
              </a:rPr>
              <a:t> </a:t>
            </a:r>
            <a:r>
              <a:rPr sz="1700" spc="-10" dirty="0">
                <a:latin typeface="Arial"/>
                <a:cs typeface="Arial"/>
              </a:rPr>
              <a:t>f</a:t>
            </a:r>
            <a:r>
              <a:rPr sz="1700" dirty="0">
                <a:latin typeface="Arial"/>
                <a:cs typeface="Arial"/>
              </a:rPr>
              <a:t>a</a:t>
            </a:r>
            <a:r>
              <a:rPr sz="1700" spc="-5" dirty="0">
                <a:latin typeface="Arial"/>
                <a:cs typeface="Arial"/>
              </a:rPr>
              <a:t>m</a:t>
            </a:r>
            <a:r>
              <a:rPr sz="1700" spc="5" dirty="0">
                <a:latin typeface="Arial"/>
                <a:cs typeface="Arial"/>
              </a:rPr>
              <a:t>ili</a:t>
            </a:r>
            <a:r>
              <a:rPr sz="1700" dirty="0">
                <a:latin typeface="Arial"/>
                <a:cs typeface="Arial"/>
              </a:rPr>
              <a:t>ar</a:t>
            </a:r>
            <a:r>
              <a:rPr sz="1700" spc="-20" dirty="0">
                <a:latin typeface="Arial"/>
                <a:cs typeface="Arial"/>
              </a:rPr>
              <a:t> w</a:t>
            </a:r>
            <a:r>
              <a:rPr sz="1700" spc="5" dirty="0">
                <a:latin typeface="Arial"/>
                <a:cs typeface="Arial"/>
              </a:rPr>
              <a:t>i</a:t>
            </a:r>
            <a:r>
              <a:rPr sz="1700" spc="-10" dirty="0">
                <a:latin typeface="Arial"/>
                <a:cs typeface="Arial"/>
              </a:rPr>
              <a:t>t</a:t>
            </a:r>
            <a:r>
              <a:rPr sz="1700" dirty="0">
                <a:latin typeface="Arial"/>
                <a:cs typeface="Arial"/>
              </a:rPr>
              <a:t>h</a:t>
            </a:r>
            <a:r>
              <a:rPr sz="1700" spc="15" dirty="0">
                <a:latin typeface="Arial"/>
                <a:cs typeface="Arial"/>
              </a:rPr>
              <a:t> </a:t>
            </a:r>
            <a:r>
              <a:rPr lang="en-US" sz="1700" spc="5" dirty="0">
                <a:latin typeface="Arial"/>
                <a:cs typeface="Arial"/>
              </a:rPr>
              <a:t>FMCSA</a:t>
            </a:r>
            <a:r>
              <a:rPr sz="1700" dirty="0">
                <a:latin typeface="Arial"/>
                <a:cs typeface="Arial"/>
              </a:rPr>
              <a:t>’</a:t>
            </a:r>
            <a:r>
              <a:rPr sz="1700" spc="-95" dirty="0">
                <a:latin typeface="Arial"/>
                <a:cs typeface="Arial"/>
              </a:rPr>
              <a:t> </a:t>
            </a:r>
            <a:r>
              <a:rPr sz="1700" dirty="0">
                <a:latin typeface="Arial"/>
                <a:cs typeface="Arial"/>
              </a:rPr>
              <a:t>po</a:t>
            </a:r>
            <a:r>
              <a:rPr sz="1700" spc="5" dirty="0">
                <a:latin typeface="Arial"/>
                <a:cs typeface="Arial"/>
              </a:rPr>
              <a:t>li</a:t>
            </a:r>
            <a:r>
              <a:rPr sz="1700" dirty="0">
                <a:latin typeface="Arial"/>
                <a:cs typeface="Arial"/>
              </a:rPr>
              <a:t>cy</a:t>
            </a:r>
            <a:r>
              <a:rPr sz="1700" spc="-5" dirty="0">
                <a:latin typeface="Arial"/>
                <a:cs typeface="Arial"/>
              </a:rPr>
              <a:t> </a:t>
            </a:r>
            <a:r>
              <a:rPr sz="1700" spc="-10" dirty="0">
                <a:latin typeface="Arial"/>
                <a:cs typeface="Arial"/>
              </a:rPr>
              <a:t>f</a:t>
            </a:r>
            <a:r>
              <a:rPr sz="1700" dirty="0">
                <a:latin typeface="Arial"/>
                <a:cs typeface="Arial"/>
              </a:rPr>
              <a:t>or pe</a:t>
            </a:r>
            <a:r>
              <a:rPr sz="1700" spc="-5" dirty="0">
                <a:latin typeface="Arial"/>
                <a:cs typeface="Arial"/>
              </a:rPr>
              <a:t>r</a:t>
            </a:r>
            <a:r>
              <a:rPr sz="1700" dirty="0">
                <a:latin typeface="Arial"/>
                <a:cs typeface="Arial"/>
              </a:rPr>
              <a:t>sonal use</a:t>
            </a:r>
            <a:r>
              <a:rPr sz="1700" spc="5" dirty="0">
                <a:latin typeface="Arial"/>
                <a:cs typeface="Arial"/>
              </a:rPr>
              <a:t> </a:t>
            </a:r>
            <a:r>
              <a:rPr sz="1700" dirty="0">
                <a:latin typeface="Arial"/>
                <a:cs typeface="Arial"/>
              </a:rPr>
              <a:t>of </a:t>
            </a:r>
            <a:r>
              <a:rPr sz="1700" spc="5" dirty="0">
                <a:latin typeface="Arial"/>
                <a:cs typeface="Arial"/>
              </a:rPr>
              <a:t>i</a:t>
            </a:r>
            <a:r>
              <a:rPr sz="1700" dirty="0">
                <a:latin typeface="Arial"/>
                <a:cs typeface="Arial"/>
              </a:rPr>
              <a:t>n</a:t>
            </a:r>
            <a:r>
              <a:rPr sz="1700" spc="-10" dirty="0">
                <a:latin typeface="Arial"/>
                <a:cs typeface="Arial"/>
              </a:rPr>
              <a:t>f</a:t>
            </a:r>
            <a:r>
              <a:rPr sz="1700" dirty="0">
                <a:latin typeface="Arial"/>
                <a:cs typeface="Arial"/>
              </a:rPr>
              <a:t>o</a:t>
            </a:r>
            <a:r>
              <a:rPr sz="1700" spc="-5" dirty="0">
                <a:latin typeface="Arial"/>
                <a:cs typeface="Arial"/>
              </a:rPr>
              <a:t>rm</a:t>
            </a:r>
            <a:r>
              <a:rPr sz="1700" dirty="0">
                <a:latin typeface="Arial"/>
                <a:cs typeface="Arial"/>
              </a:rPr>
              <a:t>a</a:t>
            </a:r>
            <a:r>
              <a:rPr sz="1700" spc="-10" dirty="0">
                <a:latin typeface="Arial"/>
                <a:cs typeface="Arial"/>
              </a:rPr>
              <a:t>t</a:t>
            </a:r>
            <a:r>
              <a:rPr sz="1700" spc="5" dirty="0">
                <a:latin typeface="Arial"/>
                <a:cs typeface="Arial"/>
              </a:rPr>
              <a:t>i</a:t>
            </a:r>
            <a:r>
              <a:rPr sz="1700" dirty="0">
                <a:latin typeface="Arial"/>
                <a:cs typeface="Arial"/>
              </a:rPr>
              <a:t>on </a:t>
            </a:r>
            <a:r>
              <a:rPr sz="1700" spc="-10" dirty="0">
                <a:latin typeface="Arial"/>
                <a:cs typeface="Arial"/>
              </a:rPr>
              <a:t>t</a:t>
            </a:r>
            <a:r>
              <a:rPr sz="1700" dirty="0">
                <a:latin typeface="Arial"/>
                <a:cs typeface="Arial"/>
              </a:rPr>
              <a:t>echno</a:t>
            </a:r>
            <a:r>
              <a:rPr sz="1700" spc="5" dirty="0">
                <a:latin typeface="Arial"/>
                <a:cs typeface="Arial"/>
              </a:rPr>
              <a:t>l</a:t>
            </a:r>
            <a:r>
              <a:rPr sz="1700" dirty="0">
                <a:latin typeface="Arial"/>
                <a:cs typeface="Arial"/>
              </a:rPr>
              <a:t>ogy</a:t>
            </a:r>
            <a:r>
              <a:rPr sz="1700" spc="5" dirty="0">
                <a:latin typeface="Arial"/>
                <a:cs typeface="Arial"/>
              </a:rPr>
              <a:t> </a:t>
            </a:r>
            <a:r>
              <a:rPr sz="1700" spc="-5" dirty="0">
                <a:latin typeface="Arial"/>
                <a:cs typeface="Arial"/>
              </a:rPr>
              <a:t>r</a:t>
            </a:r>
            <a:r>
              <a:rPr sz="1700" dirty="0">
                <a:latin typeface="Arial"/>
                <a:cs typeface="Arial"/>
              </a:rPr>
              <a:t>esou</a:t>
            </a:r>
            <a:r>
              <a:rPr sz="1700" spc="-5" dirty="0">
                <a:latin typeface="Arial"/>
                <a:cs typeface="Arial"/>
              </a:rPr>
              <a:t>r</a:t>
            </a:r>
            <a:r>
              <a:rPr sz="1700" dirty="0">
                <a:latin typeface="Arial"/>
                <a:cs typeface="Arial"/>
              </a:rPr>
              <a:t>ces.</a:t>
            </a:r>
          </a:p>
        </p:txBody>
      </p:sp>
      <p:sp>
        <p:nvSpPr>
          <p:cNvPr id="2" name="object 2"/>
          <p:cNvSpPr txBox="1">
            <a:spLocks noGrp="1"/>
          </p:cNvSpPr>
          <p:nvPr>
            <p:ph type="title"/>
          </p:nvPr>
        </p:nvSpPr>
        <p:spPr>
          <a:prstGeom prst="rect">
            <a:avLst/>
          </a:prstGeom>
        </p:spPr>
        <p:txBody>
          <a:bodyPr vert="horz" wrap="square" lIns="0" tIns="45720" rIns="0" bIns="0" rtlCol="0">
            <a:spAutoFit/>
          </a:bodyPr>
          <a:lstStyle/>
          <a:p>
            <a:pPr marL="12700">
              <a:lnSpc>
                <a:spcPts val="2145"/>
              </a:lnSpc>
            </a:pPr>
            <a:r>
              <a:rPr sz="1800" spc="-5" dirty="0"/>
              <a:t>Sec</a:t>
            </a:r>
            <a:r>
              <a:rPr sz="1800" dirty="0"/>
              <a:t>u</a:t>
            </a:r>
            <a:r>
              <a:rPr sz="1800" spc="-5" dirty="0"/>
              <a:t>r</a:t>
            </a:r>
            <a:r>
              <a:rPr sz="1800" dirty="0"/>
              <a:t>ity</a:t>
            </a:r>
            <a:r>
              <a:rPr sz="1800" spc="-5" dirty="0"/>
              <a:t> a</a:t>
            </a:r>
            <a:r>
              <a:rPr sz="1800" dirty="0"/>
              <a:t>nd</a:t>
            </a:r>
            <a:r>
              <a:rPr sz="1800" spc="5" dirty="0"/>
              <a:t> </a:t>
            </a:r>
            <a:r>
              <a:rPr sz="1800" spc="-5" dirty="0"/>
              <a:t>Y</a:t>
            </a:r>
            <a:r>
              <a:rPr sz="1800" dirty="0"/>
              <a:t>our</a:t>
            </a:r>
            <a:r>
              <a:rPr sz="1800" spc="-15" dirty="0"/>
              <a:t> </a:t>
            </a:r>
            <a:r>
              <a:rPr sz="1800" spc="-5" dirty="0"/>
              <a:t>B</a:t>
            </a:r>
            <a:r>
              <a:rPr sz="1800" dirty="0"/>
              <a:t>u</a:t>
            </a:r>
            <a:r>
              <a:rPr sz="1800" spc="-5" dirty="0"/>
              <a:t>s</a:t>
            </a:r>
            <a:r>
              <a:rPr sz="1800" dirty="0"/>
              <a:t>in</a:t>
            </a:r>
            <a:r>
              <a:rPr sz="1800" spc="-5" dirty="0"/>
              <a:t>es</a:t>
            </a:r>
            <a:r>
              <a:rPr sz="1800" dirty="0"/>
              <a:t>s</a:t>
            </a:r>
            <a:endParaRPr sz="1800"/>
          </a:p>
          <a:p>
            <a:pPr marL="12700">
              <a:lnSpc>
                <a:spcPts val="3315"/>
              </a:lnSpc>
            </a:pPr>
            <a:r>
              <a:rPr spc="-10" dirty="0"/>
              <a:t>I</a:t>
            </a:r>
            <a:r>
              <a:rPr spc="-25" dirty="0"/>
              <a:t>n</a:t>
            </a:r>
            <a:r>
              <a:rPr spc="-15" dirty="0"/>
              <a:t>a</a:t>
            </a:r>
            <a:r>
              <a:rPr spc="-25" dirty="0"/>
              <a:t>pp</a:t>
            </a:r>
            <a:r>
              <a:rPr spc="-15" dirty="0"/>
              <a:t>r</a:t>
            </a:r>
            <a:r>
              <a:rPr spc="-25" dirty="0"/>
              <a:t>op</a:t>
            </a:r>
            <a:r>
              <a:rPr spc="-10" dirty="0"/>
              <a:t>riat</a:t>
            </a:r>
            <a:r>
              <a:rPr spc="-20" dirty="0"/>
              <a:t>e</a:t>
            </a:r>
            <a:r>
              <a:rPr spc="30" dirty="0"/>
              <a:t> </a:t>
            </a:r>
            <a:r>
              <a:rPr spc="-30" dirty="0"/>
              <a:t>B</a:t>
            </a:r>
            <a:r>
              <a:rPr spc="-15" dirty="0"/>
              <a:t>e</a:t>
            </a:r>
            <a:r>
              <a:rPr spc="-25" dirty="0"/>
              <a:t>h</a:t>
            </a:r>
            <a:r>
              <a:rPr spc="-15" dirty="0"/>
              <a:t>av</a:t>
            </a:r>
            <a:r>
              <a:rPr spc="-10" dirty="0"/>
              <a:t>i</a:t>
            </a:r>
            <a:r>
              <a:rPr spc="-25" dirty="0"/>
              <a:t>o</a:t>
            </a:r>
            <a:r>
              <a:rPr spc="-15" dirty="0"/>
              <a:t>r</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44</a:t>
            </a:fld>
            <a:endParaRPr dirty="0"/>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ct val="100000"/>
              </a:lnSpc>
            </a:pPr>
            <a:r>
              <a:rPr spc="-10" dirty="0"/>
              <a:t>In</a:t>
            </a:r>
            <a:r>
              <a:rPr spc="0" dirty="0"/>
              <a:t>f</a:t>
            </a:r>
            <a:r>
              <a:rPr spc="-15" dirty="0"/>
              <a:t>o</a:t>
            </a:r>
            <a:r>
              <a:rPr spc="-5" dirty="0"/>
              <a:t>r</a:t>
            </a:r>
            <a:r>
              <a:rPr spc="5" dirty="0"/>
              <a:t>m</a:t>
            </a:r>
            <a:r>
              <a:rPr spc="-10" dirty="0"/>
              <a:t>at</a:t>
            </a:r>
            <a:r>
              <a:rPr spc="-15" dirty="0"/>
              <a:t>io</a:t>
            </a:r>
            <a:r>
              <a:rPr spc="-10" dirty="0"/>
              <a:t>n</a:t>
            </a:r>
            <a:r>
              <a:rPr spc="-40" dirty="0"/>
              <a:t> </a:t>
            </a:r>
            <a:r>
              <a:rPr spc="-15" dirty="0"/>
              <a:t>Se</a:t>
            </a:r>
            <a:r>
              <a:rPr dirty="0"/>
              <a:t>c</a:t>
            </a:r>
            <a:r>
              <a:rPr spc="-15" dirty="0"/>
              <a:t>u</a:t>
            </a:r>
            <a:r>
              <a:rPr spc="-5" dirty="0"/>
              <a:t>r</a:t>
            </a:r>
            <a:r>
              <a:rPr spc="-10" dirty="0"/>
              <a:t>it</a:t>
            </a:r>
            <a:r>
              <a:rPr spc="-5" dirty="0"/>
              <a:t>y</a:t>
            </a:r>
            <a:r>
              <a:rPr dirty="0"/>
              <a:t> </a:t>
            </a:r>
            <a:r>
              <a:rPr spc="0" dirty="0"/>
              <a:t>f</a:t>
            </a:r>
            <a:r>
              <a:rPr spc="-15" dirty="0"/>
              <a:t>o</a:t>
            </a:r>
            <a:r>
              <a:rPr spc="-5" dirty="0"/>
              <a:t>r</a:t>
            </a:r>
            <a:r>
              <a:rPr spc="-10" dirty="0"/>
              <a:t> </a:t>
            </a:r>
            <a:r>
              <a:rPr spc="-15" dirty="0"/>
              <a:t>E</a:t>
            </a:r>
            <a:r>
              <a:rPr dirty="0"/>
              <a:t>x</a:t>
            </a:r>
            <a:r>
              <a:rPr spc="-15" dirty="0"/>
              <a:t>e</a:t>
            </a:r>
            <a:r>
              <a:rPr dirty="0"/>
              <a:t>c</a:t>
            </a:r>
            <a:r>
              <a:rPr spc="-10" dirty="0"/>
              <a:t>uti</a:t>
            </a:r>
            <a:r>
              <a:rPr spc="-15" dirty="0"/>
              <a:t>ves</a:t>
            </a:r>
          </a:p>
        </p:txBody>
      </p:sp>
      <p:sp>
        <p:nvSpPr>
          <p:cNvPr id="4" name="object 4"/>
          <p:cNvSpPr txBox="1"/>
          <p:nvPr/>
        </p:nvSpPr>
        <p:spPr>
          <a:xfrm>
            <a:off x="688340" y="5848556"/>
            <a:ext cx="7113905" cy="179070"/>
          </a:xfrm>
          <a:prstGeom prst="rect">
            <a:avLst/>
          </a:prstGeom>
        </p:spPr>
        <p:txBody>
          <a:bodyPr vert="horz" wrap="square" lIns="0" tIns="0" rIns="0" bIns="0" rtlCol="0">
            <a:spAutoFit/>
          </a:bodyPr>
          <a:lstStyle/>
          <a:p>
            <a:pPr marL="12700">
              <a:lnSpc>
                <a:spcPct val="100000"/>
              </a:lnSpc>
            </a:pPr>
            <a:r>
              <a:rPr sz="1200" dirty="0">
                <a:latin typeface="Arial"/>
                <a:cs typeface="Arial"/>
              </a:rPr>
              <a:t>*</a:t>
            </a:r>
            <a:r>
              <a:rPr sz="1200" spc="-70" dirty="0">
                <a:latin typeface="Arial"/>
                <a:cs typeface="Arial"/>
              </a:rPr>
              <a:t> </a:t>
            </a:r>
            <a:r>
              <a:rPr sz="1200" dirty="0">
                <a:latin typeface="Arial"/>
                <a:cs typeface="Arial"/>
              </a:rPr>
              <a:t>A</a:t>
            </a:r>
            <a:r>
              <a:rPr sz="1200" spc="-70" dirty="0">
                <a:latin typeface="Arial"/>
                <a:cs typeface="Arial"/>
              </a:rPr>
              <a:t> </a:t>
            </a:r>
            <a:r>
              <a:rPr sz="1200" dirty="0">
                <a:latin typeface="Arial"/>
                <a:cs typeface="Arial"/>
              </a:rPr>
              <a:t>POA&amp;M</a:t>
            </a:r>
            <a:r>
              <a:rPr sz="1200" spc="-5" dirty="0">
                <a:latin typeface="Arial"/>
                <a:cs typeface="Arial"/>
              </a:rPr>
              <a:t> i</a:t>
            </a:r>
            <a:r>
              <a:rPr sz="1200" dirty="0">
                <a:latin typeface="Arial"/>
                <a:cs typeface="Arial"/>
              </a:rPr>
              <a:t>s a</a:t>
            </a:r>
            <a:r>
              <a:rPr sz="1200" spc="-5" dirty="0">
                <a:latin typeface="Arial"/>
                <a:cs typeface="Arial"/>
              </a:rPr>
              <a:t> </a:t>
            </a:r>
            <a:r>
              <a:rPr sz="1200" spc="5" dirty="0">
                <a:latin typeface="Arial"/>
                <a:cs typeface="Arial"/>
              </a:rPr>
              <a:t>m</a:t>
            </a:r>
            <a:r>
              <a:rPr sz="1200" dirty="0">
                <a:latin typeface="Arial"/>
                <a:cs typeface="Arial"/>
              </a:rPr>
              <a:t>ana</a:t>
            </a:r>
            <a:r>
              <a:rPr sz="1200" spc="-10" dirty="0">
                <a:latin typeface="Arial"/>
                <a:cs typeface="Arial"/>
              </a:rPr>
              <a:t>g</a:t>
            </a:r>
            <a:r>
              <a:rPr sz="1200" dirty="0">
                <a:latin typeface="Arial"/>
                <a:cs typeface="Arial"/>
              </a:rPr>
              <a:t>e</a:t>
            </a:r>
            <a:r>
              <a:rPr sz="1200" spc="-5" dirty="0">
                <a:latin typeface="Arial"/>
                <a:cs typeface="Arial"/>
              </a:rPr>
              <a:t>m</a:t>
            </a:r>
            <a:r>
              <a:rPr sz="1200" spc="-10" dirty="0">
                <a:latin typeface="Arial"/>
                <a:cs typeface="Arial"/>
              </a:rPr>
              <a:t>e</a:t>
            </a:r>
            <a:r>
              <a:rPr sz="1200" dirty="0">
                <a:latin typeface="Arial"/>
                <a:cs typeface="Arial"/>
              </a:rPr>
              <a:t>nt</a:t>
            </a:r>
            <a:r>
              <a:rPr sz="1200" spc="-35" dirty="0">
                <a:latin typeface="Arial"/>
                <a:cs typeface="Arial"/>
              </a:rPr>
              <a:t> </a:t>
            </a:r>
            <a:r>
              <a:rPr sz="1200" dirty="0">
                <a:latin typeface="Arial"/>
                <a:cs typeface="Arial"/>
              </a:rPr>
              <a:t>tool</a:t>
            </a:r>
            <a:r>
              <a:rPr sz="1200" spc="-25" dirty="0">
                <a:latin typeface="Arial"/>
                <a:cs typeface="Arial"/>
              </a:rPr>
              <a:t> </a:t>
            </a:r>
            <a:r>
              <a:rPr sz="1200" spc="10" dirty="0">
                <a:latin typeface="Arial"/>
                <a:cs typeface="Arial"/>
              </a:rPr>
              <a:t>f</a:t>
            </a:r>
            <a:r>
              <a:rPr sz="1200" dirty="0">
                <a:latin typeface="Arial"/>
                <a:cs typeface="Arial"/>
              </a:rPr>
              <a:t>or</a:t>
            </a:r>
            <a:r>
              <a:rPr sz="1200" spc="-15" dirty="0">
                <a:latin typeface="Arial"/>
                <a:cs typeface="Arial"/>
              </a:rPr>
              <a:t> </a:t>
            </a:r>
            <a:r>
              <a:rPr sz="1200" spc="-5" dirty="0">
                <a:latin typeface="Arial"/>
                <a:cs typeface="Arial"/>
              </a:rPr>
              <a:t>i</a:t>
            </a:r>
            <a:r>
              <a:rPr sz="1200" dirty="0">
                <a:latin typeface="Arial"/>
                <a:cs typeface="Arial"/>
              </a:rPr>
              <a:t>dent</a:t>
            </a:r>
            <a:r>
              <a:rPr sz="1200" spc="-5" dirty="0">
                <a:latin typeface="Arial"/>
                <a:cs typeface="Arial"/>
              </a:rPr>
              <a:t>i</a:t>
            </a:r>
            <a:r>
              <a:rPr sz="1200" spc="10" dirty="0">
                <a:latin typeface="Arial"/>
                <a:cs typeface="Arial"/>
              </a:rPr>
              <a:t>f</a:t>
            </a:r>
            <a:r>
              <a:rPr sz="1200" spc="-15" dirty="0">
                <a:latin typeface="Arial"/>
                <a:cs typeface="Arial"/>
              </a:rPr>
              <a:t>y</a:t>
            </a:r>
            <a:r>
              <a:rPr sz="1200" spc="-5" dirty="0">
                <a:latin typeface="Arial"/>
                <a:cs typeface="Arial"/>
              </a:rPr>
              <a:t>i</a:t>
            </a:r>
            <a:r>
              <a:rPr sz="1200" dirty="0">
                <a:latin typeface="Arial"/>
                <a:cs typeface="Arial"/>
              </a:rPr>
              <a:t>n</a:t>
            </a:r>
            <a:r>
              <a:rPr sz="1200" spc="-10" dirty="0">
                <a:latin typeface="Arial"/>
                <a:cs typeface="Arial"/>
              </a:rPr>
              <a:t>g</a:t>
            </a:r>
            <a:r>
              <a:rPr sz="1200" dirty="0">
                <a:latin typeface="Arial"/>
                <a:cs typeface="Arial"/>
              </a:rPr>
              <a:t>,</a:t>
            </a:r>
            <a:r>
              <a:rPr sz="1200" spc="-35" dirty="0">
                <a:latin typeface="Arial"/>
                <a:cs typeface="Arial"/>
              </a:rPr>
              <a:t> </a:t>
            </a:r>
            <a:r>
              <a:rPr sz="1200" spc="5" dirty="0">
                <a:latin typeface="Arial"/>
                <a:cs typeface="Arial"/>
              </a:rPr>
              <a:t>m</a:t>
            </a:r>
            <a:r>
              <a:rPr sz="1200" dirty="0">
                <a:latin typeface="Arial"/>
                <a:cs typeface="Arial"/>
              </a:rPr>
              <a:t>ana</a:t>
            </a:r>
            <a:r>
              <a:rPr sz="1200" spc="-10" dirty="0">
                <a:latin typeface="Arial"/>
                <a:cs typeface="Arial"/>
              </a:rPr>
              <a:t>g</a:t>
            </a:r>
            <a:r>
              <a:rPr sz="1200" spc="-5" dirty="0">
                <a:latin typeface="Arial"/>
                <a:cs typeface="Arial"/>
              </a:rPr>
              <a:t>i</a:t>
            </a:r>
            <a:r>
              <a:rPr sz="1200" dirty="0">
                <a:latin typeface="Arial"/>
                <a:cs typeface="Arial"/>
              </a:rPr>
              <a:t>n</a:t>
            </a:r>
            <a:r>
              <a:rPr sz="1200" spc="-10" dirty="0">
                <a:latin typeface="Arial"/>
                <a:cs typeface="Arial"/>
              </a:rPr>
              <a:t>g</a:t>
            </a:r>
            <a:r>
              <a:rPr sz="1200" dirty="0">
                <a:latin typeface="Arial"/>
                <a:cs typeface="Arial"/>
              </a:rPr>
              <a:t>,</a:t>
            </a:r>
            <a:r>
              <a:rPr sz="1200" spc="-35" dirty="0">
                <a:latin typeface="Arial"/>
                <a:cs typeface="Arial"/>
              </a:rPr>
              <a:t> </a:t>
            </a:r>
            <a:r>
              <a:rPr sz="1200" dirty="0">
                <a:latin typeface="Arial"/>
                <a:cs typeface="Arial"/>
              </a:rPr>
              <a:t>and</a:t>
            </a:r>
            <a:r>
              <a:rPr sz="1200" spc="-20" dirty="0">
                <a:latin typeface="Arial"/>
                <a:cs typeface="Arial"/>
              </a:rPr>
              <a:t> </a:t>
            </a:r>
            <a:r>
              <a:rPr sz="1200" spc="5" dirty="0">
                <a:latin typeface="Arial"/>
                <a:cs typeface="Arial"/>
              </a:rPr>
              <a:t>m</a:t>
            </a:r>
            <a:r>
              <a:rPr sz="1200" spc="-5" dirty="0">
                <a:latin typeface="Arial"/>
                <a:cs typeface="Arial"/>
              </a:rPr>
              <a:t>i</a:t>
            </a:r>
            <a:r>
              <a:rPr sz="1200" dirty="0">
                <a:latin typeface="Arial"/>
                <a:cs typeface="Arial"/>
              </a:rPr>
              <a:t>t</a:t>
            </a:r>
            <a:r>
              <a:rPr sz="1200" spc="-5" dirty="0">
                <a:latin typeface="Arial"/>
                <a:cs typeface="Arial"/>
              </a:rPr>
              <a:t>i</a:t>
            </a:r>
            <a:r>
              <a:rPr sz="1200" spc="-10" dirty="0">
                <a:latin typeface="Arial"/>
                <a:cs typeface="Arial"/>
              </a:rPr>
              <a:t>g</a:t>
            </a:r>
            <a:r>
              <a:rPr sz="1200" dirty="0">
                <a:latin typeface="Arial"/>
                <a:cs typeface="Arial"/>
              </a:rPr>
              <a:t>at</a:t>
            </a:r>
            <a:r>
              <a:rPr sz="1200" spc="-5" dirty="0">
                <a:latin typeface="Arial"/>
                <a:cs typeface="Arial"/>
              </a:rPr>
              <a:t>i</a:t>
            </a:r>
            <a:r>
              <a:rPr sz="1200" dirty="0">
                <a:latin typeface="Arial"/>
                <a:cs typeface="Arial"/>
              </a:rPr>
              <a:t>ng</a:t>
            </a:r>
            <a:r>
              <a:rPr sz="1200" spc="-30" dirty="0">
                <a:latin typeface="Arial"/>
                <a:cs typeface="Arial"/>
              </a:rPr>
              <a:t> </a:t>
            </a:r>
            <a:r>
              <a:rPr sz="1200" spc="-5" dirty="0">
                <a:latin typeface="Arial"/>
                <a:cs typeface="Arial"/>
              </a:rPr>
              <a:t>ri</a:t>
            </a:r>
            <a:r>
              <a:rPr sz="1200" dirty="0">
                <a:latin typeface="Arial"/>
                <a:cs typeface="Arial"/>
              </a:rPr>
              <a:t>sks </a:t>
            </a:r>
            <a:r>
              <a:rPr sz="1200" spc="-5" dirty="0">
                <a:latin typeface="Arial"/>
                <a:cs typeface="Arial"/>
              </a:rPr>
              <a:t>i</a:t>
            </a:r>
            <a:r>
              <a:rPr sz="1200" dirty="0">
                <a:latin typeface="Arial"/>
                <a:cs typeface="Arial"/>
              </a:rPr>
              <a:t>n</a:t>
            </a:r>
            <a:r>
              <a:rPr sz="1200" spc="-5" dirty="0">
                <a:latin typeface="Arial"/>
                <a:cs typeface="Arial"/>
              </a:rPr>
              <a:t> </a:t>
            </a:r>
            <a:r>
              <a:rPr sz="1200" dirty="0">
                <a:latin typeface="Arial"/>
                <a:cs typeface="Arial"/>
              </a:rPr>
              <a:t>an</a:t>
            </a:r>
            <a:r>
              <a:rPr sz="1200" spc="-5" dirty="0">
                <a:latin typeface="Arial"/>
                <a:cs typeface="Arial"/>
              </a:rPr>
              <a:t> i</a:t>
            </a:r>
            <a:r>
              <a:rPr sz="1200" dirty="0">
                <a:latin typeface="Arial"/>
                <a:cs typeface="Arial"/>
              </a:rPr>
              <a:t>n</a:t>
            </a:r>
            <a:r>
              <a:rPr sz="1200" spc="10" dirty="0">
                <a:latin typeface="Arial"/>
                <a:cs typeface="Arial"/>
              </a:rPr>
              <a:t>f</a:t>
            </a:r>
            <a:r>
              <a:rPr sz="1200" dirty="0">
                <a:latin typeface="Arial"/>
                <a:cs typeface="Arial"/>
              </a:rPr>
              <a:t>o</a:t>
            </a:r>
            <a:r>
              <a:rPr sz="1200" spc="-5" dirty="0">
                <a:latin typeface="Arial"/>
                <a:cs typeface="Arial"/>
              </a:rPr>
              <a:t>r</a:t>
            </a:r>
            <a:r>
              <a:rPr sz="1200" spc="5" dirty="0">
                <a:latin typeface="Arial"/>
                <a:cs typeface="Arial"/>
              </a:rPr>
              <a:t>m</a:t>
            </a:r>
            <a:r>
              <a:rPr sz="1200" spc="-10" dirty="0">
                <a:latin typeface="Arial"/>
                <a:cs typeface="Arial"/>
              </a:rPr>
              <a:t>a</a:t>
            </a:r>
            <a:r>
              <a:rPr sz="1200" dirty="0">
                <a:latin typeface="Arial"/>
                <a:cs typeface="Arial"/>
              </a:rPr>
              <a:t>t</a:t>
            </a:r>
            <a:r>
              <a:rPr sz="1200" spc="-5" dirty="0">
                <a:latin typeface="Arial"/>
                <a:cs typeface="Arial"/>
              </a:rPr>
              <a:t>i</a:t>
            </a:r>
            <a:r>
              <a:rPr sz="1200" spc="-10" dirty="0">
                <a:latin typeface="Arial"/>
                <a:cs typeface="Arial"/>
              </a:rPr>
              <a:t>o</a:t>
            </a:r>
            <a:r>
              <a:rPr sz="1200" dirty="0">
                <a:latin typeface="Arial"/>
                <a:cs typeface="Arial"/>
              </a:rPr>
              <a:t>n</a:t>
            </a:r>
            <a:r>
              <a:rPr sz="1200" spc="-30" dirty="0">
                <a:latin typeface="Arial"/>
                <a:cs typeface="Arial"/>
              </a:rPr>
              <a:t> </a:t>
            </a:r>
            <a:r>
              <a:rPr sz="1200" dirty="0">
                <a:latin typeface="Arial"/>
                <a:cs typeface="Arial"/>
              </a:rPr>
              <a:t>s</a:t>
            </a:r>
            <a:r>
              <a:rPr sz="1200" spc="-15" dirty="0">
                <a:latin typeface="Arial"/>
                <a:cs typeface="Arial"/>
              </a:rPr>
              <a:t>y</a:t>
            </a:r>
            <a:r>
              <a:rPr sz="1200" dirty="0">
                <a:latin typeface="Arial"/>
                <a:cs typeface="Arial"/>
              </a:rPr>
              <a:t>ste</a:t>
            </a:r>
            <a:r>
              <a:rPr sz="1200" spc="5" dirty="0">
                <a:latin typeface="Arial"/>
                <a:cs typeface="Arial"/>
              </a:rPr>
              <a:t>m</a:t>
            </a:r>
            <a:r>
              <a:rPr sz="1200" dirty="0">
                <a:latin typeface="Times New Roman"/>
                <a:cs typeface="Times New Roman"/>
              </a:rPr>
              <a:t>.</a:t>
            </a:r>
            <a:endParaRPr sz="1200">
              <a:latin typeface="Times New Roman"/>
              <a:cs typeface="Times New Roman"/>
            </a:endParaRPr>
          </a:p>
        </p:txBody>
      </p:sp>
      <p:sp>
        <p:nvSpPr>
          <p:cNvPr id="3" name="object 3"/>
          <p:cNvSpPr txBox="1"/>
          <p:nvPr/>
        </p:nvSpPr>
        <p:spPr>
          <a:xfrm>
            <a:off x="612140" y="1835586"/>
            <a:ext cx="8543925" cy="3194050"/>
          </a:xfrm>
          <a:prstGeom prst="rect">
            <a:avLst/>
          </a:prstGeom>
        </p:spPr>
        <p:txBody>
          <a:bodyPr vert="horz" wrap="square" lIns="0" tIns="0" rIns="0" bIns="0" rtlCol="0">
            <a:spAutoFit/>
          </a:bodyPr>
          <a:lstStyle/>
          <a:p>
            <a:pPr marL="12700">
              <a:lnSpc>
                <a:spcPct val="100000"/>
              </a:lnSpc>
            </a:pPr>
            <a:r>
              <a:rPr sz="1800" dirty="0">
                <a:latin typeface="Arial"/>
                <a:cs typeface="Arial"/>
              </a:rPr>
              <a:t>W</a:t>
            </a:r>
            <a:r>
              <a:rPr sz="1800" spc="-10" dirty="0">
                <a:latin typeface="Arial"/>
                <a:cs typeface="Arial"/>
              </a:rPr>
              <a:t>a</a:t>
            </a:r>
            <a:r>
              <a:rPr sz="1800" dirty="0">
                <a:latin typeface="Arial"/>
                <a:cs typeface="Arial"/>
              </a:rPr>
              <a:t>tch</a:t>
            </a:r>
            <a:r>
              <a:rPr sz="1800" spc="-5" dirty="0">
                <a:latin typeface="Arial"/>
                <a:cs typeface="Arial"/>
              </a:rPr>
              <a:t> </a:t>
            </a:r>
            <a:r>
              <a:rPr sz="1800" spc="-10" dirty="0">
                <a:latin typeface="Arial"/>
                <a:cs typeface="Arial"/>
              </a:rPr>
              <a:t>ou</a:t>
            </a:r>
            <a:r>
              <a:rPr sz="1800" dirty="0">
                <a:latin typeface="Arial"/>
                <a:cs typeface="Arial"/>
              </a:rPr>
              <a:t>t</a:t>
            </a:r>
            <a:r>
              <a:rPr sz="1800" spc="5" dirty="0">
                <a:latin typeface="Arial"/>
                <a:cs typeface="Arial"/>
              </a:rPr>
              <a:t> </a:t>
            </a:r>
            <a:r>
              <a:rPr sz="1800" dirty="0">
                <a:latin typeface="Arial"/>
                <a:cs typeface="Arial"/>
              </a:rPr>
              <a:t>f</a:t>
            </a:r>
            <a:r>
              <a:rPr sz="1800" spc="-10" dirty="0">
                <a:latin typeface="Arial"/>
                <a:cs typeface="Arial"/>
              </a:rPr>
              <a:t>o</a:t>
            </a:r>
            <a:r>
              <a:rPr sz="1800" dirty="0">
                <a:latin typeface="Arial"/>
                <a:cs typeface="Arial"/>
              </a:rPr>
              <a:t>r</a:t>
            </a:r>
            <a:r>
              <a:rPr sz="1800" spc="-10" dirty="0">
                <a:latin typeface="Arial"/>
                <a:cs typeface="Arial"/>
              </a:rPr>
              <a:t> </a:t>
            </a:r>
            <a:r>
              <a:rPr sz="1800" dirty="0">
                <a:latin typeface="Arial"/>
                <a:cs typeface="Arial"/>
              </a:rPr>
              <a:t>t</a:t>
            </a:r>
            <a:r>
              <a:rPr sz="1800" spc="-10" dirty="0">
                <a:latin typeface="Arial"/>
                <a:cs typeface="Arial"/>
              </a:rPr>
              <a:t>he</a:t>
            </a:r>
            <a:r>
              <a:rPr sz="1800" dirty="0">
                <a:latin typeface="Arial"/>
                <a:cs typeface="Arial"/>
              </a:rPr>
              <a:t>se</a:t>
            </a:r>
            <a:r>
              <a:rPr sz="1800" spc="10" dirty="0">
                <a:latin typeface="Arial"/>
                <a:cs typeface="Arial"/>
              </a:rPr>
              <a:t> </a:t>
            </a:r>
            <a:r>
              <a:rPr sz="1800" spc="-40" dirty="0">
                <a:latin typeface="Arial"/>
                <a:cs typeface="Arial"/>
              </a:rPr>
              <a:t>w</a:t>
            </a:r>
            <a:r>
              <a:rPr sz="1800" spc="-10" dirty="0">
                <a:latin typeface="Arial"/>
                <a:cs typeface="Arial"/>
              </a:rPr>
              <a:t>a</a:t>
            </a:r>
            <a:r>
              <a:rPr sz="1800" dirty="0">
                <a:latin typeface="Arial"/>
                <a:cs typeface="Arial"/>
              </a:rPr>
              <a:t>r</a:t>
            </a:r>
            <a:r>
              <a:rPr sz="1800" spc="-10" dirty="0">
                <a:latin typeface="Arial"/>
                <a:cs typeface="Arial"/>
              </a:rPr>
              <a:t>n</a:t>
            </a:r>
            <a:r>
              <a:rPr sz="1800" spc="-5" dirty="0">
                <a:latin typeface="Arial"/>
                <a:cs typeface="Arial"/>
              </a:rPr>
              <a:t>i</a:t>
            </a:r>
            <a:r>
              <a:rPr sz="1800" spc="-10" dirty="0">
                <a:latin typeface="Arial"/>
                <a:cs typeface="Arial"/>
              </a:rPr>
              <a:t>n</a:t>
            </a:r>
            <a:r>
              <a:rPr sz="1800" dirty="0">
                <a:latin typeface="Arial"/>
                <a:cs typeface="Arial"/>
              </a:rPr>
              <a:t>g</a:t>
            </a:r>
            <a:r>
              <a:rPr sz="1800" spc="45" dirty="0">
                <a:latin typeface="Arial"/>
                <a:cs typeface="Arial"/>
              </a:rPr>
              <a:t> </a:t>
            </a:r>
            <a:r>
              <a:rPr sz="1800" dirty="0">
                <a:latin typeface="Arial"/>
                <a:cs typeface="Arial"/>
              </a:rPr>
              <a:t>s</a:t>
            </a:r>
            <a:r>
              <a:rPr sz="1800" spc="-5" dirty="0">
                <a:latin typeface="Arial"/>
                <a:cs typeface="Arial"/>
              </a:rPr>
              <a:t>i</a:t>
            </a:r>
            <a:r>
              <a:rPr sz="1800" spc="-10" dirty="0">
                <a:latin typeface="Arial"/>
                <a:cs typeface="Arial"/>
              </a:rPr>
              <a:t>gn</a:t>
            </a:r>
            <a:r>
              <a:rPr sz="1800" dirty="0">
                <a:latin typeface="Arial"/>
                <a:cs typeface="Arial"/>
              </a:rPr>
              <a:t>s:</a:t>
            </a:r>
            <a:endParaRPr sz="1800">
              <a:latin typeface="Arial"/>
              <a:cs typeface="Arial"/>
            </a:endParaRPr>
          </a:p>
          <a:p>
            <a:pPr marL="12700">
              <a:lnSpc>
                <a:spcPct val="100000"/>
              </a:lnSpc>
              <a:spcBef>
                <a:spcPts val="860"/>
              </a:spcBef>
            </a:pPr>
            <a:r>
              <a:rPr sz="1800" dirty="0">
                <a:latin typeface="Webdings"/>
                <a:cs typeface="Webdings"/>
              </a:rPr>
              <a:t></a:t>
            </a:r>
            <a:r>
              <a:rPr sz="1800" spc="-5" dirty="0">
                <a:latin typeface="Arial"/>
                <a:cs typeface="Arial"/>
              </a:rPr>
              <a:t>Y</a:t>
            </a:r>
            <a:r>
              <a:rPr sz="1800" spc="-10" dirty="0">
                <a:latin typeface="Arial"/>
                <a:cs typeface="Arial"/>
              </a:rPr>
              <a:t>o</a:t>
            </a:r>
            <a:r>
              <a:rPr sz="1800" dirty="0">
                <a:latin typeface="Arial"/>
                <a:cs typeface="Arial"/>
              </a:rPr>
              <a:t>u</a:t>
            </a:r>
            <a:r>
              <a:rPr sz="1800" spc="-5" dirty="0">
                <a:latin typeface="Arial"/>
                <a:cs typeface="Arial"/>
              </a:rPr>
              <a:t> </a:t>
            </a:r>
            <a:r>
              <a:rPr sz="1800" spc="-10" dirty="0">
                <a:latin typeface="Arial"/>
                <a:cs typeface="Arial"/>
              </a:rPr>
              <a:t>d</a:t>
            </a:r>
            <a:r>
              <a:rPr sz="1800" dirty="0">
                <a:latin typeface="Arial"/>
                <a:cs typeface="Arial"/>
              </a:rPr>
              <a:t>o</a:t>
            </a:r>
            <a:r>
              <a:rPr sz="1800" spc="10" dirty="0">
                <a:latin typeface="Arial"/>
                <a:cs typeface="Arial"/>
              </a:rPr>
              <a:t> </a:t>
            </a:r>
            <a:r>
              <a:rPr sz="1800" spc="-10" dirty="0">
                <a:latin typeface="Arial"/>
                <a:cs typeface="Arial"/>
              </a:rPr>
              <a:t>no</a:t>
            </a:r>
            <a:r>
              <a:rPr sz="1800" dirty="0">
                <a:latin typeface="Arial"/>
                <a:cs typeface="Arial"/>
              </a:rPr>
              <a:t>t</a:t>
            </a:r>
            <a:r>
              <a:rPr sz="1800" spc="5" dirty="0">
                <a:latin typeface="Arial"/>
                <a:cs typeface="Arial"/>
              </a:rPr>
              <a:t> </a:t>
            </a:r>
            <a:r>
              <a:rPr sz="1800" dirty="0">
                <a:latin typeface="Arial"/>
                <a:cs typeface="Arial"/>
              </a:rPr>
              <a:t>s</a:t>
            </a:r>
            <a:r>
              <a:rPr sz="1800" spc="-10" dirty="0">
                <a:latin typeface="Arial"/>
                <a:cs typeface="Arial"/>
              </a:rPr>
              <a:t>e</a:t>
            </a:r>
            <a:r>
              <a:rPr sz="1800" dirty="0">
                <a:latin typeface="Arial"/>
                <a:cs typeface="Arial"/>
              </a:rPr>
              <a:t>e</a:t>
            </a:r>
            <a:r>
              <a:rPr sz="1800" spc="-5" dirty="0">
                <a:latin typeface="Arial"/>
                <a:cs typeface="Arial"/>
              </a:rPr>
              <a:t> </a:t>
            </a:r>
            <a:r>
              <a:rPr sz="1800" dirty="0">
                <a:latin typeface="Arial"/>
                <a:cs typeface="Arial"/>
              </a:rPr>
              <a:t>r</a:t>
            </a:r>
            <a:r>
              <a:rPr sz="1800" spc="-10" dirty="0">
                <a:latin typeface="Arial"/>
                <a:cs typeface="Arial"/>
              </a:rPr>
              <a:t>egu</a:t>
            </a:r>
            <a:r>
              <a:rPr sz="1800" spc="-5" dirty="0">
                <a:latin typeface="Arial"/>
                <a:cs typeface="Arial"/>
              </a:rPr>
              <a:t>l</a:t>
            </a:r>
            <a:r>
              <a:rPr sz="1800" spc="-10" dirty="0">
                <a:latin typeface="Arial"/>
                <a:cs typeface="Arial"/>
              </a:rPr>
              <a:t>a</a:t>
            </a:r>
            <a:r>
              <a:rPr sz="1800" dirty="0">
                <a:latin typeface="Arial"/>
                <a:cs typeface="Arial"/>
              </a:rPr>
              <a:t>r</a:t>
            </a:r>
            <a:r>
              <a:rPr sz="1800" spc="15" dirty="0">
                <a:latin typeface="Arial"/>
                <a:cs typeface="Arial"/>
              </a:rPr>
              <a:t> </a:t>
            </a:r>
            <a:r>
              <a:rPr sz="1800" dirty="0">
                <a:latin typeface="Arial"/>
                <a:cs typeface="Arial"/>
              </a:rPr>
              <a:t>r</a:t>
            </a:r>
            <a:r>
              <a:rPr sz="1800" spc="-10" dirty="0">
                <a:latin typeface="Arial"/>
                <a:cs typeface="Arial"/>
              </a:rPr>
              <a:t>epo</a:t>
            </a:r>
            <a:r>
              <a:rPr sz="1800" dirty="0">
                <a:latin typeface="Arial"/>
                <a:cs typeface="Arial"/>
              </a:rPr>
              <a:t>rt</a:t>
            </a:r>
            <a:r>
              <a:rPr sz="1800" spc="-5" dirty="0">
                <a:latin typeface="Arial"/>
                <a:cs typeface="Arial"/>
              </a:rPr>
              <a:t>i</a:t>
            </a:r>
            <a:r>
              <a:rPr sz="1800" spc="-10" dirty="0">
                <a:latin typeface="Arial"/>
                <a:cs typeface="Arial"/>
              </a:rPr>
              <a:t>n</a:t>
            </a:r>
            <a:r>
              <a:rPr sz="1800" dirty="0">
                <a:latin typeface="Arial"/>
                <a:cs typeface="Arial"/>
              </a:rPr>
              <a:t>g</a:t>
            </a:r>
            <a:r>
              <a:rPr sz="1800" spc="20"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a:t>
            </a:r>
            <a:r>
              <a:rPr sz="1800" dirty="0">
                <a:latin typeface="Arial"/>
                <a:cs typeface="Arial"/>
              </a:rPr>
              <a:t>s</a:t>
            </a:r>
            <a:r>
              <a:rPr sz="1800" spc="-10" dirty="0">
                <a:latin typeface="Arial"/>
                <a:cs typeface="Arial"/>
              </a:rPr>
              <a:t>e</a:t>
            </a:r>
            <a:r>
              <a:rPr sz="1800" dirty="0">
                <a:latin typeface="Arial"/>
                <a:cs typeface="Arial"/>
              </a:rPr>
              <a:t>c</a:t>
            </a:r>
            <a:r>
              <a:rPr sz="1800" spc="-10" dirty="0">
                <a:latin typeface="Arial"/>
                <a:cs typeface="Arial"/>
              </a:rPr>
              <a:t>u</a:t>
            </a:r>
            <a:r>
              <a:rPr sz="1800" dirty="0">
                <a:latin typeface="Arial"/>
                <a:cs typeface="Arial"/>
              </a:rPr>
              <a:t>r</a:t>
            </a:r>
            <a:r>
              <a:rPr sz="1800" spc="-5" dirty="0">
                <a:latin typeface="Arial"/>
                <a:cs typeface="Arial"/>
              </a:rPr>
              <a:t>i</a:t>
            </a:r>
            <a:r>
              <a:rPr sz="1800" dirty="0">
                <a:latin typeface="Arial"/>
                <a:cs typeface="Arial"/>
              </a:rPr>
              <a:t>ty</a:t>
            </a:r>
            <a:r>
              <a:rPr sz="1800" spc="15" dirty="0">
                <a:latin typeface="Arial"/>
                <a:cs typeface="Arial"/>
              </a:rPr>
              <a:t> </a:t>
            </a:r>
            <a:r>
              <a:rPr sz="1800" dirty="0">
                <a:latin typeface="Arial"/>
                <a:cs typeface="Arial"/>
              </a:rPr>
              <a:t>r</a:t>
            </a:r>
            <a:r>
              <a:rPr sz="1800" spc="-10" dirty="0">
                <a:latin typeface="Arial"/>
                <a:cs typeface="Arial"/>
              </a:rPr>
              <a:t>e</a:t>
            </a:r>
            <a:r>
              <a:rPr sz="1800" spc="-5" dirty="0">
                <a:latin typeface="Arial"/>
                <a:cs typeface="Arial"/>
              </a:rPr>
              <a:t>l</a:t>
            </a:r>
            <a:r>
              <a:rPr sz="1800" spc="-10" dirty="0">
                <a:latin typeface="Arial"/>
                <a:cs typeface="Arial"/>
              </a:rPr>
              <a:t>a</a:t>
            </a:r>
            <a:r>
              <a:rPr sz="1800" dirty="0">
                <a:latin typeface="Arial"/>
                <a:cs typeface="Arial"/>
              </a:rPr>
              <a:t>t</a:t>
            </a:r>
            <a:r>
              <a:rPr sz="1800" spc="-10" dirty="0">
                <a:latin typeface="Arial"/>
                <a:cs typeface="Arial"/>
              </a:rPr>
              <a:t>e</a:t>
            </a:r>
            <a:r>
              <a:rPr sz="1800" dirty="0">
                <a:latin typeface="Arial"/>
                <a:cs typeface="Arial"/>
              </a:rPr>
              <a:t>d</a:t>
            </a:r>
            <a:r>
              <a:rPr sz="1800" spc="10" dirty="0">
                <a:latin typeface="Arial"/>
                <a:cs typeface="Arial"/>
              </a:rPr>
              <a:t> </a:t>
            </a:r>
            <a:r>
              <a:rPr sz="1800" dirty="0">
                <a:latin typeface="Arial"/>
                <a:cs typeface="Arial"/>
              </a:rPr>
              <a:t>m</a:t>
            </a:r>
            <a:r>
              <a:rPr sz="1800" spc="-10" dirty="0">
                <a:latin typeface="Arial"/>
                <a:cs typeface="Arial"/>
              </a:rPr>
              <a:t>e</a:t>
            </a:r>
            <a:r>
              <a:rPr sz="1800" dirty="0">
                <a:latin typeface="Arial"/>
                <a:cs typeface="Arial"/>
              </a:rPr>
              <a:t>tr</a:t>
            </a:r>
            <a:r>
              <a:rPr sz="1800" spc="-5" dirty="0">
                <a:latin typeface="Arial"/>
                <a:cs typeface="Arial"/>
              </a:rPr>
              <a:t>i</a:t>
            </a:r>
            <a:r>
              <a:rPr sz="1800" dirty="0">
                <a:latin typeface="Arial"/>
                <a:cs typeface="Arial"/>
              </a:rPr>
              <a:t>cs s</a:t>
            </a:r>
            <a:r>
              <a:rPr sz="1800" spc="-10" dirty="0">
                <a:latin typeface="Arial"/>
                <a:cs typeface="Arial"/>
              </a:rPr>
              <a:t>u</a:t>
            </a:r>
            <a:r>
              <a:rPr sz="1800" dirty="0">
                <a:latin typeface="Arial"/>
                <a:cs typeface="Arial"/>
              </a:rPr>
              <a:t>ch</a:t>
            </a:r>
            <a:r>
              <a:rPr sz="1800" spc="-5" dirty="0">
                <a:latin typeface="Arial"/>
                <a:cs typeface="Arial"/>
              </a:rPr>
              <a:t> </a:t>
            </a:r>
            <a:r>
              <a:rPr sz="1800" spc="-10" dirty="0">
                <a:latin typeface="Arial"/>
                <a:cs typeface="Arial"/>
              </a:rPr>
              <a:t>a</a:t>
            </a:r>
            <a:r>
              <a:rPr sz="1800" dirty="0">
                <a:latin typeface="Arial"/>
                <a:cs typeface="Arial"/>
              </a:rPr>
              <a:t>s:</a:t>
            </a:r>
            <a:endParaRPr sz="1800">
              <a:latin typeface="Arial"/>
              <a:cs typeface="Arial"/>
            </a:endParaRPr>
          </a:p>
          <a:p>
            <a:pPr marL="584200" indent="-228600">
              <a:lnSpc>
                <a:spcPct val="100000"/>
              </a:lnSpc>
              <a:spcBef>
                <a:spcPts val="865"/>
              </a:spcBef>
              <a:buFont typeface="Courier New"/>
              <a:buChar char="–"/>
              <a:tabLst>
                <a:tab pos="584200" algn="l"/>
              </a:tabLst>
            </a:pPr>
            <a:r>
              <a:rPr sz="1800" spc="-5" dirty="0">
                <a:latin typeface="Arial"/>
                <a:cs typeface="Arial"/>
              </a:rPr>
              <a:t>A</a:t>
            </a:r>
            <a:r>
              <a:rPr sz="1800" dirty="0">
                <a:latin typeface="Arial"/>
                <a:cs typeface="Arial"/>
              </a:rPr>
              <a:t>cc</a:t>
            </a:r>
            <a:r>
              <a:rPr sz="1800" spc="-10" dirty="0">
                <a:latin typeface="Arial"/>
                <a:cs typeface="Arial"/>
              </a:rPr>
              <a:t>oun</a:t>
            </a:r>
            <a:r>
              <a:rPr sz="1800" dirty="0">
                <a:latin typeface="Arial"/>
                <a:cs typeface="Arial"/>
              </a:rPr>
              <a:t>ts cr</a:t>
            </a:r>
            <a:r>
              <a:rPr sz="1800" spc="-10" dirty="0">
                <a:latin typeface="Arial"/>
                <a:cs typeface="Arial"/>
              </a:rPr>
              <a:t>ea</a:t>
            </a:r>
            <a:r>
              <a:rPr sz="1800" dirty="0">
                <a:latin typeface="Arial"/>
                <a:cs typeface="Arial"/>
              </a:rPr>
              <a:t>t</a:t>
            </a:r>
            <a:r>
              <a:rPr sz="1800" spc="-10" dirty="0">
                <a:latin typeface="Arial"/>
                <a:cs typeface="Arial"/>
              </a:rPr>
              <a:t>ed</a:t>
            </a:r>
            <a:r>
              <a:rPr sz="1800" dirty="0">
                <a:latin typeface="Arial"/>
                <a:cs typeface="Arial"/>
              </a:rPr>
              <a:t>/t</a:t>
            </a:r>
            <a:r>
              <a:rPr sz="1800" spc="-10" dirty="0">
                <a:latin typeface="Arial"/>
                <a:cs typeface="Arial"/>
              </a:rPr>
              <a:t>e</a:t>
            </a:r>
            <a:r>
              <a:rPr sz="1800" dirty="0">
                <a:latin typeface="Arial"/>
                <a:cs typeface="Arial"/>
              </a:rPr>
              <a:t>rm</a:t>
            </a:r>
            <a:r>
              <a:rPr sz="1800" spc="-5" dirty="0">
                <a:latin typeface="Arial"/>
                <a:cs typeface="Arial"/>
              </a:rPr>
              <a:t>i</a:t>
            </a:r>
            <a:r>
              <a:rPr sz="1800" spc="-10" dirty="0">
                <a:latin typeface="Arial"/>
                <a:cs typeface="Arial"/>
              </a:rPr>
              <a:t>na</a:t>
            </a:r>
            <a:r>
              <a:rPr sz="1800" dirty="0">
                <a:latin typeface="Arial"/>
                <a:cs typeface="Arial"/>
              </a:rPr>
              <a:t>t</a:t>
            </a:r>
            <a:r>
              <a:rPr sz="1800" spc="-10" dirty="0">
                <a:latin typeface="Arial"/>
                <a:cs typeface="Arial"/>
              </a:rPr>
              <a:t>e</a:t>
            </a:r>
            <a:r>
              <a:rPr sz="1800" dirty="0">
                <a:latin typeface="Arial"/>
                <a:cs typeface="Arial"/>
              </a:rPr>
              <a:t>d</a:t>
            </a:r>
            <a:r>
              <a:rPr sz="1800" spc="20" dirty="0">
                <a:latin typeface="Arial"/>
                <a:cs typeface="Arial"/>
              </a:rPr>
              <a:t> </a:t>
            </a:r>
            <a:r>
              <a:rPr sz="1800" spc="-10" dirty="0">
                <a:latin typeface="Arial"/>
                <a:cs typeface="Arial"/>
              </a:rPr>
              <a:t>a</a:t>
            </a:r>
            <a:r>
              <a:rPr sz="1800" dirty="0">
                <a:latin typeface="Arial"/>
                <a:cs typeface="Arial"/>
              </a:rPr>
              <a:t>cc</a:t>
            </a:r>
            <a:r>
              <a:rPr sz="1800" spc="-10" dirty="0">
                <a:latin typeface="Arial"/>
                <a:cs typeface="Arial"/>
              </a:rPr>
              <a:t>o</a:t>
            </a:r>
            <a:r>
              <a:rPr sz="1800" dirty="0">
                <a:latin typeface="Arial"/>
                <a:cs typeface="Arial"/>
              </a:rPr>
              <a:t>r</a:t>
            </a:r>
            <a:r>
              <a:rPr sz="1800" spc="-10" dirty="0">
                <a:latin typeface="Arial"/>
                <a:cs typeface="Arial"/>
              </a:rPr>
              <a:t>d</a:t>
            </a:r>
            <a:r>
              <a:rPr sz="1800" spc="-5" dirty="0">
                <a:latin typeface="Arial"/>
                <a:cs typeface="Arial"/>
              </a:rPr>
              <a:t>i</a:t>
            </a:r>
            <a:r>
              <a:rPr sz="1800" spc="-10" dirty="0">
                <a:latin typeface="Arial"/>
                <a:cs typeface="Arial"/>
              </a:rPr>
              <a:t>n</a:t>
            </a:r>
            <a:r>
              <a:rPr sz="1800" dirty="0">
                <a:latin typeface="Arial"/>
                <a:cs typeface="Arial"/>
              </a:rPr>
              <a:t>g</a:t>
            </a:r>
            <a:r>
              <a:rPr sz="1800" spc="20" dirty="0">
                <a:latin typeface="Arial"/>
                <a:cs typeface="Arial"/>
              </a:rPr>
              <a:t> </a:t>
            </a:r>
            <a:r>
              <a:rPr sz="1800" dirty="0">
                <a:latin typeface="Arial"/>
                <a:cs typeface="Arial"/>
              </a:rPr>
              <a:t>to</a:t>
            </a:r>
            <a:r>
              <a:rPr sz="1800" spc="-15" dirty="0">
                <a:latin typeface="Arial"/>
                <a:cs typeface="Arial"/>
              </a:rPr>
              <a:t> </a:t>
            </a:r>
            <a:r>
              <a:rPr sz="1800" dirty="0">
                <a:latin typeface="Arial"/>
                <a:cs typeface="Arial"/>
              </a:rPr>
              <a:t>c</a:t>
            </a:r>
            <a:r>
              <a:rPr sz="1800" spc="-10" dirty="0">
                <a:latin typeface="Arial"/>
                <a:cs typeface="Arial"/>
              </a:rPr>
              <a:t>o</a:t>
            </a:r>
            <a:r>
              <a:rPr sz="1800" dirty="0">
                <a:latin typeface="Arial"/>
                <a:cs typeface="Arial"/>
              </a:rPr>
              <a:t>rr</a:t>
            </a:r>
            <a:r>
              <a:rPr sz="1800" spc="-10" dirty="0">
                <a:latin typeface="Arial"/>
                <a:cs typeface="Arial"/>
              </a:rPr>
              <a:t>e</a:t>
            </a:r>
            <a:r>
              <a:rPr sz="1800" dirty="0">
                <a:latin typeface="Arial"/>
                <a:cs typeface="Arial"/>
              </a:rPr>
              <a:t>s</a:t>
            </a:r>
            <a:r>
              <a:rPr sz="1800" spc="-10" dirty="0">
                <a:latin typeface="Arial"/>
                <a:cs typeface="Arial"/>
              </a:rPr>
              <a:t>pond</a:t>
            </a:r>
            <a:r>
              <a:rPr sz="1800" spc="-5" dirty="0">
                <a:latin typeface="Arial"/>
                <a:cs typeface="Arial"/>
              </a:rPr>
              <a:t>i</a:t>
            </a:r>
            <a:r>
              <a:rPr sz="1800" spc="-10" dirty="0">
                <a:latin typeface="Arial"/>
                <a:cs typeface="Arial"/>
              </a:rPr>
              <a:t>n</a:t>
            </a:r>
            <a:r>
              <a:rPr sz="1800" dirty="0">
                <a:latin typeface="Arial"/>
                <a:cs typeface="Arial"/>
              </a:rPr>
              <a:t>g</a:t>
            </a:r>
            <a:r>
              <a:rPr sz="1800" spc="30" dirty="0">
                <a:latin typeface="Arial"/>
                <a:cs typeface="Arial"/>
              </a:rPr>
              <a:t> </a:t>
            </a:r>
            <a:r>
              <a:rPr sz="1800" spc="-10" dirty="0">
                <a:latin typeface="Arial"/>
                <a:cs typeface="Arial"/>
              </a:rPr>
              <a:t>h</a:t>
            </a:r>
            <a:r>
              <a:rPr sz="1800" spc="-5" dirty="0">
                <a:latin typeface="Arial"/>
                <a:cs typeface="Arial"/>
              </a:rPr>
              <a:t>i</a:t>
            </a:r>
            <a:r>
              <a:rPr sz="1800" dirty="0">
                <a:latin typeface="Arial"/>
                <a:cs typeface="Arial"/>
              </a:rPr>
              <a:t>r</a:t>
            </a:r>
            <a:r>
              <a:rPr sz="1800" spc="-10" dirty="0">
                <a:latin typeface="Arial"/>
                <a:cs typeface="Arial"/>
              </a:rPr>
              <a:t>e</a:t>
            </a:r>
            <a:r>
              <a:rPr sz="1800" dirty="0">
                <a:latin typeface="Arial"/>
                <a:cs typeface="Arial"/>
              </a:rPr>
              <a:t>s</a:t>
            </a:r>
            <a:r>
              <a:rPr sz="1800" spc="15" dirty="0">
                <a:latin typeface="Arial"/>
                <a:cs typeface="Arial"/>
              </a:rPr>
              <a:t> </a:t>
            </a:r>
            <a:r>
              <a:rPr sz="1800" spc="-10" dirty="0">
                <a:latin typeface="Arial"/>
                <a:cs typeface="Arial"/>
              </a:rPr>
              <a:t>an</a:t>
            </a:r>
            <a:r>
              <a:rPr sz="1800" dirty="0">
                <a:latin typeface="Arial"/>
                <a:cs typeface="Arial"/>
              </a:rPr>
              <a:t>d</a:t>
            </a:r>
            <a:r>
              <a:rPr sz="1800" spc="15" dirty="0">
                <a:latin typeface="Arial"/>
                <a:cs typeface="Arial"/>
              </a:rPr>
              <a:t> </a:t>
            </a:r>
            <a:r>
              <a:rPr sz="1800" spc="-10" dirty="0">
                <a:latin typeface="Arial"/>
                <a:cs typeface="Arial"/>
              </a:rPr>
              <a:t>depa</a:t>
            </a:r>
            <a:r>
              <a:rPr sz="1800" dirty="0">
                <a:latin typeface="Arial"/>
                <a:cs typeface="Arial"/>
              </a:rPr>
              <a:t>rt</a:t>
            </a:r>
            <a:r>
              <a:rPr sz="1800" spc="-10" dirty="0">
                <a:latin typeface="Arial"/>
                <a:cs typeface="Arial"/>
              </a:rPr>
              <a:t>u</a:t>
            </a:r>
            <a:r>
              <a:rPr sz="1800" dirty="0">
                <a:latin typeface="Arial"/>
                <a:cs typeface="Arial"/>
              </a:rPr>
              <a:t>r</a:t>
            </a:r>
            <a:r>
              <a:rPr sz="1800" spc="-10" dirty="0">
                <a:latin typeface="Arial"/>
                <a:cs typeface="Arial"/>
              </a:rPr>
              <a:t>e</a:t>
            </a:r>
            <a:r>
              <a:rPr sz="1800" dirty="0">
                <a:latin typeface="Arial"/>
                <a:cs typeface="Arial"/>
              </a:rPr>
              <a:t>s;</a:t>
            </a:r>
            <a:endParaRPr sz="1800">
              <a:latin typeface="Arial"/>
              <a:cs typeface="Arial"/>
            </a:endParaRPr>
          </a:p>
          <a:p>
            <a:pPr marL="584200" indent="-228600">
              <a:lnSpc>
                <a:spcPct val="100000"/>
              </a:lnSpc>
              <a:spcBef>
                <a:spcPts val="860"/>
              </a:spcBef>
              <a:buFont typeface="Courier New"/>
              <a:buChar char="–"/>
              <a:tabLst>
                <a:tab pos="584200" algn="l"/>
              </a:tabLst>
            </a:pPr>
            <a:r>
              <a:rPr sz="1800" dirty="0">
                <a:latin typeface="Arial"/>
                <a:cs typeface="Arial"/>
              </a:rPr>
              <a:t>P</a:t>
            </a:r>
            <a:r>
              <a:rPr sz="1800" spc="-5" dirty="0">
                <a:latin typeface="Arial"/>
                <a:cs typeface="Arial"/>
              </a:rPr>
              <a:t>la</a:t>
            </a:r>
            <a:r>
              <a:rPr sz="1800" dirty="0">
                <a:latin typeface="Arial"/>
                <a:cs typeface="Arial"/>
              </a:rPr>
              <a:t>n</a:t>
            </a:r>
            <a:r>
              <a:rPr sz="1800" spc="10" dirty="0">
                <a:latin typeface="Arial"/>
                <a:cs typeface="Arial"/>
              </a:rPr>
              <a:t> </a:t>
            </a:r>
            <a:r>
              <a:rPr sz="1800" spc="-5" dirty="0">
                <a:latin typeface="Arial"/>
                <a:cs typeface="Arial"/>
              </a:rPr>
              <a:t>o</a:t>
            </a:r>
            <a:r>
              <a:rPr sz="1800" dirty="0">
                <a:latin typeface="Arial"/>
                <a:cs typeface="Arial"/>
              </a:rPr>
              <a:t>f</a:t>
            </a:r>
            <a:r>
              <a:rPr sz="1800" spc="-5" dirty="0">
                <a:latin typeface="Arial"/>
                <a:cs typeface="Arial"/>
              </a:rPr>
              <a:t> </a:t>
            </a:r>
            <a:r>
              <a:rPr sz="1800" dirty="0">
                <a:latin typeface="Arial"/>
                <a:cs typeface="Arial"/>
              </a:rPr>
              <a:t>Act</a:t>
            </a:r>
            <a:r>
              <a:rPr sz="1800" spc="-5" dirty="0">
                <a:latin typeface="Arial"/>
                <a:cs typeface="Arial"/>
              </a:rPr>
              <a:t>io</a:t>
            </a:r>
            <a:r>
              <a:rPr sz="1800" dirty="0">
                <a:latin typeface="Arial"/>
                <a:cs typeface="Arial"/>
              </a:rPr>
              <a:t>n</a:t>
            </a:r>
            <a:r>
              <a:rPr sz="1800" spc="10" dirty="0">
                <a:latin typeface="Arial"/>
                <a:cs typeface="Arial"/>
              </a:rPr>
              <a:t> </a:t>
            </a:r>
            <a:r>
              <a:rPr sz="1800" dirty="0">
                <a:latin typeface="Arial"/>
                <a:cs typeface="Arial"/>
              </a:rPr>
              <a:t>&amp;</a:t>
            </a:r>
            <a:r>
              <a:rPr sz="1800" spc="-10" dirty="0">
                <a:latin typeface="Arial"/>
                <a:cs typeface="Arial"/>
              </a:rPr>
              <a:t> </a:t>
            </a:r>
            <a:r>
              <a:rPr sz="1800" dirty="0">
                <a:latin typeface="Arial"/>
                <a:cs typeface="Arial"/>
              </a:rPr>
              <a:t>M</a:t>
            </a:r>
            <a:r>
              <a:rPr sz="1800" spc="-5" dirty="0">
                <a:latin typeface="Arial"/>
                <a:cs typeface="Arial"/>
              </a:rPr>
              <a:t>ile</a:t>
            </a:r>
            <a:r>
              <a:rPr sz="1800" dirty="0">
                <a:latin typeface="Arial"/>
                <a:cs typeface="Arial"/>
              </a:rPr>
              <a:t>st</a:t>
            </a:r>
            <a:r>
              <a:rPr sz="1800" spc="-5" dirty="0">
                <a:latin typeface="Arial"/>
                <a:cs typeface="Arial"/>
              </a:rPr>
              <a:t>one</a:t>
            </a:r>
            <a:r>
              <a:rPr sz="1800" dirty="0">
                <a:latin typeface="Arial"/>
                <a:cs typeface="Arial"/>
              </a:rPr>
              <a:t>s*</a:t>
            </a:r>
            <a:r>
              <a:rPr sz="1800" spc="20" dirty="0">
                <a:latin typeface="Arial"/>
                <a:cs typeface="Arial"/>
              </a:rPr>
              <a:t> </a:t>
            </a:r>
            <a:r>
              <a:rPr sz="1800" dirty="0">
                <a:latin typeface="Arial"/>
                <a:cs typeface="Arial"/>
              </a:rPr>
              <a:t>(POA&amp;M)</a:t>
            </a:r>
            <a:r>
              <a:rPr sz="1800" spc="-10" dirty="0">
                <a:latin typeface="Arial"/>
                <a:cs typeface="Arial"/>
              </a:rPr>
              <a:t> </a:t>
            </a:r>
            <a:r>
              <a:rPr sz="1800" dirty="0">
                <a:latin typeface="Arial"/>
                <a:cs typeface="Arial"/>
              </a:rPr>
              <a:t>st</a:t>
            </a:r>
            <a:r>
              <a:rPr sz="1800" spc="-5" dirty="0">
                <a:latin typeface="Arial"/>
                <a:cs typeface="Arial"/>
              </a:rPr>
              <a:t>a</a:t>
            </a:r>
            <a:r>
              <a:rPr sz="1800" dirty="0">
                <a:latin typeface="Arial"/>
                <a:cs typeface="Arial"/>
              </a:rPr>
              <a:t>t</a:t>
            </a:r>
            <a:r>
              <a:rPr sz="1800" spc="-5" dirty="0">
                <a:latin typeface="Arial"/>
                <a:cs typeface="Arial"/>
              </a:rPr>
              <a:t>u</a:t>
            </a:r>
            <a:r>
              <a:rPr sz="1800" dirty="0">
                <a:latin typeface="Arial"/>
                <a:cs typeface="Arial"/>
              </a:rPr>
              <a:t>s </a:t>
            </a:r>
            <a:r>
              <a:rPr sz="1800" spc="-10" dirty="0">
                <a:latin typeface="Arial"/>
                <a:cs typeface="Arial"/>
              </a:rPr>
              <a:t>upda</a:t>
            </a:r>
            <a:r>
              <a:rPr sz="1800" dirty="0">
                <a:latin typeface="Arial"/>
                <a:cs typeface="Arial"/>
              </a:rPr>
              <a:t>t</a:t>
            </a:r>
            <a:r>
              <a:rPr sz="1800" spc="-10" dirty="0">
                <a:latin typeface="Arial"/>
                <a:cs typeface="Arial"/>
              </a:rPr>
              <a:t>e</a:t>
            </a:r>
            <a:r>
              <a:rPr sz="1800" dirty="0">
                <a:latin typeface="Arial"/>
                <a:cs typeface="Arial"/>
              </a:rPr>
              <a:t>s;</a:t>
            </a:r>
            <a:endParaRPr sz="1800">
              <a:latin typeface="Arial"/>
              <a:cs typeface="Arial"/>
            </a:endParaRPr>
          </a:p>
          <a:p>
            <a:pPr marL="584200" indent="-228600">
              <a:lnSpc>
                <a:spcPct val="100000"/>
              </a:lnSpc>
              <a:spcBef>
                <a:spcPts val="860"/>
              </a:spcBef>
              <a:buFont typeface="Courier New"/>
              <a:buChar char="–"/>
              <a:tabLst>
                <a:tab pos="584200" algn="l"/>
              </a:tabLst>
            </a:pPr>
            <a:r>
              <a:rPr sz="1800" spc="-5" dirty="0">
                <a:latin typeface="Arial"/>
                <a:cs typeface="Arial"/>
              </a:rPr>
              <a:t>S</a:t>
            </a:r>
            <a:r>
              <a:rPr sz="1800" spc="-10" dirty="0">
                <a:latin typeface="Arial"/>
                <a:cs typeface="Arial"/>
              </a:rPr>
              <a:t>e</a:t>
            </a:r>
            <a:r>
              <a:rPr sz="1800" dirty="0">
                <a:latin typeface="Arial"/>
                <a:cs typeface="Arial"/>
              </a:rPr>
              <a:t>c</a:t>
            </a:r>
            <a:r>
              <a:rPr sz="1800" spc="-10" dirty="0">
                <a:latin typeface="Arial"/>
                <a:cs typeface="Arial"/>
              </a:rPr>
              <a:t>u</a:t>
            </a:r>
            <a:r>
              <a:rPr sz="1800" dirty="0">
                <a:latin typeface="Arial"/>
                <a:cs typeface="Arial"/>
              </a:rPr>
              <a:t>r</a:t>
            </a:r>
            <a:r>
              <a:rPr sz="1800" spc="-5" dirty="0">
                <a:latin typeface="Arial"/>
                <a:cs typeface="Arial"/>
              </a:rPr>
              <a:t>i</a:t>
            </a:r>
            <a:r>
              <a:rPr sz="1800" dirty="0">
                <a:latin typeface="Arial"/>
                <a:cs typeface="Arial"/>
              </a:rPr>
              <a:t>ty </a:t>
            </a:r>
            <a:r>
              <a:rPr sz="1800" spc="-10" dirty="0">
                <a:latin typeface="Arial"/>
                <a:cs typeface="Arial"/>
              </a:rPr>
              <a:t>a</a:t>
            </a:r>
            <a:r>
              <a:rPr sz="1800" spc="-40" dirty="0">
                <a:latin typeface="Arial"/>
                <a:cs typeface="Arial"/>
              </a:rPr>
              <a:t>w</a:t>
            </a:r>
            <a:r>
              <a:rPr sz="1800" spc="-10" dirty="0">
                <a:latin typeface="Arial"/>
                <a:cs typeface="Arial"/>
              </a:rPr>
              <a:t>a</a:t>
            </a:r>
            <a:r>
              <a:rPr sz="1800" dirty="0">
                <a:latin typeface="Arial"/>
                <a:cs typeface="Arial"/>
              </a:rPr>
              <a:t>r</a:t>
            </a:r>
            <a:r>
              <a:rPr sz="1800" spc="-10" dirty="0">
                <a:latin typeface="Arial"/>
                <a:cs typeface="Arial"/>
              </a:rPr>
              <a:t>ene</a:t>
            </a:r>
            <a:r>
              <a:rPr sz="1800" dirty="0">
                <a:latin typeface="Arial"/>
                <a:cs typeface="Arial"/>
              </a:rPr>
              <a:t>ss</a:t>
            </a:r>
            <a:r>
              <a:rPr sz="1800" spc="60" dirty="0">
                <a:latin typeface="Arial"/>
                <a:cs typeface="Arial"/>
              </a:rPr>
              <a:t> </a:t>
            </a:r>
            <a:r>
              <a:rPr sz="1800" dirty="0">
                <a:latin typeface="Arial"/>
                <a:cs typeface="Arial"/>
              </a:rPr>
              <a:t>tr</a:t>
            </a:r>
            <a:r>
              <a:rPr sz="1800" spc="-10" dirty="0">
                <a:latin typeface="Arial"/>
                <a:cs typeface="Arial"/>
              </a:rPr>
              <a:t>a</a:t>
            </a:r>
            <a:r>
              <a:rPr sz="1800" spc="-5" dirty="0">
                <a:latin typeface="Arial"/>
                <a:cs typeface="Arial"/>
              </a:rPr>
              <a:t>i</a:t>
            </a:r>
            <a:r>
              <a:rPr sz="1800" spc="-10" dirty="0">
                <a:latin typeface="Arial"/>
                <a:cs typeface="Arial"/>
              </a:rPr>
              <a:t>n</a:t>
            </a:r>
            <a:r>
              <a:rPr sz="1800" spc="-5" dirty="0">
                <a:latin typeface="Arial"/>
                <a:cs typeface="Arial"/>
              </a:rPr>
              <a:t>i</a:t>
            </a:r>
            <a:r>
              <a:rPr sz="1800" spc="-10" dirty="0">
                <a:latin typeface="Arial"/>
                <a:cs typeface="Arial"/>
              </a:rPr>
              <a:t>n</a:t>
            </a:r>
            <a:r>
              <a:rPr sz="1800" dirty="0">
                <a:latin typeface="Arial"/>
                <a:cs typeface="Arial"/>
              </a:rPr>
              <a:t>g</a:t>
            </a:r>
            <a:r>
              <a:rPr sz="1800" spc="10" dirty="0">
                <a:latin typeface="Arial"/>
                <a:cs typeface="Arial"/>
              </a:rPr>
              <a:t> </a:t>
            </a:r>
            <a:r>
              <a:rPr sz="1800" spc="-10" dirty="0">
                <a:latin typeface="Arial"/>
                <a:cs typeface="Arial"/>
              </a:rPr>
              <a:t>pe</a:t>
            </a:r>
            <a:r>
              <a:rPr sz="1800" dirty="0">
                <a:latin typeface="Arial"/>
                <a:cs typeface="Arial"/>
              </a:rPr>
              <a:t>rc</a:t>
            </a:r>
            <a:r>
              <a:rPr sz="1800" spc="-10" dirty="0">
                <a:latin typeface="Arial"/>
                <a:cs typeface="Arial"/>
              </a:rPr>
              <a:t>en</a:t>
            </a:r>
            <a:r>
              <a:rPr sz="1800" dirty="0">
                <a:latin typeface="Arial"/>
                <a:cs typeface="Arial"/>
              </a:rPr>
              <a:t>t</a:t>
            </a:r>
            <a:r>
              <a:rPr sz="1800" spc="15" dirty="0">
                <a:latin typeface="Arial"/>
                <a:cs typeface="Arial"/>
              </a:rPr>
              <a:t> </a:t>
            </a:r>
            <a:r>
              <a:rPr sz="1800" dirty="0">
                <a:latin typeface="Arial"/>
                <a:cs typeface="Arial"/>
              </a:rPr>
              <a:t>c</a:t>
            </a:r>
            <a:r>
              <a:rPr sz="1800" spc="-10" dirty="0">
                <a:latin typeface="Arial"/>
                <a:cs typeface="Arial"/>
              </a:rPr>
              <a:t>o</a:t>
            </a:r>
            <a:r>
              <a:rPr sz="1800" dirty="0">
                <a:latin typeface="Arial"/>
                <a:cs typeface="Arial"/>
              </a:rPr>
              <a:t>m</a:t>
            </a:r>
            <a:r>
              <a:rPr sz="1800" spc="-10" dirty="0">
                <a:latin typeface="Arial"/>
                <a:cs typeface="Arial"/>
              </a:rPr>
              <a:t>p</a:t>
            </a:r>
            <a:r>
              <a:rPr sz="1800" spc="-5" dirty="0">
                <a:latin typeface="Arial"/>
                <a:cs typeface="Arial"/>
              </a:rPr>
              <a:t>l</a:t>
            </a:r>
            <a:r>
              <a:rPr sz="1800" spc="-10" dirty="0">
                <a:latin typeface="Arial"/>
                <a:cs typeface="Arial"/>
              </a:rPr>
              <a:t>e</a:t>
            </a:r>
            <a:r>
              <a:rPr sz="1800" dirty="0">
                <a:latin typeface="Arial"/>
                <a:cs typeface="Arial"/>
              </a:rPr>
              <a:t>t</a:t>
            </a:r>
            <a:r>
              <a:rPr sz="1800" spc="-10" dirty="0">
                <a:latin typeface="Arial"/>
                <a:cs typeface="Arial"/>
              </a:rPr>
              <a:t>e</a:t>
            </a:r>
            <a:r>
              <a:rPr sz="1800" dirty="0">
                <a:latin typeface="Arial"/>
                <a:cs typeface="Arial"/>
              </a:rPr>
              <a:t>;</a:t>
            </a:r>
            <a:r>
              <a:rPr sz="1800" spc="15" dirty="0">
                <a:latin typeface="Arial"/>
                <a:cs typeface="Arial"/>
              </a:rPr>
              <a:t> </a:t>
            </a:r>
            <a:r>
              <a:rPr sz="1800" spc="-10" dirty="0">
                <a:latin typeface="Arial"/>
                <a:cs typeface="Arial"/>
              </a:rPr>
              <a:t>or</a:t>
            </a:r>
            <a:endParaRPr sz="1800">
              <a:latin typeface="Arial"/>
              <a:cs typeface="Arial"/>
            </a:endParaRPr>
          </a:p>
          <a:p>
            <a:pPr marL="584200" indent="-228600">
              <a:lnSpc>
                <a:spcPct val="100000"/>
              </a:lnSpc>
              <a:spcBef>
                <a:spcPts val="865"/>
              </a:spcBef>
              <a:buFont typeface="Courier New"/>
              <a:buChar char="–"/>
              <a:tabLst>
                <a:tab pos="584200" algn="l"/>
              </a:tabLst>
            </a:pPr>
            <a:r>
              <a:rPr sz="1800" spc="-5" dirty="0">
                <a:latin typeface="Arial"/>
                <a:cs typeface="Arial"/>
              </a:rPr>
              <a:t>S</a:t>
            </a:r>
            <a:r>
              <a:rPr sz="1800" spc="-25" dirty="0">
                <a:latin typeface="Arial"/>
                <a:cs typeface="Arial"/>
              </a:rPr>
              <a:t>y</a:t>
            </a:r>
            <a:r>
              <a:rPr sz="1800" dirty="0">
                <a:latin typeface="Arial"/>
                <a:cs typeface="Arial"/>
              </a:rPr>
              <a:t>st</a:t>
            </a:r>
            <a:r>
              <a:rPr sz="1800" spc="-10" dirty="0">
                <a:latin typeface="Arial"/>
                <a:cs typeface="Arial"/>
              </a:rPr>
              <a:t>e</a:t>
            </a:r>
            <a:r>
              <a:rPr sz="1800" dirty="0">
                <a:latin typeface="Arial"/>
                <a:cs typeface="Arial"/>
              </a:rPr>
              <a:t>m</a:t>
            </a:r>
            <a:r>
              <a:rPr sz="1800" spc="25" dirty="0">
                <a:latin typeface="Arial"/>
                <a:cs typeface="Arial"/>
              </a:rPr>
              <a:t> </a:t>
            </a:r>
            <a:r>
              <a:rPr sz="1800" spc="-10" dirty="0">
                <a:latin typeface="Arial"/>
                <a:cs typeface="Arial"/>
              </a:rPr>
              <a:t>au</a:t>
            </a:r>
            <a:r>
              <a:rPr sz="1800" dirty="0">
                <a:latin typeface="Arial"/>
                <a:cs typeface="Arial"/>
              </a:rPr>
              <a:t>t</a:t>
            </a:r>
            <a:r>
              <a:rPr sz="1800" spc="-10" dirty="0">
                <a:latin typeface="Arial"/>
                <a:cs typeface="Arial"/>
              </a:rPr>
              <a:t>ho</a:t>
            </a:r>
            <a:r>
              <a:rPr sz="1800" dirty="0">
                <a:latin typeface="Arial"/>
                <a:cs typeface="Arial"/>
              </a:rPr>
              <a:t>r</a:t>
            </a:r>
            <a:r>
              <a:rPr sz="1800" spc="-5" dirty="0">
                <a:latin typeface="Arial"/>
                <a:cs typeface="Arial"/>
              </a:rPr>
              <a:t>i</a:t>
            </a:r>
            <a:r>
              <a:rPr sz="1800" dirty="0">
                <a:latin typeface="Arial"/>
                <a:cs typeface="Arial"/>
              </a:rPr>
              <a:t>z</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20" dirty="0">
                <a:latin typeface="Arial"/>
                <a:cs typeface="Arial"/>
              </a:rPr>
              <a:t> </a:t>
            </a:r>
            <a:r>
              <a:rPr sz="1800" spc="-10" dirty="0">
                <a:latin typeface="Arial"/>
                <a:cs typeface="Arial"/>
              </a:rPr>
              <a:t>e</a:t>
            </a:r>
            <a:r>
              <a:rPr sz="1800" dirty="0">
                <a:latin typeface="Arial"/>
                <a:cs typeface="Arial"/>
              </a:rPr>
              <a:t>ff</a:t>
            </a:r>
            <a:r>
              <a:rPr sz="1800" spc="-10" dirty="0">
                <a:latin typeface="Arial"/>
                <a:cs typeface="Arial"/>
              </a:rPr>
              <a:t>o</a:t>
            </a:r>
            <a:r>
              <a:rPr sz="1800" dirty="0">
                <a:latin typeface="Arial"/>
                <a:cs typeface="Arial"/>
              </a:rPr>
              <a:t>rt st</a:t>
            </a:r>
            <a:r>
              <a:rPr sz="1800" spc="-10" dirty="0">
                <a:latin typeface="Arial"/>
                <a:cs typeface="Arial"/>
              </a:rPr>
              <a:t>a</a:t>
            </a:r>
            <a:r>
              <a:rPr sz="1800" dirty="0">
                <a:latin typeface="Arial"/>
                <a:cs typeface="Arial"/>
              </a:rPr>
              <a:t>t</a:t>
            </a:r>
            <a:r>
              <a:rPr sz="1800" spc="-10" dirty="0">
                <a:latin typeface="Arial"/>
                <a:cs typeface="Arial"/>
              </a:rPr>
              <a:t>u</a:t>
            </a:r>
            <a:r>
              <a:rPr sz="1800" dirty="0">
                <a:latin typeface="Arial"/>
                <a:cs typeface="Arial"/>
              </a:rPr>
              <a:t>s</a:t>
            </a:r>
            <a:r>
              <a:rPr sz="1800" spc="-10" dirty="0">
                <a:latin typeface="Arial"/>
                <a:cs typeface="Arial"/>
              </a:rPr>
              <a:t>e</a:t>
            </a:r>
            <a:r>
              <a:rPr sz="1800" dirty="0">
                <a:latin typeface="Arial"/>
                <a:cs typeface="Arial"/>
              </a:rPr>
              <a:t>s.</a:t>
            </a:r>
            <a:endParaRPr sz="1800">
              <a:latin typeface="Arial"/>
              <a:cs typeface="Arial"/>
            </a:endParaRPr>
          </a:p>
          <a:p>
            <a:pPr marL="241300" marR="29209" indent="-228600">
              <a:lnSpc>
                <a:spcPct val="100000"/>
              </a:lnSpc>
              <a:spcBef>
                <a:spcPts val="860"/>
              </a:spcBef>
            </a:pPr>
            <a:r>
              <a:rPr sz="1800" dirty="0">
                <a:latin typeface="Webdings"/>
                <a:cs typeface="Webdings"/>
              </a:rPr>
              <a:t></a:t>
            </a:r>
            <a:r>
              <a:rPr sz="1800" spc="-5" dirty="0">
                <a:latin typeface="Arial"/>
                <a:cs typeface="Arial"/>
              </a:rPr>
              <a:t>Y</a:t>
            </a:r>
            <a:r>
              <a:rPr sz="1800" spc="-10" dirty="0">
                <a:latin typeface="Arial"/>
                <a:cs typeface="Arial"/>
              </a:rPr>
              <a:t>o</a:t>
            </a:r>
            <a:r>
              <a:rPr sz="1800" dirty="0">
                <a:latin typeface="Arial"/>
                <a:cs typeface="Arial"/>
              </a:rPr>
              <a:t>u</a:t>
            </a:r>
            <a:r>
              <a:rPr sz="1800" spc="-5" dirty="0">
                <a:latin typeface="Arial"/>
                <a:cs typeface="Arial"/>
              </a:rPr>
              <a:t> </a:t>
            </a:r>
            <a:r>
              <a:rPr sz="1800" spc="-10" dirty="0">
                <a:latin typeface="Arial"/>
                <a:cs typeface="Arial"/>
              </a:rPr>
              <a:t>d</a:t>
            </a:r>
            <a:r>
              <a:rPr sz="1800" dirty="0">
                <a:latin typeface="Arial"/>
                <a:cs typeface="Arial"/>
              </a:rPr>
              <a:t>o</a:t>
            </a:r>
            <a:r>
              <a:rPr sz="1800" spc="10" dirty="0">
                <a:latin typeface="Arial"/>
                <a:cs typeface="Arial"/>
              </a:rPr>
              <a:t> </a:t>
            </a:r>
            <a:r>
              <a:rPr sz="1800" spc="-10" dirty="0">
                <a:latin typeface="Arial"/>
                <a:cs typeface="Arial"/>
              </a:rPr>
              <a:t>no</a:t>
            </a:r>
            <a:r>
              <a:rPr sz="1800" dirty="0">
                <a:latin typeface="Arial"/>
                <a:cs typeface="Arial"/>
              </a:rPr>
              <a:t>t</a:t>
            </a:r>
            <a:r>
              <a:rPr sz="1800" spc="5" dirty="0">
                <a:latin typeface="Arial"/>
                <a:cs typeface="Arial"/>
              </a:rPr>
              <a:t> </a:t>
            </a:r>
            <a:r>
              <a:rPr sz="1800" dirty="0">
                <a:latin typeface="Arial"/>
                <a:cs typeface="Arial"/>
              </a:rPr>
              <a:t>s</a:t>
            </a:r>
            <a:r>
              <a:rPr sz="1800" spc="-10" dirty="0">
                <a:latin typeface="Arial"/>
                <a:cs typeface="Arial"/>
              </a:rPr>
              <a:t>e</a:t>
            </a:r>
            <a:r>
              <a:rPr sz="1800" dirty="0">
                <a:latin typeface="Arial"/>
                <a:cs typeface="Arial"/>
              </a:rPr>
              <a:t>e</a:t>
            </a:r>
            <a:r>
              <a:rPr sz="1800" spc="-5" dirty="0">
                <a:latin typeface="Arial"/>
                <a:cs typeface="Arial"/>
              </a:rPr>
              <a:t> </a:t>
            </a:r>
            <a:r>
              <a:rPr sz="1800" spc="-10" dirty="0">
                <a:latin typeface="Arial"/>
                <a:cs typeface="Arial"/>
              </a:rPr>
              <a:t>e</a:t>
            </a:r>
            <a:r>
              <a:rPr sz="1800" dirty="0">
                <a:latin typeface="Arial"/>
                <a:cs typeface="Arial"/>
              </a:rPr>
              <a:t>v</a:t>
            </a:r>
            <a:r>
              <a:rPr sz="1800" spc="-5" dirty="0">
                <a:latin typeface="Arial"/>
                <a:cs typeface="Arial"/>
              </a:rPr>
              <a:t>i</a:t>
            </a:r>
            <a:r>
              <a:rPr sz="1800" spc="-10" dirty="0">
                <a:latin typeface="Arial"/>
                <a:cs typeface="Arial"/>
              </a:rPr>
              <a:t>den</a:t>
            </a:r>
            <a:r>
              <a:rPr sz="1800" dirty="0">
                <a:latin typeface="Arial"/>
                <a:cs typeface="Arial"/>
              </a:rPr>
              <a:t>ce</a:t>
            </a:r>
            <a:r>
              <a:rPr sz="1800" spc="20"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a:t>
            </a:r>
            <a:r>
              <a:rPr sz="1800" dirty="0">
                <a:latin typeface="Arial"/>
                <a:cs typeface="Arial"/>
              </a:rPr>
              <a:t>s</a:t>
            </a:r>
            <a:r>
              <a:rPr sz="1800" spc="-10" dirty="0">
                <a:latin typeface="Arial"/>
                <a:cs typeface="Arial"/>
              </a:rPr>
              <a:t>e</a:t>
            </a:r>
            <a:r>
              <a:rPr sz="1800" dirty="0">
                <a:latin typeface="Arial"/>
                <a:cs typeface="Arial"/>
              </a:rPr>
              <a:t>c</a:t>
            </a:r>
            <a:r>
              <a:rPr sz="1800" spc="-10" dirty="0">
                <a:latin typeface="Arial"/>
                <a:cs typeface="Arial"/>
              </a:rPr>
              <a:t>u</a:t>
            </a:r>
            <a:r>
              <a:rPr sz="1800" dirty="0">
                <a:latin typeface="Arial"/>
                <a:cs typeface="Arial"/>
              </a:rPr>
              <a:t>r</a:t>
            </a:r>
            <a:r>
              <a:rPr sz="1800" spc="-5" dirty="0">
                <a:latin typeface="Arial"/>
                <a:cs typeface="Arial"/>
              </a:rPr>
              <a:t>i</a:t>
            </a:r>
            <a:r>
              <a:rPr sz="1800" dirty="0">
                <a:latin typeface="Arial"/>
                <a:cs typeface="Arial"/>
              </a:rPr>
              <a:t>ty</a:t>
            </a:r>
            <a:r>
              <a:rPr sz="1800" spc="15" dirty="0">
                <a:latin typeface="Arial"/>
                <a:cs typeface="Arial"/>
              </a:rPr>
              <a:t> </a:t>
            </a:r>
            <a:r>
              <a:rPr sz="1800" spc="-10" dirty="0">
                <a:latin typeface="Arial"/>
                <a:cs typeface="Arial"/>
              </a:rPr>
              <a:t>be</a:t>
            </a:r>
            <a:r>
              <a:rPr sz="1800" spc="-5" dirty="0">
                <a:latin typeface="Arial"/>
                <a:cs typeface="Arial"/>
              </a:rPr>
              <a:t>i</a:t>
            </a:r>
            <a:r>
              <a:rPr sz="1800" spc="-10" dirty="0">
                <a:latin typeface="Arial"/>
                <a:cs typeface="Arial"/>
              </a:rPr>
              <a:t>n</a:t>
            </a:r>
            <a:r>
              <a:rPr sz="1800" dirty="0">
                <a:latin typeface="Arial"/>
                <a:cs typeface="Arial"/>
              </a:rPr>
              <a:t>g</a:t>
            </a:r>
            <a:r>
              <a:rPr sz="1800" spc="10" dirty="0">
                <a:latin typeface="Arial"/>
                <a:cs typeface="Arial"/>
              </a:rPr>
              <a:t> </a:t>
            </a:r>
            <a:r>
              <a:rPr sz="1800" spc="-5" dirty="0">
                <a:latin typeface="Arial"/>
                <a:cs typeface="Arial"/>
              </a:rPr>
              <a:t>i</a:t>
            </a:r>
            <a:r>
              <a:rPr sz="1800" spc="-10" dirty="0">
                <a:latin typeface="Arial"/>
                <a:cs typeface="Arial"/>
              </a:rPr>
              <a:t>n</a:t>
            </a:r>
            <a:r>
              <a:rPr sz="1800" dirty="0">
                <a:latin typeface="Arial"/>
                <a:cs typeface="Arial"/>
              </a:rPr>
              <a:t>t</a:t>
            </a:r>
            <a:r>
              <a:rPr sz="1800" spc="-10" dirty="0">
                <a:latin typeface="Arial"/>
                <a:cs typeface="Arial"/>
              </a:rPr>
              <a:t>eg</a:t>
            </a:r>
            <a:r>
              <a:rPr sz="1800" dirty="0">
                <a:latin typeface="Arial"/>
                <a:cs typeface="Arial"/>
              </a:rPr>
              <a:t>r</a:t>
            </a:r>
            <a:r>
              <a:rPr sz="1800" spc="-10" dirty="0">
                <a:latin typeface="Arial"/>
                <a:cs typeface="Arial"/>
              </a:rPr>
              <a:t>a</a:t>
            </a:r>
            <a:r>
              <a:rPr sz="1800" dirty="0">
                <a:latin typeface="Arial"/>
                <a:cs typeface="Arial"/>
              </a:rPr>
              <a:t>t</a:t>
            </a:r>
            <a:r>
              <a:rPr sz="1800" spc="-10" dirty="0">
                <a:latin typeface="Arial"/>
                <a:cs typeface="Arial"/>
              </a:rPr>
              <a:t>e</a:t>
            </a:r>
            <a:r>
              <a:rPr sz="1800" dirty="0">
                <a:latin typeface="Arial"/>
                <a:cs typeface="Arial"/>
              </a:rPr>
              <a:t>d</a:t>
            </a:r>
            <a:r>
              <a:rPr sz="1800" spc="10" dirty="0">
                <a:latin typeface="Arial"/>
                <a:cs typeface="Arial"/>
              </a:rPr>
              <a:t> </a:t>
            </a:r>
            <a:r>
              <a:rPr sz="1800" spc="-10" dirty="0">
                <a:latin typeface="Arial"/>
                <a:cs typeface="Arial"/>
              </a:rPr>
              <a:t>a</a:t>
            </a:r>
            <a:r>
              <a:rPr sz="1800" dirty="0">
                <a:latin typeface="Arial"/>
                <a:cs typeface="Arial"/>
              </a:rPr>
              <a:t>cr</a:t>
            </a:r>
            <a:r>
              <a:rPr sz="1800" spc="-10" dirty="0">
                <a:latin typeface="Arial"/>
                <a:cs typeface="Arial"/>
              </a:rPr>
              <a:t>o</a:t>
            </a:r>
            <a:r>
              <a:rPr sz="1800" dirty="0">
                <a:latin typeface="Arial"/>
                <a:cs typeface="Arial"/>
              </a:rPr>
              <a:t>ss</a:t>
            </a:r>
            <a:r>
              <a:rPr sz="1800" spc="15" dirty="0">
                <a:latin typeface="Arial"/>
                <a:cs typeface="Arial"/>
              </a:rPr>
              <a:t> </a:t>
            </a:r>
            <a:r>
              <a:rPr sz="1800" dirty="0">
                <a:latin typeface="Arial"/>
                <a:cs typeface="Arial"/>
              </a:rPr>
              <a:t>f</a:t>
            </a:r>
            <a:r>
              <a:rPr sz="1800" spc="-10" dirty="0">
                <a:latin typeface="Arial"/>
                <a:cs typeface="Arial"/>
              </a:rPr>
              <a:t>un</a:t>
            </a:r>
            <a:r>
              <a:rPr sz="1800" dirty="0">
                <a:latin typeface="Arial"/>
                <a:cs typeface="Arial"/>
              </a:rPr>
              <a:t>ct</a:t>
            </a:r>
            <a:r>
              <a:rPr sz="1800" spc="-5" dirty="0">
                <a:latin typeface="Arial"/>
                <a:cs typeface="Arial"/>
              </a:rPr>
              <a:t>i</a:t>
            </a:r>
            <a:r>
              <a:rPr sz="1800" spc="-10" dirty="0">
                <a:latin typeface="Arial"/>
                <a:cs typeface="Arial"/>
              </a:rPr>
              <a:t>ona</a:t>
            </a:r>
            <a:r>
              <a:rPr sz="1800" dirty="0">
                <a:latin typeface="Arial"/>
                <a:cs typeface="Arial"/>
              </a:rPr>
              <a:t>l</a:t>
            </a:r>
            <a:r>
              <a:rPr sz="1800" spc="10" dirty="0">
                <a:latin typeface="Arial"/>
                <a:cs typeface="Arial"/>
              </a:rPr>
              <a:t> </a:t>
            </a:r>
            <a:r>
              <a:rPr sz="1800" spc="-10" dirty="0">
                <a:latin typeface="Arial"/>
                <a:cs typeface="Arial"/>
              </a:rPr>
              <a:t>a</a:t>
            </a:r>
            <a:r>
              <a:rPr sz="1800" dirty="0">
                <a:latin typeface="Arial"/>
                <a:cs typeface="Arial"/>
              </a:rPr>
              <a:t>r</a:t>
            </a:r>
            <a:r>
              <a:rPr sz="1800" spc="-10" dirty="0">
                <a:latin typeface="Arial"/>
                <a:cs typeface="Arial"/>
              </a:rPr>
              <a:t>ea</a:t>
            </a:r>
            <a:r>
              <a:rPr sz="1800" dirty="0">
                <a:latin typeface="Arial"/>
                <a:cs typeface="Arial"/>
              </a:rPr>
              <a:t>s</a:t>
            </a:r>
            <a:r>
              <a:rPr sz="1800" spc="15" dirty="0">
                <a:latin typeface="Arial"/>
                <a:cs typeface="Arial"/>
              </a:rPr>
              <a:t> </a:t>
            </a:r>
            <a:r>
              <a:rPr sz="1800" dirty="0">
                <a:latin typeface="Arial"/>
                <a:cs typeface="Arial"/>
              </a:rPr>
              <a:t>(</a:t>
            </a:r>
            <a:r>
              <a:rPr sz="1800" spc="-5" dirty="0">
                <a:latin typeface="Arial"/>
                <a:cs typeface="Arial"/>
              </a:rPr>
              <a:t>HR</a:t>
            </a:r>
            <a:r>
              <a:rPr sz="1800" dirty="0">
                <a:latin typeface="Arial"/>
                <a:cs typeface="Arial"/>
              </a:rPr>
              <a:t>, I</a:t>
            </a:r>
            <a:r>
              <a:rPr sz="1800" spc="15" dirty="0">
                <a:latin typeface="Arial"/>
                <a:cs typeface="Arial"/>
              </a:rPr>
              <a:t>T</a:t>
            </a:r>
            <a:r>
              <a:rPr sz="1800" dirty="0">
                <a:latin typeface="Arial"/>
                <a:cs typeface="Arial"/>
              </a:rPr>
              <a:t>,</a:t>
            </a:r>
            <a:r>
              <a:rPr sz="1800" spc="-20" dirty="0">
                <a:latin typeface="Arial"/>
                <a:cs typeface="Arial"/>
              </a:rPr>
              <a:t> </a:t>
            </a:r>
            <a:r>
              <a:rPr sz="1800" spc="-10" dirty="0">
                <a:latin typeface="Arial"/>
                <a:cs typeface="Arial"/>
              </a:rPr>
              <a:t>e</a:t>
            </a:r>
            <a:r>
              <a:rPr sz="1800" dirty="0">
                <a:latin typeface="Arial"/>
                <a:cs typeface="Arial"/>
              </a:rPr>
              <a:t>tc.).</a:t>
            </a:r>
            <a:endParaRPr sz="1800">
              <a:latin typeface="Arial"/>
              <a:cs typeface="Arial"/>
            </a:endParaRPr>
          </a:p>
          <a:p>
            <a:pPr marL="12700">
              <a:lnSpc>
                <a:spcPct val="100000"/>
              </a:lnSpc>
              <a:spcBef>
                <a:spcPts val="860"/>
              </a:spcBef>
            </a:pPr>
            <a:r>
              <a:rPr sz="1800" dirty="0">
                <a:latin typeface="Webdings"/>
                <a:cs typeface="Webdings"/>
              </a:rPr>
              <a:t></a:t>
            </a:r>
            <a:r>
              <a:rPr sz="1800" spc="-5" dirty="0">
                <a:latin typeface="Arial"/>
                <a:cs typeface="Arial"/>
              </a:rPr>
              <a:t>Y</a:t>
            </a:r>
            <a:r>
              <a:rPr sz="1800" spc="-10" dirty="0">
                <a:latin typeface="Arial"/>
                <a:cs typeface="Arial"/>
              </a:rPr>
              <a:t>o</a:t>
            </a:r>
            <a:r>
              <a:rPr sz="1800" dirty="0">
                <a:latin typeface="Arial"/>
                <a:cs typeface="Arial"/>
              </a:rPr>
              <a:t>u</a:t>
            </a:r>
            <a:r>
              <a:rPr sz="1800" spc="-5" dirty="0">
                <a:latin typeface="Arial"/>
                <a:cs typeface="Arial"/>
              </a:rPr>
              <a:t> </a:t>
            </a:r>
            <a:r>
              <a:rPr sz="1800" spc="-10" dirty="0">
                <a:latin typeface="Arial"/>
                <a:cs typeface="Arial"/>
              </a:rPr>
              <a:t>ne</a:t>
            </a:r>
            <a:r>
              <a:rPr sz="1800" dirty="0">
                <a:latin typeface="Arial"/>
                <a:cs typeface="Arial"/>
              </a:rPr>
              <a:t>v</a:t>
            </a:r>
            <a:r>
              <a:rPr sz="1800" spc="-10" dirty="0">
                <a:latin typeface="Arial"/>
                <a:cs typeface="Arial"/>
              </a:rPr>
              <a:t>e</a:t>
            </a:r>
            <a:r>
              <a:rPr sz="1800" dirty="0">
                <a:latin typeface="Arial"/>
                <a:cs typeface="Arial"/>
              </a:rPr>
              <a:t>r</a:t>
            </a:r>
            <a:r>
              <a:rPr sz="1800" spc="15" dirty="0">
                <a:latin typeface="Arial"/>
                <a:cs typeface="Arial"/>
              </a:rPr>
              <a:t> </a:t>
            </a:r>
            <a:r>
              <a:rPr sz="1800" spc="-10" dirty="0">
                <a:latin typeface="Arial"/>
                <a:cs typeface="Arial"/>
              </a:rPr>
              <a:t>hea</a:t>
            </a:r>
            <a:r>
              <a:rPr sz="1800" dirty="0">
                <a:latin typeface="Arial"/>
                <a:cs typeface="Arial"/>
              </a:rPr>
              <a:t>r</a:t>
            </a:r>
            <a:r>
              <a:rPr sz="1800" spc="15"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a:t>
            </a:r>
            <a:r>
              <a:rPr sz="1800" dirty="0">
                <a:latin typeface="Arial"/>
                <a:cs typeface="Arial"/>
              </a:rPr>
              <a:t>s</a:t>
            </a:r>
            <a:r>
              <a:rPr sz="1800" spc="-10" dirty="0">
                <a:latin typeface="Arial"/>
                <a:cs typeface="Arial"/>
              </a:rPr>
              <a:t>e</a:t>
            </a:r>
            <a:r>
              <a:rPr sz="1800" dirty="0">
                <a:latin typeface="Arial"/>
                <a:cs typeface="Arial"/>
              </a:rPr>
              <a:t>c</a:t>
            </a:r>
            <a:r>
              <a:rPr sz="1800" spc="-10" dirty="0">
                <a:latin typeface="Arial"/>
                <a:cs typeface="Arial"/>
              </a:rPr>
              <a:t>u</a:t>
            </a:r>
            <a:r>
              <a:rPr sz="1800" dirty="0">
                <a:latin typeface="Arial"/>
                <a:cs typeface="Arial"/>
              </a:rPr>
              <a:t>r</a:t>
            </a:r>
            <a:r>
              <a:rPr sz="1800" spc="-5" dirty="0">
                <a:latin typeface="Arial"/>
                <a:cs typeface="Arial"/>
              </a:rPr>
              <a:t>i</a:t>
            </a:r>
            <a:r>
              <a:rPr sz="1800" dirty="0">
                <a:latin typeface="Arial"/>
                <a:cs typeface="Arial"/>
              </a:rPr>
              <a:t>ty</a:t>
            </a:r>
            <a:r>
              <a:rPr sz="1800" spc="15" dirty="0">
                <a:latin typeface="Arial"/>
                <a:cs typeface="Arial"/>
              </a:rPr>
              <a:t> </a:t>
            </a:r>
            <a:r>
              <a:rPr sz="1800" spc="-5" dirty="0">
                <a:latin typeface="Arial"/>
                <a:cs typeface="Arial"/>
              </a:rPr>
              <a:t>i</a:t>
            </a:r>
            <a:r>
              <a:rPr sz="1800" spc="-10" dirty="0">
                <a:latin typeface="Arial"/>
                <a:cs typeface="Arial"/>
              </a:rPr>
              <a:t>n</a:t>
            </a:r>
            <a:r>
              <a:rPr sz="1800" dirty="0">
                <a:latin typeface="Arial"/>
                <a:cs typeface="Arial"/>
              </a:rPr>
              <a:t>c</a:t>
            </a:r>
            <a:r>
              <a:rPr sz="1800" spc="-5" dirty="0">
                <a:latin typeface="Arial"/>
                <a:cs typeface="Arial"/>
              </a:rPr>
              <a:t>i</a:t>
            </a:r>
            <a:r>
              <a:rPr sz="1800" spc="-10" dirty="0">
                <a:latin typeface="Arial"/>
                <a:cs typeface="Arial"/>
              </a:rPr>
              <a:t>den</a:t>
            </a:r>
            <a:r>
              <a:rPr sz="1800" dirty="0">
                <a:latin typeface="Arial"/>
                <a:cs typeface="Arial"/>
              </a:rPr>
              <a:t>ts</a:t>
            </a:r>
            <a:r>
              <a:rPr sz="1800" spc="15" dirty="0">
                <a:latin typeface="Arial"/>
                <a:cs typeface="Arial"/>
              </a:rPr>
              <a:t> </a:t>
            </a:r>
            <a:r>
              <a:rPr sz="1800" spc="-40" dirty="0">
                <a:latin typeface="Arial"/>
                <a:cs typeface="Arial"/>
              </a:rPr>
              <a:t>w</a:t>
            </a:r>
            <a:r>
              <a:rPr sz="1800" spc="-5" dirty="0">
                <a:latin typeface="Arial"/>
                <a:cs typeface="Arial"/>
              </a:rPr>
              <a:t>i</a:t>
            </a:r>
            <a:r>
              <a:rPr sz="1800" dirty="0">
                <a:latin typeface="Arial"/>
                <a:cs typeface="Arial"/>
              </a:rPr>
              <a:t>t</a:t>
            </a:r>
            <a:r>
              <a:rPr sz="1800" spc="-10" dirty="0">
                <a:latin typeface="Arial"/>
                <a:cs typeface="Arial"/>
              </a:rPr>
              <a:t>h</a:t>
            </a:r>
            <a:r>
              <a:rPr sz="1800" spc="-5" dirty="0">
                <a:latin typeface="Arial"/>
                <a:cs typeface="Arial"/>
              </a:rPr>
              <a:t>i</a:t>
            </a:r>
            <a:r>
              <a:rPr sz="1800" dirty="0">
                <a:latin typeface="Arial"/>
                <a:cs typeface="Arial"/>
              </a:rPr>
              <a:t>n</a:t>
            </a:r>
            <a:r>
              <a:rPr sz="1800" spc="45" dirty="0">
                <a:latin typeface="Arial"/>
                <a:cs typeface="Arial"/>
              </a:rPr>
              <a:t> </a:t>
            </a:r>
            <a:r>
              <a:rPr sz="1800" spc="-25" dirty="0">
                <a:latin typeface="Arial"/>
                <a:cs typeface="Arial"/>
              </a:rPr>
              <a:t>y</a:t>
            </a:r>
            <a:r>
              <a:rPr sz="1800" spc="-10" dirty="0">
                <a:latin typeface="Arial"/>
                <a:cs typeface="Arial"/>
              </a:rPr>
              <a:t>ou</a:t>
            </a:r>
            <a:r>
              <a:rPr sz="1800" dirty="0">
                <a:latin typeface="Arial"/>
                <a:cs typeface="Arial"/>
              </a:rPr>
              <a:t>r</a:t>
            </a:r>
            <a:r>
              <a:rPr sz="1800" spc="25" dirty="0">
                <a:latin typeface="Arial"/>
                <a:cs typeface="Arial"/>
              </a:rPr>
              <a:t> </a:t>
            </a:r>
            <a:r>
              <a:rPr sz="1800" spc="-10" dirty="0">
                <a:latin typeface="Arial"/>
                <a:cs typeface="Arial"/>
              </a:rPr>
              <a:t>o</a:t>
            </a:r>
            <a:r>
              <a:rPr sz="1800" dirty="0">
                <a:latin typeface="Arial"/>
                <a:cs typeface="Arial"/>
              </a:rPr>
              <a:t>r</a:t>
            </a:r>
            <a:r>
              <a:rPr sz="1800" spc="-10" dirty="0">
                <a:latin typeface="Arial"/>
                <a:cs typeface="Arial"/>
              </a:rPr>
              <a:t>gan</a:t>
            </a:r>
            <a:r>
              <a:rPr sz="1800" spc="-5" dirty="0">
                <a:latin typeface="Arial"/>
                <a:cs typeface="Arial"/>
              </a:rPr>
              <a:t>i</a:t>
            </a:r>
            <a:r>
              <a:rPr sz="1800" dirty="0">
                <a:latin typeface="Arial"/>
                <a:cs typeface="Arial"/>
              </a:rPr>
              <a:t>z</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on.</a:t>
            </a:r>
            <a:endParaRPr sz="1800">
              <a:latin typeface="Arial"/>
              <a:cs typeface="Arial"/>
            </a:endParaRPr>
          </a:p>
        </p:txBody>
      </p:sp>
      <p:sp>
        <p:nvSpPr>
          <p:cNvPr id="2" name="object 2"/>
          <p:cNvSpPr txBox="1">
            <a:spLocks noGrp="1"/>
          </p:cNvSpPr>
          <p:nvPr>
            <p:ph type="title"/>
          </p:nvPr>
        </p:nvSpPr>
        <p:spPr>
          <a:prstGeom prst="rect">
            <a:avLst/>
          </a:prstGeom>
        </p:spPr>
        <p:txBody>
          <a:bodyPr vert="horz" wrap="square" lIns="0" tIns="45720" rIns="0" bIns="0" rtlCol="0">
            <a:spAutoFit/>
          </a:bodyPr>
          <a:lstStyle/>
          <a:p>
            <a:pPr marL="12700">
              <a:lnSpc>
                <a:spcPts val="2145"/>
              </a:lnSpc>
            </a:pPr>
            <a:r>
              <a:rPr sz="1800" spc="-5" dirty="0"/>
              <a:t>Sec</a:t>
            </a:r>
            <a:r>
              <a:rPr sz="1800" dirty="0"/>
              <a:t>u</a:t>
            </a:r>
            <a:r>
              <a:rPr sz="1800" spc="-5" dirty="0"/>
              <a:t>r</a:t>
            </a:r>
            <a:r>
              <a:rPr sz="1800" dirty="0"/>
              <a:t>ity</a:t>
            </a:r>
            <a:r>
              <a:rPr sz="1800" spc="-5" dirty="0"/>
              <a:t> a</a:t>
            </a:r>
            <a:r>
              <a:rPr sz="1800" dirty="0"/>
              <a:t>nd</a:t>
            </a:r>
            <a:r>
              <a:rPr sz="1800" spc="5" dirty="0"/>
              <a:t> </a:t>
            </a:r>
            <a:r>
              <a:rPr sz="1800" spc="-5" dirty="0"/>
              <a:t>Y</a:t>
            </a:r>
            <a:r>
              <a:rPr sz="1800" dirty="0"/>
              <a:t>our</a:t>
            </a:r>
            <a:r>
              <a:rPr sz="1800" spc="-15" dirty="0"/>
              <a:t> </a:t>
            </a:r>
            <a:r>
              <a:rPr sz="1800" spc="-5" dirty="0"/>
              <a:t>B</a:t>
            </a:r>
            <a:r>
              <a:rPr sz="1800" dirty="0"/>
              <a:t>u</a:t>
            </a:r>
            <a:r>
              <a:rPr sz="1800" spc="-5" dirty="0"/>
              <a:t>s</a:t>
            </a:r>
            <a:r>
              <a:rPr sz="1800" dirty="0"/>
              <a:t>in</a:t>
            </a:r>
            <a:r>
              <a:rPr sz="1800" spc="-5" dirty="0"/>
              <a:t>es</a:t>
            </a:r>
            <a:r>
              <a:rPr sz="1800" dirty="0"/>
              <a:t>s</a:t>
            </a:r>
            <a:endParaRPr sz="1800"/>
          </a:p>
          <a:p>
            <a:pPr marL="12700">
              <a:lnSpc>
                <a:spcPts val="3315"/>
              </a:lnSpc>
            </a:pPr>
            <a:r>
              <a:rPr spc="-30" dirty="0"/>
              <a:t>D</a:t>
            </a:r>
            <a:r>
              <a:rPr spc="-20" dirty="0"/>
              <a:t>o</a:t>
            </a:r>
            <a:r>
              <a:rPr spc="5" dirty="0"/>
              <a:t> </a:t>
            </a:r>
            <a:r>
              <a:rPr spc="-25" dirty="0"/>
              <a:t>Yo</a:t>
            </a:r>
            <a:r>
              <a:rPr spc="-20" dirty="0"/>
              <a:t>u</a:t>
            </a:r>
            <a:r>
              <a:rPr spc="5" dirty="0"/>
              <a:t> </a:t>
            </a:r>
            <a:r>
              <a:rPr spc="-30" dirty="0"/>
              <a:t>H</a:t>
            </a:r>
            <a:r>
              <a:rPr spc="-15" dirty="0"/>
              <a:t>av</a:t>
            </a:r>
            <a:r>
              <a:rPr spc="-20" dirty="0"/>
              <a:t>e</a:t>
            </a:r>
            <a:r>
              <a:rPr spc="15" dirty="0"/>
              <a:t> </a:t>
            </a:r>
            <a:r>
              <a:rPr spc="-15" dirty="0"/>
              <a:t>a</a:t>
            </a:r>
            <a:r>
              <a:rPr spc="-20" dirty="0"/>
              <a:t>n</a:t>
            </a:r>
            <a:r>
              <a:rPr spc="5" dirty="0"/>
              <a:t> </a:t>
            </a:r>
            <a:r>
              <a:rPr spc="-10" dirty="0"/>
              <a:t>I</a:t>
            </a:r>
            <a:r>
              <a:rPr spc="-25" dirty="0"/>
              <a:t>n</a:t>
            </a:r>
            <a:r>
              <a:rPr spc="-5" dirty="0"/>
              <a:t>f</a:t>
            </a:r>
            <a:r>
              <a:rPr spc="-25" dirty="0"/>
              <a:t>o</a:t>
            </a:r>
            <a:r>
              <a:rPr spc="-10" dirty="0"/>
              <a:t>r</a:t>
            </a:r>
            <a:r>
              <a:rPr spc="-30" dirty="0"/>
              <a:t>m</a:t>
            </a:r>
            <a:r>
              <a:rPr spc="-10" dirty="0"/>
              <a:t>ati</a:t>
            </a:r>
            <a:r>
              <a:rPr spc="-25" dirty="0"/>
              <a:t>o</a:t>
            </a:r>
            <a:r>
              <a:rPr spc="-20" dirty="0"/>
              <a:t>n</a:t>
            </a:r>
            <a:r>
              <a:rPr spc="15" dirty="0"/>
              <a:t> </a:t>
            </a:r>
            <a:r>
              <a:rPr spc="-30" dirty="0"/>
              <a:t>S</a:t>
            </a:r>
            <a:r>
              <a:rPr spc="-15" dirty="0"/>
              <a:t>ec</a:t>
            </a:r>
            <a:r>
              <a:rPr spc="-25" dirty="0"/>
              <a:t>u</a:t>
            </a:r>
            <a:r>
              <a:rPr spc="-10" dirty="0"/>
              <a:t>ri</a:t>
            </a:r>
            <a:r>
              <a:rPr spc="-5" dirty="0"/>
              <a:t>t</a:t>
            </a:r>
            <a:r>
              <a:rPr spc="-20" dirty="0"/>
              <a:t>y</a:t>
            </a:r>
            <a:r>
              <a:rPr spc="5" dirty="0"/>
              <a:t> </a:t>
            </a:r>
            <a:r>
              <a:rPr spc="-30" dirty="0"/>
              <a:t>P</a:t>
            </a:r>
            <a:r>
              <a:rPr spc="-15" dirty="0"/>
              <a:t>r</a:t>
            </a:r>
            <a:r>
              <a:rPr spc="-25" dirty="0"/>
              <a:t>ob</a:t>
            </a:r>
            <a:r>
              <a:rPr spc="-10" dirty="0"/>
              <a:t>l</a:t>
            </a:r>
            <a:r>
              <a:rPr spc="-15" dirty="0"/>
              <a:t>e</a:t>
            </a:r>
            <a:r>
              <a:rPr spc="-30" dirty="0"/>
              <a:t>m?</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7"/>
          </p:nvPr>
        </p:nvSpPr>
        <p:spPr/>
        <p:txBody>
          <a:bodyPr/>
          <a:lstStyle/>
          <a:p>
            <a:pPr marL="25400">
              <a:lnSpc>
                <a:spcPct val="100000"/>
              </a:lnSpc>
            </a:pPr>
            <a:fld id="{81D60167-4931-47E6-BA6A-407CBD079E47}" type="slidenum">
              <a:rPr lang="en-US" smtClean="0"/>
              <a:t>45</a:t>
            </a:fld>
            <a:endParaRPr lang="en-US" dirty="0"/>
          </a:p>
        </p:txBody>
      </p:sp>
      <p:sp>
        <p:nvSpPr>
          <p:cNvPr id="6" name="Footer Placeholder 5"/>
          <p:cNvSpPr>
            <a:spLocks noGrp="1"/>
          </p:cNvSpPr>
          <p:nvPr>
            <p:ph type="ftr" sz="quarter" idx="5"/>
          </p:nvPr>
        </p:nvSpPr>
        <p:spPr/>
        <p:txBody>
          <a:bodyPr/>
          <a:lstStyle/>
          <a:p>
            <a:pPr marL="12700">
              <a:lnSpc>
                <a:spcPct val="100000"/>
              </a:lnSpc>
            </a:pPr>
            <a:r>
              <a:rPr lang="en-US" spc="-10"/>
              <a:t>In</a:t>
            </a:r>
            <a:r>
              <a:rPr lang="en-US" spc="0"/>
              <a:t>f</a:t>
            </a:r>
            <a:r>
              <a:rPr lang="en-US" spc="-15"/>
              <a:t>o</a:t>
            </a:r>
            <a:r>
              <a:rPr lang="en-US" spc="-5"/>
              <a:t>r</a:t>
            </a:r>
            <a:r>
              <a:rPr lang="en-US" spc="5"/>
              <a:t>m</a:t>
            </a:r>
            <a:r>
              <a:rPr lang="en-US" spc="-10"/>
              <a:t>at</a:t>
            </a:r>
            <a:r>
              <a:rPr lang="en-US" spc="-15"/>
              <a:t>io</a:t>
            </a:r>
            <a:r>
              <a:rPr lang="en-US" spc="-10"/>
              <a:t>n</a:t>
            </a:r>
            <a:r>
              <a:rPr lang="en-US" spc="-40"/>
              <a:t> </a:t>
            </a:r>
            <a:r>
              <a:rPr lang="en-US" spc="-15"/>
              <a:t>Se</a:t>
            </a:r>
            <a:r>
              <a:rPr lang="en-US"/>
              <a:t>c</a:t>
            </a:r>
            <a:r>
              <a:rPr lang="en-US" spc="-15"/>
              <a:t>u</a:t>
            </a:r>
            <a:r>
              <a:rPr lang="en-US" spc="-5"/>
              <a:t>r</a:t>
            </a:r>
            <a:r>
              <a:rPr lang="en-US" spc="-10"/>
              <a:t>it</a:t>
            </a:r>
            <a:r>
              <a:rPr lang="en-US" spc="-5"/>
              <a:t>y</a:t>
            </a:r>
            <a:r>
              <a:rPr lang="en-US"/>
              <a:t> </a:t>
            </a:r>
            <a:r>
              <a:rPr lang="en-US" spc="0"/>
              <a:t>f</a:t>
            </a:r>
            <a:r>
              <a:rPr lang="en-US" spc="-15"/>
              <a:t>o</a:t>
            </a:r>
            <a:r>
              <a:rPr lang="en-US" spc="-5"/>
              <a:t>r</a:t>
            </a:r>
            <a:r>
              <a:rPr lang="en-US" spc="-10"/>
              <a:t> </a:t>
            </a:r>
            <a:r>
              <a:rPr lang="en-US" spc="-15"/>
              <a:t>E</a:t>
            </a:r>
            <a:r>
              <a:rPr lang="en-US"/>
              <a:t>x</a:t>
            </a:r>
            <a:r>
              <a:rPr lang="en-US" spc="-15"/>
              <a:t>e</a:t>
            </a:r>
            <a:r>
              <a:rPr lang="en-US"/>
              <a:t>c</a:t>
            </a:r>
            <a:r>
              <a:rPr lang="en-US" spc="-10"/>
              <a:t>uti</a:t>
            </a:r>
            <a:r>
              <a:rPr lang="en-US" spc="-15"/>
              <a:t>ves</a:t>
            </a:r>
            <a:endParaRPr lang="en-US" spc="-15" dirty="0"/>
          </a:p>
        </p:txBody>
      </p:sp>
      <p:sp>
        <p:nvSpPr>
          <p:cNvPr id="5" name="Text Placeholder 2"/>
          <p:cNvSpPr txBox="1">
            <a:spLocks/>
          </p:cNvSpPr>
          <p:nvPr/>
        </p:nvSpPr>
        <p:spPr>
          <a:xfrm>
            <a:off x="614681" y="3733800"/>
            <a:ext cx="8834119" cy="1661993"/>
          </a:xfrm>
          <a:prstGeom prst="rect">
            <a:avLst/>
          </a:prstGeom>
        </p:spPr>
        <p:txBody>
          <a:bodyPr wrap="square" lIns="0" tIns="0" rIns="0" bIns="0">
            <a:spAutoFit/>
          </a:bodyPr>
          <a:lstStyle>
            <a:lvl1pPr marL="0">
              <a:defRPr sz="1800" b="0" i="0">
                <a:solidFill>
                  <a:schemeClr val="tx1"/>
                </a:solidFill>
                <a:latin typeface="Arial"/>
                <a:ea typeface="+mn-ea"/>
                <a:cs typeface="Arial"/>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342900" indent="-342900">
              <a:buAutoNum type="arabicPeriod" startAt="2"/>
            </a:pPr>
            <a:r>
              <a:rPr lang="en-US" dirty="0"/>
              <a:t>Users should refer to the DOT Rules of Behavior for appropriate use of DOT Information Resources.</a:t>
            </a:r>
          </a:p>
          <a:p>
            <a:pPr lvl="1"/>
            <a:r>
              <a:rPr lang="en-US" dirty="0">
                <a:latin typeface="Arial"/>
                <a:cs typeface="Arial"/>
              </a:rPr>
              <a:t>	A. True</a:t>
            </a:r>
          </a:p>
          <a:p>
            <a:pPr lvl="1"/>
            <a:r>
              <a:rPr lang="en-US" dirty="0">
                <a:latin typeface="Arial"/>
                <a:cs typeface="Arial"/>
              </a:rPr>
              <a:t>	B. False</a:t>
            </a:r>
          </a:p>
          <a:p>
            <a:r>
              <a:rPr lang="en-US" dirty="0"/>
              <a:t>	</a:t>
            </a:r>
          </a:p>
          <a:p>
            <a:endParaRPr lang="en-US" kern="0" dirty="0"/>
          </a:p>
        </p:txBody>
      </p:sp>
      <p:sp>
        <p:nvSpPr>
          <p:cNvPr id="3" name="Text Placeholder 2"/>
          <p:cNvSpPr>
            <a:spLocks noGrp="1"/>
          </p:cNvSpPr>
          <p:nvPr>
            <p:ph type="body" idx="4294967295"/>
          </p:nvPr>
        </p:nvSpPr>
        <p:spPr>
          <a:xfrm>
            <a:off x="533400" y="1835150"/>
            <a:ext cx="8832850" cy="1939925"/>
          </a:xfrm>
        </p:spPr>
        <p:txBody>
          <a:bodyPr/>
          <a:lstStyle/>
          <a:p>
            <a:pPr marL="342900" indent="-342900">
              <a:buFontTx/>
              <a:buAutoNum type="arabicPeriod"/>
            </a:pPr>
            <a:r>
              <a:rPr lang="en-US" dirty="0"/>
              <a:t>As an FMCSA Senior executive, you need to ensu</a:t>
            </a:r>
            <a:r>
              <a:rPr lang="en-US" spc="-5" dirty="0"/>
              <a:t>r</a:t>
            </a:r>
            <a:r>
              <a:rPr lang="en-US" dirty="0"/>
              <a:t>e</a:t>
            </a:r>
            <a:r>
              <a:rPr lang="en-US" spc="5" dirty="0"/>
              <a:t> </a:t>
            </a:r>
            <a:r>
              <a:rPr lang="en-US" spc="-10" dirty="0"/>
              <a:t>t</a:t>
            </a:r>
            <a:r>
              <a:rPr lang="en-US" dirty="0"/>
              <a:t>hat</a:t>
            </a:r>
            <a:r>
              <a:rPr lang="en-US" spc="10" dirty="0"/>
              <a:t> </a:t>
            </a:r>
            <a:r>
              <a:rPr lang="en-US" spc="5" dirty="0"/>
              <a:t>i</a:t>
            </a:r>
            <a:r>
              <a:rPr lang="en-US" dirty="0"/>
              <a:t>n</a:t>
            </a:r>
            <a:r>
              <a:rPr lang="en-US" spc="-10" dirty="0"/>
              <a:t>f</a:t>
            </a:r>
            <a:r>
              <a:rPr lang="en-US" dirty="0"/>
              <a:t>o</a:t>
            </a:r>
            <a:r>
              <a:rPr lang="en-US" spc="-5" dirty="0"/>
              <a:t>rm</a:t>
            </a:r>
            <a:r>
              <a:rPr lang="en-US" dirty="0"/>
              <a:t>a</a:t>
            </a:r>
            <a:r>
              <a:rPr lang="en-US" spc="-10" dirty="0"/>
              <a:t>t</a:t>
            </a:r>
            <a:r>
              <a:rPr lang="en-US" spc="5" dirty="0"/>
              <a:t>i</a:t>
            </a:r>
            <a:r>
              <a:rPr lang="en-US" dirty="0"/>
              <a:t>on</a:t>
            </a:r>
            <a:r>
              <a:rPr lang="en-US" spc="-5" dirty="0"/>
              <a:t> </a:t>
            </a:r>
            <a:r>
              <a:rPr lang="en-US" dirty="0"/>
              <a:t>secu</a:t>
            </a:r>
            <a:r>
              <a:rPr lang="en-US" spc="-5" dirty="0"/>
              <a:t>r</a:t>
            </a:r>
            <a:r>
              <a:rPr lang="en-US" spc="5" dirty="0"/>
              <a:t>i</a:t>
            </a:r>
            <a:r>
              <a:rPr lang="en-US" spc="-10" dirty="0"/>
              <a:t>t</a:t>
            </a:r>
            <a:r>
              <a:rPr lang="en-US" dirty="0"/>
              <a:t>y</a:t>
            </a:r>
            <a:r>
              <a:rPr lang="en-US" spc="-5" dirty="0"/>
              <a:t> r</a:t>
            </a:r>
            <a:r>
              <a:rPr lang="en-US" dirty="0"/>
              <a:t>equ</a:t>
            </a:r>
            <a:r>
              <a:rPr lang="en-US" spc="5" dirty="0"/>
              <a:t>i</a:t>
            </a:r>
            <a:r>
              <a:rPr lang="en-US" spc="-5" dirty="0"/>
              <a:t>r</a:t>
            </a:r>
            <a:r>
              <a:rPr lang="en-US" dirty="0"/>
              <a:t>e</a:t>
            </a:r>
            <a:r>
              <a:rPr lang="en-US" spc="-5" dirty="0"/>
              <a:t>m</a:t>
            </a:r>
            <a:r>
              <a:rPr lang="en-US" dirty="0"/>
              <a:t>en</a:t>
            </a:r>
            <a:r>
              <a:rPr lang="en-US" spc="-10" dirty="0"/>
              <a:t>t</a:t>
            </a:r>
            <a:r>
              <a:rPr lang="en-US" dirty="0"/>
              <a:t>s</a:t>
            </a:r>
            <a:r>
              <a:rPr lang="en-US" spc="5" dirty="0"/>
              <a:t> </a:t>
            </a:r>
            <a:r>
              <a:rPr lang="en-US" dirty="0"/>
              <a:t>a</a:t>
            </a:r>
            <a:r>
              <a:rPr lang="en-US" spc="-5" dirty="0"/>
              <a:t>r</a:t>
            </a:r>
            <a:r>
              <a:rPr lang="en-US" dirty="0"/>
              <a:t>e</a:t>
            </a:r>
            <a:r>
              <a:rPr lang="en-US" spc="5" dirty="0"/>
              <a:t> i</a:t>
            </a:r>
            <a:r>
              <a:rPr lang="en-US" dirty="0"/>
              <a:t>nc</a:t>
            </a:r>
            <a:r>
              <a:rPr lang="en-US" spc="5" dirty="0"/>
              <a:t>l</a:t>
            </a:r>
            <a:r>
              <a:rPr lang="en-US" dirty="0"/>
              <a:t>uded</a:t>
            </a:r>
            <a:r>
              <a:rPr lang="en-US" spc="-5" dirty="0"/>
              <a:t> </a:t>
            </a:r>
            <a:r>
              <a:rPr lang="en-US" spc="5" dirty="0"/>
              <a:t>i</a:t>
            </a:r>
            <a:r>
              <a:rPr lang="en-US" dirty="0"/>
              <a:t>n</a:t>
            </a:r>
            <a:r>
              <a:rPr lang="en-US" spc="-5" dirty="0"/>
              <a:t> </a:t>
            </a:r>
            <a:r>
              <a:rPr lang="en-US" dirty="0"/>
              <a:t>con</a:t>
            </a:r>
            <a:r>
              <a:rPr lang="en-US" spc="-10" dirty="0"/>
              <a:t>t</a:t>
            </a:r>
            <a:r>
              <a:rPr lang="en-US" spc="-5" dirty="0"/>
              <a:t>r</a:t>
            </a:r>
            <a:r>
              <a:rPr lang="en-US" dirty="0"/>
              <a:t>act</a:t>
            </a:r>
            <a:r>
              <a:rPr lang="en-US" spc="10" dirty="0"/>
              <a:t> </a:t>
            </a:r>
            <a:r>
              <a:rPr lang="en-US" spc="5" dirty="0"/>
              <a:t>l</a:t>
            </a:r>
            <a:r>
              <a:rPr lang="en-US" dirty="0"/>
              <a:t>anguage </a:t>
            </a:r>
            <a:r>
              <a:rPr lang="en-US" spc="-10" dirty="0"/>
              <a:t>t</a:t>
            </a:r>
            <a:r>
              <a:rPr lang="en-US" dirty="0"/>
              <a:t>h</a:t>
            </a:r>
            <a:r>
              <a:rPr lang="en-US" spc="-5" dirty="0"/>
              <a:t>r</a:t>
            </a:r>
            <a:r>
              <a:rPr lang="en-US" dirty="0"/>
              <a:t>oughout</a:t>
            </a:r>
            <a:r>
              <a:rPr lang="en-US" spc="25" dirty="0"/>
              <a:t> </a:t>
            </a:r>
            <a:r>
              <a:rPr lang="en-US" spc="-10" dirty="0"/>
              <a:t>t</a:t>
            </a:r>
            <a:r>
              <a:rPr lang="en-US" dirty="0"/>
              <a:t>he</a:t>
            </a:r>
            <a:r>
              <a:rPr lang="en-US" spc="5" dirty="0"/>
              <a:t> </a:t>
            </a:r>
            <a:r>
              <a:rPr lang="en-US" dirty="0"/>
              <a:t>p</a:t>
            </a:r>
            <a:r>
              <a:rPr lang="en-US" spc="-5" dirty="0"/>
              <a:t>r</a:t>
            </a:r>
            <a:r>
              <a:rPr lang="en-US" dirty="0"/>
              <a:t>ocu</a:t>
            </a:r>
            <a:r>
              <a:rPr lang="en-US" spc="-5" dirty="0"/>
              <a:t>r</a:t>
            </a:r>
            <a:r>
              <a:rPr lang="en-US" dirty="0"/>
              <a:t>e</a:t>
            </a:r>
            <a:r>
              <a:rPr lang="en-US" spc="-5" dirty="0"/>
              <a:t>m</a:t>
            </a:r>
            <a:r>
              <a:rPr lang="en-US" dirty="0"/>
              <a:t>ent</a:t>
            </a:r>
            <a:r>
              <a:rPr lang="en-US" spc="10" dirty="0"/>
              <a:t> </a:t>
            </a:r>
            <a:r>
              <a:rPr lang="en-US" spc="5" dirty="0"/>
              <a:t>li</a:t>
            </a:r>
            <a:r>
              <a:rPr lang="en-US" spc="-10" dirty="0"/>
              <a:t>f</a:t>
            </a:r>
            <a:r>
              <a:rPr lang="en-US" dirty="0"/>
              <a:t>ec</a:t>
            </a:r>
            <a:r>
              <a:rPr lang="en-US" spc="-25" dirty="0"/>
              <a:t>y</a:t>
            </a:r>
            <a:r>
              <a:rPr lang="en-US" dirty="0"/>
              <a:t>c</a:t>
            </a:r>
            <a:r>
              <a:rPr lang="en-US" spc="5" dirty="0"/>
              <a:t>l</a:t>
            </a:r>
            <a:r>
              <a:rPr lang="en-US" dirty="0"/>
              <a:t>e.</a:t>
            </a:r>
          </a:p>
          <a:p>
            <a:r>
              <a:rPr lang="en-US" dirty="0"/>
              <a:t>	A. True</a:t>
            </a:r>
          </a:p>
          <a:p>
            <a:r>
              <a:rPr lang="en-US" dirty="0"/>
              <a:t>	B. False</a:t>
            </a:r>
          </a:p>
          <a:p>
            <a:pPr marL="342900" indent="-342900">
              <a:buAutoNum type="arabicPeriod"/>
            </a:pPr>
            <a:endParaRPr lang="en-US" dirty="0"/>
          </a:p>
          <a:p>
            <a:endParaRPr lang="en-US" dirty="0"/>
          </a:p>
        </p:txBody>
      </p:sp>
      <p:sp>
        <p:nvSpPr>
          <p:cNvPr id="2" name="Title 1"/>
          <p:cNvSpPr>
            <a:spLocks noGrp="1"/>
          </p:cNvSpPr>
          <p:nvPr>
            <p:ph type="title"/>
          </p:nvPr>
        </p:nvSpPr>
        <p:spPr>
          <a:xfrm>
            <a:off x="383540" y="921186"/>
            <a:ext cx="9138919" cy="861774"/>
          </a:xfrm>
        </p:spPr>
        <p:txBody>
          <a:bodyPr/>
          <a:lstStyle/>
          <a:p>
            <a:pPr algn="ctr"/>
            <a:r>
              <a:rPr lang="en-US" dirty="0"/>
              <a:t>TEST YOUR KNOWLEDGE      </a:t>
            </a:r>
            <a:br>
              <a:rPr lang="en-US" dirty="0"/>
            </a:br>
            <a:endParaRPr lang="en-US" dirty="0"/>
          </a:p>
        </p:txBody>
      </p:sp>
    </p:spTree>
    <p:extLst>
      <p:ext uri="{BB962C8B-B14F-4D97-AF65-F5344CB8AC3E}">
        <p14:creationId xmlns:p14="http://schemas.microsoft.com/office/powerpoint/2010/main" val="245886219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p:cNvSpPr>
            <a:spLocks noGrp="1"/>
          </p:cNvSpPr>
          <p:nvPr>
            <p:ph type="sldNum" sz="quarter" idx="7"/>
          </p:nvPr>
        </p:nvSpPr>
        <p:spPr/>
        <p:txBody>
          <a:bodyPr/>
          <a:lstStyle/>
          <a:p>
            <a:pPr marL="25400">
              <a:lnSpc>
                <a:spcPct val="100000"/>
              </a:lnSpc>
            </a:pPr>
            <a:fld id="{81D60167-4931-47E6-BA6A-407CBD079E47}" type="slidenum">
              <a:rPr lang="en-US" smtClean="0"/>
              <a:t>46</a:t>
            </a:fld>
            <a:endParaRPr lang="en-US" dirty="0"/>
          </a:p>
        </p:txBody>
      </p:sp>
      <p:sp>
        <p:nvSpPr>
          <p:cNvPr id="7" name="Footer Placeholder 6"/>
          <p:cNvSpPr>
            <a:spLocks noGrp="1"/>
          </p:cNvSpPr>
          <p:nvPr>
            <p:ph type="ftr" sz="quarter" idx="5"/>
          </p:nvPr>
        </p:nvSpPr>
        <p:spPr/>
        <p:txBody>
          <a:bodyPr/>
          <a:lstStyle/>
          <a:p>
            <a:pPr marL="12700">
              <a:lnSpc>
                <a:spcPct val="100000"/>
              </a:lnSpc>
            </a:pPr>
            <a:r>
              <a:rPr lang="en-US" spc="-10"/>
              <a:t>In</a:t>
            </a:r>
            <a:r>
              <a:rPr lang="en-US" spc="0"/>
              <a:t>f</a:t>
            </a:r>
            <a:r>
              <a:rPr lang="en-US" spc="-15"/>
              <a:t>o</a:t>
            </a:r>
            <a:r>
              <a:rPr lang="en-US" spc="-5"/>
              <a:t>r</a:t>
            </a:r>
            <a:r>
              <a:rPr lang="en-US" spc="5"/>
              <a:t>m</a:t>
            </a:r>
            <a:r>
              <a:rPr lang="en-US" spc="-10"/>
              <a:t>at</a:t>
            </a:r>
            <a:r>
              <a:rPr lang="en-US" spc="-15"/>
              <a:t>io</a:t>
            </a:r>
            <a:r>
              <a:rPr lang="en-US" spc="-10"/>
              <a:t>n</a:t>
            </a:r>
            <a:r>
              <a:rPr lang="en-US" spc="-40"/>
              <a:t> </a:t>
            </a:r>
            <a:r>
              <a:rPr lang="en-US" spc="-15"/>
              <a:t>Se</a:t>
            </a:r>
            <a:r>
              <a:rPr lang="en-US"/>
              <a:t>c</a:t>
            </a:r>
            <a:r>
              <a:rPr lang="en-US" spc="-15"/>
              <a:t>u</a:t>
            </a:r>
            <a:r>
              <a:rPr lang="en-US" spc="-5"/>
              <a:t>r</a:t>
            </a:r>
            <a:r>
              <a:rPr lang="en-US" spc="-10"/>
              <a:t>it</a:t>
            </a:r>
            <a:r>
              <a:rPr lang="en-US" spc="-5"/>
              <a:t>y</a:t>
            </a:r>
            <a:r>
              <a:rPr lang="en-US"/>
              <a:t> </a:t>
            </a:r>
            <a:r>
              <a:rPr lang="en-US" spc="0"/>
              <a:t>f</a:t>
            </a:r>
            <a:r>
              <a:rPr lang="en-US" spc="-15"/>
              <a:t>o</a:t>
            </a:r>
            <a:r>
              <a:rPr lang="en-US" spc="-5"/>
              <a:t>r</a:t>
            </a:r>
            <a:r>
              <a:rPr lang="en-US" spc="-10"/>
              <a:t> </a:t>
            </a:r>
            <a:r>
              <a:rPr lang="en-US" spc="-15"/>
              <a:t>E</a:t>
            </a:r>
            <a:r>
              <a:rPr lang="en-US"/>
              <a:t>x</a:t>
            </a:r>
            <a:r>
              <a:rPr lang="en-US" spc="-15"/>
              <a:t>e</a:t>
            </a:r>
            <a:r>
              <a:rPr lang="en-US"/>
              <a:t>c</a:t>
            </a:r>
            <a:r>
              <a:rPr lang="en-US" spc="-10"/>
              <a:t>uti</a:t>
            </a:r>
            <a:r>
              <a:rPr lang="en-US" spc="-15"/>
              <a:t>ves</a:t>
            </a:r>
            <a:endParaRPr lang="en-US" spc="-15" dirty="0"/>
          </a:p>
        </p:txBody>
      </p:sp>
      <p:sp>
        <p:nvSpPr>
          <p:cNvPr id="5" name="Text Placeholder 2"/>
          <p:cNvSpPr txBox="1">
            <a:spLocks/>
          </p:cNvSpPr>
          <p:nvPr/>
        </p:nvSpPr>
        <p:spPr>
          <a:xfrm>
            <a:off x="614681" y="3733800"/>
            <a:ext cx="8834119" cy="1661993"/>
          </a:xfrm>
          <a:prstGeom prst="rect">
            <a:avLst/>
          </a:prstGeom>
        </p:spPr>
        <p:txBody>
          <a:bodyPr wrap="square" lIns="0" tIns="0" rIns="0" bIns="0">
            <a:spAutoFit/>
          </a:bodyPr>
          <a:lstStyle>
            <a:lvl1pPr marL="0">
              <a:defRPr sz="1800" b="0" i="0">
                <a:solidFill>
                  <a:schemeClr val="tx1"/>
                </a:solidFill>
                <a:latin typeface="Arial"/>
                <a:ea typeface="+mn-ea"/>
                <a:cs typeface="Arial"/>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342900" indent="-342900">
              <a:buAutoNum type="arabicPeriod" startAt="2"/>
            </a:pPr>
            <a:r>
              <a:rPr lang="en-US" dirty="0"/>
              <a:t>Users should refer to the DOT Rules of Behavior for appropriate use of DOT Information Resources.</a:t>
            </a:r>
          </a:p>
          <a:p>
            <a:pPr lvl="1"/>
            <a:r>
              <a:rPr lang="en-US" dirty="0">
                <a:latin typeface="Arial"/>
                <a:cs typeface="Arial"/>
              </a:rPr>
              <a:t>	A. </a:t>
            </a:r>
            <a:r>
              <a:rPr lang="en-US" dirty="0">
                <a:solidFill>
                  <a:srgbClr val="00B050"/>
                </a:solidFill>
                <a:latin typeface="Arial"/>
                <a:cs typeface="Arial"/>
              </a:rPr>
              <a:t>True</a:t>
            </a:r>
          </a:p>
          <a:p>
            <a:pPr lvl="1"/>
            <a:r>
              <a:rPr lang="en-US" dirty="0">
                <a:latin typeface="Arial"/>
                <a:cs typeface="Arial"/>
              </a:rPr>
              <a:t>	B. False</a:t>
            </a:r>
          </a:p>
          <a:p>
            <a:r>
              <a:rPr lang="en-US" dirty="0"/>
              <a:t>	</a:t>
            </a:r>
          </a:p>
          <a:p>
            <a:endParaRPr lang="en-US" kern="0" dirty="0"/>
          </a:p>
        </p:txBody>
      </p:sp>
      <p:sp>
        <p:nvSpPr>
          <p:cNvPr id="3" name="Text Placeholder 2"/>
          <p:cNvSpPr>
            <a:spLocks noGrp="1"/>
          </p:cNvSpPr>
          <p:nvPr>
            <p:ph type="body" idx="4294967295"/>
          </p:nvPr>
        </p:nvSpPr>
        <p:spPr>
          <a:xfrm>
            <a:off x="615950" y="1835150"/>
            <a:ext cx="8832850" cy="1939925"/>
          </a:xfrm>
        </p:spPr>
        <p:txBody>
          <a:bodyPr/>
          <a:lstStyle/>
          <a:p>
            <a:pPr marL="342900" indent="-342900">
              <a:buFontTx/>
              <a:buAutoNum type="arabicPeriod"/>
            </a:pPr>
            <a:r>
              <a:rPr lang="en-US" dirty="0"/>
              <a:t>As an FMCSA Senior executive, you need to ensu</a:t>
            </a:r>
            <a:r>
              <a:rPr lang="en-US" spc="-5" dirty="0"/>
              <a:t>r</a:t>
            </a:r>
            <a:r>
              <a:rPr lang="en-US" dirty="0"/>
              <a:t>e</a:t>
            </a:r>
            <a:r>
              <a:rPr lang="en-US" spc="5" dirty="0"/>
              <a:t> </a:t>
            </a:r>
            <a:r>
              <a:rPr lang="en-US" spc="-10" dirty="0"/>
              <a:t>t</a:t>
            </a:r>
            <a:r>
              <a:rPr lang="en-US" dirty="0"/>
              <a:t>hat</a:t>
            </a:r>
            <a:r>
              <a:rPr lang="en-US" spc="10" dirty="0"/>
              <a:t> </a:t>
            </a:r>
            <a:r>
              <a:rPr lang="en-US" spc="5" dirty="0"/>
              <a:t>i</a:t>
            </a:r>
            <a:r>
              <a:rPr lang="en-US" dirty="0"/>
              <a:t>n</a:t>
            </a:r>
            <a:r>
              <a:rPr lang="en-US" spc="-10" dirty="0"/>
              <a:t>f</a:t>
            </a:r>
            <a:r>
              <a:rPr lang="en-US" dirty="0"/>
              <a:t>o</a:t>
            </a:r>
            <a:r>
              <a:rPr lang="en-US" spc="-5" dirty="0"/>
              <a:t>rm</a:t>
            </a:r>
            <a:r>
              <a:rPr lang="en-US" dirty="0"/>
              <a:t>a</a:t>
            </a:r>
            <a:r>
              <a:rPr lang="en-US" spc="-10" dirty="0"/>
              <a:t>t</a:t>
            </a:r>
            <a:r>
              <a:rPr lang="en-US" spc="5" dirty="0"/>
              <a:t>i</a:t>
            </a:r>
            <a:r>
              <a:rPr lang="en-US" dirty="0"/>
              <a:t>on</a:t>
            </a:r>
            <a:r>
              <a:rPr lang="en-US" spc="-5" dirty="0"/>
              <a:t> </a:t>
            </a:r>
            <a:r>
              <a:rPr lang="en-US" dirty="0"/>
              <a:t>secu</a:t>
            </a:r>
            <a:r>
              <a:rPr lang="en-US" spc="-5" dirty="0"/>
              <a:t>r</a:t>
            </a:r>
            <a:r>
              <a:rPr lang="en-US" spc="5" dirty="0"/>
              <a:t>i</a:t>
            </a:r>
            <a:r>
              <a:rPr lang="en-US" spc="-10" dirty="0"/>
              <a:t>t</a:t>
            </a:r>
            <a:r>
              <a:rPr lang="en-US" dirty="0"/>
              <a:t>y</a:t>
            </a:r>
            <a:r>
              <a:rPr lang="en-US" spc="-5" dirty="0"/>
              <a:t> r</a:t>
            </a:r>
            <a:r>
              <a:rPr lang="en-US" dirty="0"/>
              <a:t>equ</a:t>
            </a:r>
            <a:r>
              <a:rPr lang="en-US" spc="5" dirty="0"/>
              <a:t>i</a:t>
            </a:r>
            <a:r>
              <a:rPr lang="en-US" spc="-5" dirty="0"/>
              <a:t>r</a:t>
            </a:r>
            <a:r>
              <a:rPr lang="en-US" dirty="0"/>
              <a:t>e</a:t>
            </a:r>
            <a:r>
              <a:rPr lang="en-US" spc="-5" dirty="0"/>
              <a:t>m</a:t>
            </a:r>
            <a:r>
              <a:rPr lang="en-US" dirty="0"/>
              <a:t>en</a:t>
            </a:r>
            <a:r>
              <a:rPr lang="en-US" spc="-10" dirty="0"/>
              <a:t>t</a:t>
            </a:r>
            <a:r>
              <a:rPr lang="en-US" dirty="0"/>
              <a:t>s</a:t>
            </a:r>
            <a:r>
              <a:rPr lang="en-US" spc="5" dirty="0"/>
              <a:t> </a:t>
            </a:r>
            <a:r>
              <a:rPr lang="en-US" dirty="0"/>
              <a:t>a</a:t>
            </a:r>
            <a:r>
              <a:rPr lang="en-US" spc="-5" dirty="0"/>
              <a:t>r</a:t>
            </a:r>
            <a:r>
              <a:rPr lang="en-US" dirty="0"/>
              <a:t>e</a:t>
            </a:r>
            <a:r>
              <a:rPr lang="en-US" spc="5" dirty="0"/>
              <a:t> i</a:t>
            </a:r>
            <a:r>
              <a:rPr lang="en-US" dirty="0"/>
              <a:t>nc</a:t>
            </a:r>
            <a:r>
              <a:rPr lang="en-US" spc="5" dirty="0"/>
              <a:t>l</a:t>
            </a:r>
            <a:r>
              <a:rPr lang="en-US" dirty="0"/>
              <a:t>uded</a:t>
            </a:r>
            <a:r>
              <a:rPr lang="en-US" spc="-5" dirty="0"/>
              <a:t> </a:t>
            </a:r>
            <a:r>
              <a:rPr lang="en-US" spc="5" dirty="0"/>
              <a:t>i</a:t>
            </a:r>
            <a:r>
              <a:rPr lang="en-US" dirty="0"/>
              <a:t>n</a:t>
            </a:r>
            <a:r>
              <a:rPr lang="en-US" spc="-5" dirty="0"/>
              <a:t> </a:t>
            </a:r>
            <a:r>
              <a:rPr lang="en-US" dirty="0"/>
              <a:t>con</a:t>
            </a:r>
            <a:r>
              <a:rPr lang="en-US" spc="-10" dirty="0"/>
              <a:t>t</a:t>
            </a:r>
            <a:r>
              <a:rPr lang="en-US" spc="-5" dirty="0"/>
              <a:t>r</a:t>
            </a:r>
            <a:r>
              <a:rPr lang="en-US" dirty="0"/>
              <a:t>act</a:t>
            </a:r>
            <a:r>
              <a:rPr lang="en-US" spc="10" dirty="0"/>
              <a:t> </a:t>
            </a:r>
            <a:r>
              <a:rPr lang="en-US" spc="5" dirty="0"/>
              <a:t>l</a:t>
            </a:r>
            <a:r>
              <a:rPr lang="en-US" dirty="0"/>
              <a:t>anguage </a:t>
            </a:r>
            <a:r>
              <a:rPr lang="en-US" spc="-10" dirty="0"/>
              <a:t>t</a:t>
            </a:r>
            <a:r>
              <a:rPr lang="en-US" dirty="0"/>
              <a:t>h</a:t>
            </a:r>
            <a:r>
              <a:rPr lang="en-US" spc="-5" dirty="0"/>
              <a:t>r</a:t>
            </a:r>
            <a:r>
              <a:rPr lang="en-US" dirty="0"/>
              <a:t>oughout</a:t>
            </a:r>
            <a:r>
              <a:rPr lang="en-US" spc="25" dirty="0"/>
              <a:t> </a:t>
            </a:r>
            <a:r>
              <a:rPr lang="en-US" spc="-10" dirty="0"/>
              <a:t>t</a:t>
            </a:r>
            <a:r>
              <a:rPr lang="en-US" dirty="0"/>
              <a:t>he</a:t>
            </a:r>
            <a:r>
              <a:rPr lang="en-US" spc="5" dirty="0"/>
              <a:t> </a:t>
            </a:r>
            <a:r>
              <a:rPr lang="en-US" dirty="0"/>
              <a:t>p</a:t>
            </a:r>
            <a:r>
              <a:rPr lang="en-US" spc="-5" dirty="0"/>
              <a:t>r</a:t>
            </a:r>
            <a:r>
              <a:rPr lang="en-US" dirty="0"/>
              <a:t>ocu</a:t>
            </a:r>
            <a:r>
              <a:rPr lang="en-US" spc="-5" dirty="0"/>
              <a:t>r</a:t>
            </a:r>
            <a:r>
              <a:rPr lang="en-US" dirty="0"/>
              <a:t>e</a:t>
            </a:r>
            <a:r>
              <a:rPr lang="en-US" spc="-5" dirty="0"/>
              <a:t>m</a:t>
            </a:r>
            <a:r>
              <a:rPr lang="en-US" dirty="0"/>
              <a:t>ent</a:t>
            </a:r>
            <a:r>
              <a:rPr lang="en-US" spc="10" dirty="0"/>
              <a:t> </a:t>
            </a:r>
            <a:r>
              <a:rPr lang="en-US" spc="5" dirty="0"/>
              <a:t>li</a:t>
            </a:r>
            <a:r>
              <a:rPr lang="en-US" spc="-10" dirty="0"/>
              <a:t>f</a:t>
            </a:r>
            <a:r>
              <a:rPr lang="en-US" dirty="0"/>
              <a:t>ec</a:t>
            </a:r>
            <a:r>
              <a:rPr lang="en-US" spc="-25" dirty="0"/>
              <a:t>y</a:t>
            </a:r>
            <a:r>
              <a:rPr lang="en-US" dirty="0"/>
              <a:t>c</a:t>
            </a:r>
            <a:r>
              <a:rPr lang="en-US" spc="5" dirty="0"/>
              <a:t>l</a:t>
            </a:r>
            <a:r>
              <a:rPr lang="en-US" dirty="0"/>
              <a:t>e.</a:t>
            </a:r>
          </a:p>
          <a:p>
            <a:r>
              <a:rPr lang="en-US" dirty="0"/>
              <a:t>	A. </a:t>
            </a:r>
            <a:r>
              <a:rPr lang="en-US" dirty="0">
                <a:solidFill>
                  <a:srgbClr val="00B050"/>
                </a:solidFill>
              </a:rPr>
              <a:t>True</a:t>
            </a:r>
          </a:p>
          <a:p>
            <a:r>
              <a:rPr lang="en-US" dirty="0"/>
              <a:t>	B. False</a:t>
            </a:r>
          </a:p>
          <a:p>
            <a:pPr marL="342900" indent="-342900">
              <a:buAutoNum type="arabicPeriod"/>
            </a:pPr>
            <a:endParaRPr lang="en-US" dirty="0"/>
          </a:p>
          <a:p>
            <a:endParaRPr lang="en-US" dirty="0"/>
          </a:p>
        </p:txBody>
      </p:sp>
      <p:sp>
        <p:nvSpPr>
          <p:cNvPr id="2" name="Title 1"/>
          <p:cNvSpPr>
            <a:spLocks noGrp="1"/>
          </p:cNvSpPr>
          <p:nvPr>
            <p:ph type="title"/>
          </p:nvPr>
        </p:nvSpPr>
        <p:spPr>
          <a:xfrm>
            <a:off x="383540" y="921186"/>
            <a:ext cx="9138919" cy="861774"/>
          </a:xfrm>
        </p:spPr>
        <p:txBody>
          <a:bodyPr/>
          <a:lstStyle/>
          <a:p>
            <a:pPr algn="ctr"/>
            <a:r>
              <a:rPr lang="en-US" dirty="0"/>
              <a:t>TEST YOUR KNOWLEDGE       </a:t>
            </a:r>
            <a:br>
              <a:rPr lang="en-US" dirty="0"/>
            </a:br>
            <a:endParaRPr lang="en-US" dirty="0"/>
          </a:p>
        </p:txBody>
      </p:sp>
    </p:spTree>
    <p:extLst>
      <p:ext uri="{BB962C8B-B14F-4D97-AF65-F5344CB8AC3E}">
        <p14:creationId xmlns:p14="http://schemas.microsoft.com/office/powerpoint/2010/main" val="20817027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90600"/>
            <a:ext cx="9138919" cy="430887"/>
          </a:xfrm>
        </p:spPr>
        <p:txBody>
          <a:bodyPr/>
          <a:lstStyle/>
          <a:p>
            <a:pPr algn="ctr"/>
            <a:r>
              <a:rPr lang="en-US" dirty="0"/>
              <a:t>Module 5</a:t>
            </a:r>
          </a:p>
        </p:txBody>
      </p:sp>
      <p:sp>
        <p:nvSpPr>
          <p:cNvPr id="3" name="Content Placeholder 2"/>
          <p:cNvSpPr>
            <a:spLocks noGrp="1"/>
          </p:cNvSpPr>
          <p:nvPr>
            <p:ph sz="half" idx="2"/>
          </p:nvPr>
        </p:nvSpPr>
        <p:spPr>
          <a:xfrm>
            <a:off x="535940" y="1759386"/>
            <a:ext cx="8836660" cy="2154436"/>
          </a:xfrm>
        </p:spPr>
        <p:txBody>
          <a:bodyPr/>
          <a:lstStyle/>
          <a:p>
            <a:r>
              <a:rPr lang="en-US" sz="2800" dirty="0"/>
              <a:t>This module will cover topic:</a:t>
            </a:r>
          </a:p>
          <a:p>
            <a:endParaRPr lang="en-US" sz="2800" dirty="0"/>
          </a:p>
          <a:p>
            <a:pPr marL="457200" indent="-457200">
              <a:buFont typeface="Arial" panose="020B0604020202020204" pitchFamily="34" charset="0"/>
              <a:buChar char="•"/>
            </a:pPr>
            <a:r>
              <a:rPr lang="en-US" sz="2800" dirty="0"/>
              <a:t>Incident Response</a:t>
            </a:r>
          </a:p>
          <a:p>
            <a:pPr marL="457200" indent="-457200">
              <a:buFont typeface="Arial" panose="020B0604020202020204" pitchFamily="34" charset="0"/>
              <a:buChar char="•"/>
            </a:pPr>
            <a:r>
              <a:rPr lang="en-US" sz="2800" dirty="0"/>
              <a:t>Course Summary</a:t>
            </a:r>
          </a:p>
          <a:p>
            <a:endParaRPr lang="en-US" sz="2800" dirty="0"/>
          </a:p>
        </p:txBody>
      </p:sp>
      <p:sp>
        <p:nvSpPr>
          <p:cNvPr id="4" name="Footer Placeholder 3"/>
          <p:cNvSpPr>
            <a:spLocks noGrp="1"/>
          </p:cNvSpPr>
          <p:nvPr>
            <p:ph type="ftr" sz="quarter" idx="5"/>
          </p:nvPr>
        </p:nvSpPr>
        <p:spPr/>
        <p:txBody>
          <a:bodyPr/>
          <a:lstStyle/>
          <a:p>
            <a:pPr marL="12700">
              <a:lnSpc>
                <a:spcPct val="100000"/>
              </a:lnSpc>
            </a:pPr>
            <a:r>
              <a:rPr lang="en-US" spc="-10"/>
              <a:t>In</a:t>
            </a:r>
            <a:r>
              <a:rPr lang="en-US" spc="0"/>
              <a:t>f</a:t>
            </a:r>
            <a:r>
              <a:rPr lang="en-US" spc="-15"/>
              <a:t>o</a:t>
            </a:r>
            <a:r>
              <a:rPr lang="en-US" spc="-5"/>
              <a:t>r</a:t>
            </a:r>
            <a:r>
              <a:rPr lang="en-US" spc="5"/>
              <a:t>m</a:t>
            </a:r>
            <a:r>
              <a:rPr lang="en-US" spc="-10"/>
              <a:t>at</a:t>
            </a:r>
            <a:r>
              <a:rPr lang="en-US" spc="-15"/>
              <a:t>io</a:t>
            </a:r>
            <a:r>
              <a:rPr lang="en-US" spc="-10"/>
              <a:t>n</a:t>
            </a:r>
            <a:r>
              <a:rPr lang="en-US" spc="-40"/>
              <a:t> </a:t>
            </a:r>
            <a:r>
              <a:rPr lang="en-US" spc="-15"/>
              <a:t>Se</a:t>
            </a:r>
            <a:r>
              <a:rPr lang="en-US"/>
              <a:t>c</a:t>
            </a:r>
            <a:r>
              <a:rPr lang="en-US" spc="-15"/>
              <a:t>u</a:t>
            </a:r>
            <a:r>
              <a:rPr lang="en-US" spc="-5"/>
              <a:t>r</a:t>
            </a:r>
            <a:r>
              <a:rPr lang="en-US" spc="-10"/>
              <a:t>it</a:t>
            </a:r>
            <a:r>
              <a:rPr lang="en-US" spc="-5"/>
              <a:t>y</a:t>
            </a:r>
            <a:r>
              <a:rPr lang="en-US"/>
              <a:t> </a:t>
            </a:r>
            <a:r>
              <a:rPr lang="en-US" spc="0"/>
              <a:t>f</a:t>
            </a:r>
            <a:r>
              <a:rPr lang="en-US" spc="-15"/>
              <a:t>o</a:t>
            </a:r>
            <a:r>
              <a:rPr lang="en-US" spc="-5"/>
              <a:t>r</a:t>
            </a:r>
            <a:r>
              <a:rPr lang="en-US" spc="-10"/>
              <a:t> </a:t>
            </a:r>
            <a:r>
              <a:rPr lang="en-US" spc="-15"/>
              <a:t>E</a:t>
            </a:r>
            <a:r>
              <a:rPr lang="en-US"/>
              <a:t>x</a:t>
            </a:r>
            <a:r>
              <a:rPr lang="en-US" spc="-15"/>
              <a:t>e</a:t>
            </a:r>
            <a:r>
              <a:rPr lang="en-US"/>
              <a:t>c</a:t>
            </a:r>
            <a:r>
              <a:rPr lang="en-US" spc="-10"/>
              <a:t>uti</a:t>
            </a:r>
            <a:r>
              <a:rPr lang="en-US" spc="-15"/>
              <a:t>ves</a:t>
            </a:r>
            <a:endParaRPr lang="en-US" spc="-15" dirty="0"/>
          </a:p>
        </p:txBody>
      </p:sp>
      <p:sp>
        <p:nvSpPr>
          <p:cNvPr id="5" name="Slide Number Placeholder 4"/>
          <p:cNvSpPr>
            <a:spLocks noGrp="1"/>
          </p:cNvSpPr>
          <p:nvPr>
            <p:ph type="sldNum" sz="quarter" idx="7"/>
          </p:nvPr>
        </p:nvSpPr>
        <p:spPr/>
        <p:txBody>
          <a:bodyPr/>
          <a:lstStyle/>
          <a:p>
            <a:pPr marL="25400">
              <a:lnSpc>
                <a:spcPct val="100000"/>
              </a:lnSpc>
            </a:pPr>
            <a:fld id="{81D60167-4931-47E6-BA6A-407CBD079E47}" type="slidenum">
              <a:rPr lang="en-US" smtClean="0"/>
              <a:t>47</a:t>
            </a:fld>
            <a:endParaRPr lang="en-US" dirty="0"/>
          </a:p>
        </p:txBody>
      </p:sp>
    </p:spTree>
    <p:extLst>
      <p:ext uri="{BB962C8B-B14F-4D97-AF65-F5344CB8AC3E}">
        <p14:creationId xmlns:p14="http://schemas.microsoft.com/office/powerpoint/2010/main" val="335363898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2400" y="2732405"/>
            <a:ext cx="9138919" cy="692497"/>
          </a:xfrm>
          <a:prstGeom prst="rect">
            <a:avLst/>
          </a:prstGeom>
        </p:spPr>
        <p:txBody>
          <a:bodyPr vert="horz" wrap="square" lIns="0" tIns="0" rIns="0" bIns="0" rtlCol="0">
            <a:spAutoFit/>
          </a:bodyPr>
          <a:lstStyle/>
          <a:p>
            <a:pPr marL="12700" algn="ctr">
              <a:lnSpc>
                <a:spcPts val="2145"/>
              </a:lnSpc>
            </a:pPr>
            <a:r>
              <a:rPr sz="1800" dirty="0"/>
              <a:t>In</a:t>
            </a:r>
            <a:r>
              <a:rPr sz="1800" spc="-5" dirty="0"/>
              <a:t>c</a:t>
            </a:r>
            <a:r>
              <a:rPr sz="1800" dirty="0"/>
              <a:t>id</a:t>
            </a:r>
            <a:r>
              <a:rPr sz="1800" spc="-5" dirty="0"/>
              <a:t>e</a:t>
            </a:r>
            <a:r>
              <a:rPr sz="1800" dirty="0"/>
              <a:t>nt</a:t>
            </a:r>
            <a:r>
              <a:rPr sz="1800" spc="-10" dirty="0"/>
              <a:t> </a:t>
            </a:r>
            <a:r>
              <a:rPr sz="1800" spc="-5" dirty="0"/>
              <a:t>Res</a:t>
            </a:r>
            <a:r>
              <a:rPr sz="1800" dirty="0"/>
              <a:t>pon</a:t>
            </a:r>
            <a:r>
              <a:rPr sz="1800" spc="-5" dirty="0"/>
              <a:t>s</a:t>
            </a:r>
            <a:r>
              <a:rPr sz="1800" dirty="0"/>
              <a:t>e</a:t>
            </a:r>
          </a:p>
          <a:p>
            <a:pPr marL="12700" algn="ctr">
              <a:lnSpc>
                <a:spcPts val="3345"/>
              </a:lnSpc>
            </a:pPr>
            <a:r>
              <a:rPr spc="-25" dirty="0"/>
              <a:t>How</a:t>
            </a:r>
            <a:r>
              <a:rPr spc="10" dirty="0"/>
              <a:t> </a:t>
            </a:r>
            <a:r>
              <a:rPr spc="-5" dirty="0"/>
              <a:t>t</a:t>
            </a:r>
            <a:r>
              <a:rPr spc="-20" dirty="0"/>
              <a:t>o</a:t>
            </a:r>
            <a:r>
              <a:rPr spc="5" dirty="0"/>
              <a:t> </a:t>
            </a:r>
            <a:r>
              <a:rPr spc="-30" dirty="0"/>
              <a:t>H</a:t>
            </a:r>
            <a:r>
              <a:rPr spc="-15" dirty="0"/>
              <a:t>a</a:t>
            </a:r>
            <a:r>
              <a:rPr spc="-25" dirty="0"/>
              <a:t>nd</a:t>
            </a:r>
            <a:r>
              <a:rPr spc="-15" dirty="0"/>
              <a:t>le</a:t>
            </a:r>
            <a:r>
              <a:rPr spc="15" dirty="0"/>
              <a:t> </a:t>
            </a:r>
            <a:r>
              <a:rPr spc="-20" dirty="0"/>
              <a:t>a</a:t>
            </a:r>
            <a:r>
              <a:rPr spc="5" dirty="0"/>
              <a:t> </a:t>
            </a:r>
            <a:r>
              <a:rPr spc="-25" dirty="0"/>
              <a:t>S</a:t>
            </a:r>
            <a:r>
              <a:rPr spc="-15" dirty="0"/>
              <a:t>ec</a:t>
            </a:r>
            <a:r>
              <a:rPr spc="-25" dirty="0"/>
              <a:t>u</a:t>
            </a:r>
            <a:r>
              <a:rPr spc="-10" dirty="0"/>
              <a:t>ri</a:t>
            </a:r>
            <a:r>
              <a:rPr spc="-5" dirty="0"/>
              <a:t>t</a:t>
            </a:r>
            <a:r>
              <a:rPr spc="-20" dirty="0"/>
              <a:t>y</a:t>
            </a:r>
            <a:r>
              <a:rPr spc="15" dirty="0"/>
              <a:t> </a:t>
            </a:r>
            <a:r>
              <a:rPr spc="-25" dirty="0"/>
              <a:t>o</a:t>
            </a:r>
            <a:r>
              <a:rPr spc="-15" dirty="0"/>
              <a:t>r</a:t>
            </a:r>
            <a:r>
              <a:rPr spc="5" dirty="0"/>
              <a:t> </a:t>
            </a:r>
            <a:r>
              <a:rPr spc="-25" dirty="0"/>
              <a:t>P</a:t>
            </a:r>
            <a:r>
              <a:rPr spc="-10" dirty="0"/>
              <a:t>ri</a:t>
            </a:r>
            <a:r>
              <a:rPr spc="-15" dirty="0"/>
              <a:t>vac</a:t>
            </a:r>
            <a:r>
              <a:rPr spc="-20" dirty="0"/>
              <a:t>y</a:t>
            </a:r>
            <a:r>
              <a:rPr spc="-5" dirty="0"/>
              <a:t> </a:t>
            </a:r>
            <a:r>
              <a:rPr spc="-10" dirty="0"/>
              <a:t>I</a:t>
            </a:r>
            <a:r>
              <a:rPr spc="-25" dirty="0"/>
              <a:t>n</a:t>
            </a:r>
            <a:r>
              <a:rPr spc="-15" dirty="0"/>
              <a:t>c</a:t>
            </a:r>
            <a:r>
              <a:rPr spc="-10" dirty="0"/>
              <a:t>i</a:t>
            </a:r>
            <a:r>
              <a:rPr spc="-25" dirty="0"/>
              <a:t>d</a:t>
            </a:r>
            <a:r>
              <a:rPr spc="-15" dirty="0"/>
              <a:t>e</a:t>
            </a:r>
            <a:r>
              <a:rPr spc="-25" dirty="0"/>
              <a:t>n</a:t>
            </a:r>
            <a:r>
              <a:rPr spc="-10" dirty="0"/>
              <a:t>t</a:t>
            </a:r>
          </a:p>
        </p:txBody>
      </p:sp>
      <p:sp>
        <p:nvSpPr>
          <p:cNvPr id="6" name="object 6"/>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48</a:t>
            </a:fld>
            <a:endParaRPr dirty="0"/>
          </a:p>
        </p:txBody>
      </p:sp>
      <p:sp>
        <p:nvSpPr>
          <p:cNvPr id="7" name="object 7"/>
          <p:cNvSpPr txBox="1">
            <a:spLocks noGrp="1"/>
          </p:cNvSpPr>
          <p:nvPr>
            <p:ph type="ftr" sz="quarter" idx="5"/>
          </p:nvPr>
        </p:nvSpPr>
        <p:spPr>
          <a:prstGeom prst="rect">
            <a:avLst/>
          </a:prstGeom>
        </p:spPr>
        <p:txBody>
          <a:bodyPr vert="horz" wrap="square" lIns="0" tIns="0" rIns="0" bIns="0" rtlCol="0">
            <a:spAutoFit/>
          </a:bodyPr>
          <a:lstStyle/>
          <a:p>
            <a:pPr marL="12700">
              <a:lnSpc>
                <a:spcPct val="100000"/>
              </a:lnSpc>
            </a:pPr>
            <a:r>
              <a:rPr spc="-10" dirty="0"/>
              <a:t>In</a:t>
            </a:r>
            <a:r>
              <a:rPr spc="0" dirty="0"/>
              <a:t>f</a:t>
            </a:r>
            <a:r>
              <a:rPr spc="-15" dirty="0"/>
              <a:t>o</a:t>
            </a:r>
            <a:r>
              <a:rPr spc="-5" dirty="0"/>
              <a:t>r</a:t>
            </a:r>
            <a:r>
              <a:rPr spc="5" dirty="0"/>
              <a:t>m</a:t>
            </a:r>
            <a:r>
              <a:rPr spc="-10" dirty="0"/>
              <a:t>at</a:t>
            </a:r>
            <a:r>
              <a:rPr spc="-15" dirty="0"/>
              <a:t>io</a:t>
            </a:r>
            <a:r>
              <a:rPr spc="-10" dirty="0"/>
              <a:t>n</a:t>
            </a:r>
            <a:r>
              <a:rPr spc="-40" dirty="0"/>
              <a:t> </a:t>
            </a:r>
            <a:r>
              <a:rPr spc="-15" dirty="0"/>
              <a:t>Se</a:t>
            </a:r>
            <a:r>
              <a:rPr dirty="0"/>
              <a:t>c</a:t>
            </a:r>
            <a:r>
              <a:rPr spc="-15" dirty="0"/>
              <a:t>u</a:t>
            </a:r>
            <a:r>
              <a:rPr spc="-5" dirty="0"/>
              <a:t>r</a:t>
            </a:r>
            <a:r>
              <a:rPr spc="-10" dirty="0"/>
              <a:t>it</a:t>
            </a:r>
            <a:r>
              <a:rPr spc="-5" dirty="0"/>
              <a:t>y</a:t>
            </a:r>
            <a:r>
              <a:rPr dirty="0"/>
              <a:t> </a:t>
            </a:r>
            <a:r>
              <a:rPr spc="0" dirty="0"/>
              <a:t>f</a:t>
            </a:r>
            <a:r>
              <a:rPr spc="-15" dirty="0"/>
              <a:t>o</a:t>
            </a:r>
            <a:r>
              <a:rPr spc="-5" dirty="0"/>
              <a:t>r</a:t>
            </a:r>
            <a:r>
              <a:rPr spc="-10" dirty="0"/>
              <a:t> </a:t>
            </a:r>
            <a:r>
              <a:rPr spc="-15" dirty="0"/>
              <a:t>E</a:t>
            </a:r>
            <a:r>
              <a:rPr dirty="0"/>
              <a:t>x</a:t>
            </a:r>
            <a:r>
              <a:rPr spc="-15" dirty="0"/>
              <a:t>e</a:t>
            </a:r>
            <a:r>
              <a:rPr dirty="0"/>
              <a:t>c</a:t>
            </a:r>
            <a:r>
              <a:rPr spc="-10" dirty="0"/>
              <a:t>uti</a:t>
            </a:r>
            <a:r>
              <a:rPr spc="-15" dirty="0"/>
              <a:t>ves</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p:nvPr/>
        </p:nvSpPr>
        <p:spPr>
          <a:xfrm>
            <a:off x="4815966" y="6305971"/>
            <a:ext cx="249554" cy="203835"/>
          </a:xfrm>
          <a:prstGeom prst="rect">
            <a:avLst/>
          </a:prstGeom>
        </p:spPr>
        <p:txBody>
          <a:bodyPr vert="horz" wrap="square" lIns="0" tIns="0" rIns="0" bIns="0" rtlCol="0">
            <a:spAutoFit/>
          </a:bodyPr>
          <a:lstStyle/>
          <a:p>
            <a:pPr marL="25400">
              <a:lnSpc>
                <a:spcPct val="100000"/>
              </a:lnSpc>
            </a:pPr>
            <a:fld id="{81D60167-4931-47E6-BA6A-407CBD079E47}" type="slidenum">
              <a:rPr sz="1400" dirty="0">
                <a:solidFill>
                  <a:srgbClr val="1F2A7B"/>
                </a:solidFill>
                <a:latin typeface="Arial"/>
                <a:cs typeface="Arial"/>
              </a:rPr>
              <a:t>49</a:t>
            </a:fld>
            <a:endParaRPr sz="1400">
              <a:latin typeface="Arial"/>
              <a:cs typeface="Arial"/>
            </a:endParaRPr>
          </a:p>
        </p:txBody>
      </p:sp>
      <p:sp>
        <p:nvSpPr>
          <p:cNvPr id="8" name="object 8"/>
          <p:cNvSpPr txBox="1">
            <a:spLocks noGrp="1"/>
          </p:cNvSpPr>
          <p:nvPr>
            <p:ph type="ftr" sz="quarter" idx="5"/>
          </p:nvPr>
        </p:nvSpPr>
        <p:spPr>
          <a:prstGeom prst="rect">
            <a:avLst/>
          </a:prstGeom>
        </p:spPr>
        <p:txBody>
          <a:bodyPr vert="horz" wrap="square" lIns="0" tIns="0" rIns="0" bIns="0" rtlCol="0">
            <a:spAutoFit/>
          </a:bodyPr>
          <a:lstStyle/>
          <a:p>
            <a:pPr marL="12700">
              <a:lnSpc>
                <a:spcPct val="100000"/>
              </a:lnSpc>
            </a:pPr>
            <a:r>
              <a:rPr spc="-10" dirty="0"/>
              <a:t>In</a:t>
            </a:r>
            <a:r>
              <a:rPr spc="0" dirty="0"/>
              <a:t>f</a:t>
            </a:r>
            <a:r>
              <a:rPr spc="-15" dirty="0"/>
              <a:t>o</a:t>
            </a:r>
            <a:r>
              <a:rPr spc="-5" dirty="0"/>
              <a:t>r</a:t>
            </a:r>
            <a:r>
              <a:rPr spc="5" dirty="0"/>
              <a:t>m</a:t>
            </a:r>
            <a:r>
              <a:rPr spc="-10" dirty="0"/>
              <a:t>at</a:t>
            </a:r>
            <a:r>
              <a:rPr spc="-15" dirty="0"/>
              <a:t>io</a:t>
            </a:r>
            <a:r>
              <a:rPr spc="-10" dirty="0"/>
              <a:t>n</a:t>
            </a:r>
            <a:r>
              <a:rPr spc="-40" dirty="0"/>
              <a:t> </a:t>
            </a:r>
            <a:r>
              <a:rPr spc="-15" dirty="0"/>
              <a:t>Se</a:t>
            </a:r>
            <a:r>
              <a:rPr dirty="0"/>
              <a:t>c</a:t>
            </a:r>
            <a:r>
              <a:rPr spc="-15" dirty="0"/>
              <a:t>u</a:t>
            </a:r>
            <a:r>
              <a:rPr spc="-5" dirty="0"/>
              <a:t>r</a:t>
            </a:r>
            <a:r>
              <a:rPr spc="-10" dirty="0"/>
              <a:t>it</a:t>
            </a:r>
            <a:r>
              <a:rPr spc="-5" dirty="0"/>
              <a:t>y</a:t>
            </a:r>
            <a:r>
              <a:rPr dirty="0"/>
              <a:t> </a:t>
            </a:r>
            <a:r>
              <a:rPr spc="0" dirty="0"/>
              <a:t>f</a:t>
            </a:r>
            <a:r>
              <a:rPr spc="-15" dirty="0"/>
              <a:t>o</a:t>
            </a:r>
            <a:r>
              <a:rPr spc="-5" dirty="0"/>
              <a:t>r</a:t>
            </a:r>
            <a:r>
              <a:rPr spc="-10" dirty="0"/>
              <a:t> </a:t>
            </a:r>
            <a:r>
              <a:rPr spc="-15" dirty="0"/>
              <a:t>E</a:t>
            </a:r>
            <a:r>
              <a:rPr dirty="0"/>
              <a:t>x</a:t>
            </a:r>
            <a:r>
              <a:rPr spc="-15" dirty="0"/>
              <a:t>e</a:t>
            </a:r>
            <a:r>
              <a:rPr dirty="0"/>
              <a:t>c</a:t>
            </a:r>
            <a:r>
              <a:rPr spc="-10" dirty="0"/>
              <a:t>uti</a:t>
            </a:r>
            <a:r>
              <a:rPr spc="-15" dirty="0"/>
              <a:t>ves</a:t>
            </a:r>
          </a:p>
        </p:txBody>
      </p:sp>
      <p:sp>
        <p:nvSpPr>
          <p:cNvPr id="6" name="object 6"/>
          <p:cNvSpPr txBox="1"/>
          <p:nvPr/>
        </p:nvSpPr>
        <p:spPr>
          <a:xfrm>
            <a:off x="612140" y="5692765"/>
            <a:ext cx="6281420" cy="152400"/>
          </a:xfrm>
          <a:prstGeom prst="rect">
            <a:avLst/>
          </a:prstGeom>
        </p:spPr>
        <p:txBody>
          <a:bodyPr vert="horz" wrap="square" lIns="0" tIns="0" rIns="0" bIns="0" rtlCol="0">
            <a:spAutoFit/>
          </a:bodyPr>
          <a:lstStyle/>
          <a:p>
            <a:pPr marL="12700">
              <a:lnSpc>
                <a:spcPct val="100000"/>
              </a:lnSpc>
            </a:pPr>
            <a:r>
              <a:rPr sz="1000" spc="-15" dirty="0">
                <a:latin typeface="Arial"/>
                <a:cs typeface="Arial"/>
              </a:rPr>
              <a:t>Sou</a:t>
            </a:r>
            <a:r>
              <a:rPr sz="1000" spc="-5" dirty="0">
                <a:latin typeface="Arial"/>
                <a:cs typeface="Arial"/>
              </a:rPr>
              <a:t>r</a:t>
            </a:r>
            <a:r>
              <a:rPr sz="1000" dirty="0">
                <a:latin typeface="Arial"/>
                <a:cs typeface="Arial"/>
              </a:rPr>
              <a:t>c</a:t>
            </a:r>
            <a:r>
              <a:rPr sz="1000" spc="-15" dirty="0">
                <a:latin typeface="Arial"/>
                <a:cs typeface="Arial"/>
              </a:rPr>
              <a:t>e</a:t>
            </a:r>
            <a:r>
              <a:rPr sz="1000" spc="-5" dirty="0">
                <a:latin typeface="Arial"/>
                <a:cs typeface="Arial"/>
              </a:rPr>
              <a:t>:</a:t>
            </a:r>
            <a:r>
              <a:rPr sz="1000" spc="-15" dirty="0">
                <a:latin typeface="Arial"/>
                <a:cs typeface="Arial"/>
              </a:rPr>
              <a:t> </a:t>
            </a:r>
            <a:r>
              <a:rPr sz="1000" spc="-10" dirty="0">
                <a:latin typeface="Arial"/>
                <a:cs typeface="Arial"/>
              </a:rPr>
              <a:t>FIPS</a:t>
            </a:r>
            <a:r>
              <a:rPr sz="1000" spc="5" dirty="0">
                <a:latin typeface="Arial"/>
                <a:cs typeface="Arial"/>
              </a:rPr>
              <a:t> </a:t>
            </a:r>
            <a:r>
              <a:rPr sz="1000" spc="-10" dirty="0">
                <a:latin typeface="Arial"/>
                <a:cs typeface="Arial"/>
              </a:rPr>
              <a:t>Publi</a:t>
            </a:r>
            <a:r>
              <a:rPr sz="1000" dirty="0">
                <a:latin typeface="Arial"/>
                <a:cs typeface="Arial"/>
              </a:rPr>
              <a:t>c</a:t>
            </a:r>
            <a:r>
              <a:rPr sz="1000" spc="-10" dirty="0">
                <a:latin typeface="Arial"/>
                <a:cs typeface="Arial"/>
              </a:rPr>
              <a:t>ation</a:t>
            </a:r>
            <a:r>
              <a:rPr sz="1000" spc="5" dirty="0">
                <a:latin typeface="Arial"/>
                <a:cs typeface="Arial"/>
              </a:rPr>
              <a:t> </a:t>
            </a:r>
            <a:r>
              <a:rPr sz="1000" spc="-15" dirty="0">
                <a:latin typeface="Arial"/>
                <a:cs typeface="Arial"/>
              </a:rPr>
              <a:t>20</a:t>
            </a:r>
            <a:r>
              <a:rPr sz="1000" spc="-10" dirty="0">
                <a:latin typeface="Arial"/>
                <a:cs typeface="Arial"/>
              </a:rPr>
              <a:t>0</a:t>
            </a:r>
            <a:r>
              <a:rPr sz="1000" spc="-20" dirty="0">
                <a:latin typeface="Arial"/>
                <a:cs typeface="Arial"/>
              </a:rPr>
              <a:t> </a:t>
            </a:r>
            <a:r>
              <a:rPr sz="1000" spc="-10" dirty="0">
                <a:latin typeface="Arial"/>
                <a:cs typeface="Arial"/>
              </a:rPr>
              <a:t>Mini</a:t>
            </a:r>
            <a:r>
              <a:rPr sz="1000" spc="5" dirty="0">
                <a:latin typeface="Arial"/>
                <a:cs typeface="Arial"/>
              </a:rPr>
              <a:t>m</a:t>
            </a:r>
            <a:r>
              <a:rPr sz="1000" spc="-15" dirty="0">
                <a:latin typeface="Arial"/>
                <a:cs typeface="Arial"/>
              </a:rPr>
              <a:t>u</a:t>
            </a:r>
            <a:r>
              <a:rPr sz="1000" spc="-10" dirty="0">
                <a:latin typeface="Arial"/>
                <a:cs typeface="Arial"/>
              </a:rPr>
              <a:t>m</a:t>
            </a:r>
            <a:r>
              <a:rPr sz="1000" spc="20" dirty="0">
                <a:latin typeface="Arial"/>
                <a:cs typeface="Arial"/>
              </a:rPr>
              <a:t> </a:t>
            </a:r>
            <a:r>
              <a:rPr sz="1000" spc="-15" dirty="0">
                <a:latin typeface="Arial"/>
                <a:cs typeface="Arial"/>
              </a:rPr>
              <a:t>Se</a:t>
            </a:r>
            <a:r>
              <a:rPr sz="1000" dirty="0">
                <a:latin typeface="Arial"/>
                <a:cs typeface="Arial"/>
              </a:rPr>
              <a:t>c</a:t>
            </a:r>
            <a:r>
              <a:rPr sz="1000" spc="-15" dirty="0">
                <a:latin typeface="Arial"/>
                <a:cs typeface="Arial"/>
              </a:rPr>
              <a:t>u</a:t>
            </a:r>
            <a:r>
              <a:rPr sz="1000" spc="-5" dirty="0">
                <a:latin typeface="Arial"/>
                <a:cs typeface="Arial"/>
              </a:rPr>
              <a:t>r</a:t>
            </a:r>
            <a:r>
              <a:rPr sz="1000" spc="-15" dirty="0">
                <a:latin typeface="Arial"/>
                <a:cs typeface="Arial"/>
              </a:rPr>
              <a:t>i</a:t>
            </a:r>
            <a:r>
              <a:rPr sz="1000" spc="-10" dirty="0">
                <a:latin typeface="Arial"/>
                <a:cs typeface="Arial"/>
              </a:rPr>
              <a:t>t</a:t>
            </a:r>
            <a:r>
              <a:rPr sz="1000" spc="-5" dirty="0">
                <a:latin typeface="Arial"/>
                <a:cs typeface="Arial"/>
              </a:rPr>
              <a:t>y</a:t>
            </a:r>
            <a:r>
              <a:rPr sz="1000" dirty="0">
                <a:latin typeface="Arial"/>
                <a:cs typeface="Arial"/>
              </a:rPr>
              <a:t> </a:t>
            </a:r>
            <a:r>
              <a:rPr sz="1000" spc="-10" dirty="0">
                <a:latin typeface="Arial"/>
                <a:cs typeface="Arial"/>
              </a:rPr>
              <a:t>Requi</a:t>
            </a:r>
            <a:r>
              <a:rPr sz="1000" spc="-5" dirty="0">
                <a:latin typeface="Arial"/>
                <a:cs typeface="Arial"/>
              </a:rPr>
              <a:t>r</a:t>
            </a:r>
            <a:r>
              <a:rPr sz="1000" spc="-15" dirty="0">
                <a:latin typeface="Arial"/>
                <a:cs typeface="Arial"/>
              </a:rPr>
              <a:t>e</a:t>
            </a:r>
            <a:r>
              <a:rPr sz="1000" spc="5" dirty="0">
                <a:latin typeface="Arial"/>
                <a:cs typeface="Arial"/>
              </a:rPr>
              <a:t>m</a:t>
            </a:r>
            <a:r>
              <a:rPr sz="1000" spc="-10" dirty="0">
                <a:latin typeface="Arial"/>
                <a:cs typeface="Arial"/>
              </a:rPr>
              <a:t>ent</a:t>
            </a:r>
            <a:r>
              <a:rPr sz="1000" spc="-5" dirty="0">
                <a:latin typeface="Arial"/>
                <a:cs typeface="Arial"/>
              </a:rPr>
              <a:t>s</a:t>
            </a:r>
            <a:r>
              <a:rPr sz="1000" spc="-20" dirty="0">
                <a:latin typeface="Arial"/>
                <a:cs typeface="Arial"/>
              </a:rPr>
              <a:t> </a:t>
            </a:r>
            <a:r>
              <a:rPr sz="1000" spc="0" dirty="0">
                <a:latin typeface="Arial"/>
                <a:cs typeface="Arial"/>
              </a:rPr>
              <a:t>f</a:t>
            </a:r>
            <a:r>
              <a:rPr sz="1000" spc="-15" dirty="0">
                <a:latin typeface="Arial"/>
                <a:cs typeface="Arial"/>
              </a:rPr>
              <a:t>o</a:t>
            </a:r>
            <a:r>
              <a:rPr sz="1000" spc="-5" dirty="0">
                <a:latin typeface="Arial"/>
                <a:cs typeface="Arial"/>
              </a:rPr>
              <a:t>r</a:t>
            </a:r>
            <a:r>
              <a:rPr sz="1000" spc="-10" dirty="0">
                <a:latin typeface="Arial"/>
                <a:cs typeface="Arial"/>
              </a:rPr>
              <a:t> F</a:t>
            </a:r>
            <a:r>
              <a:rPr sz="1000" spc="-15" dirty="0">
                <a:latin typeface="Arial"/>
                <a:cs typeface="Arial"/>
              </a:rPr>
              <a:t>ede</a:t>
            </a:r>
            <a:r>
              <a:rPr sz="1000" spc="-5" dirty="0">
                <a:latin typeface="Arial"/>
                <a:cs typeface="Arial"/>
              </a:rPr>
              <a:t>r</a:t>
            </a:r>
            <a:r>
              <a:rPr sz="1000" spc="-15" dirty="0">
                <a:latin typeface="Arial"/>
                <a:cs typeface="Arial"/>
              </a:rPr>
              <a:t>a</a:t>
            </a:r>
            <a:r>
              <a:rPr sz="1000" spc="-5" dirty="0">
                <a:latin typeface="Arial"/>
                <a:cs typeface="Arial"/>
              </a:rPr>
              <a:t>l</a:t>
            </a:r>
            <a:r>
              <a:rPr sz="1000" spc="-10" dirty="0">
                <a:latin typeface="Arial"/>
                <a:cs typeface="Arial"/>
              </a:rPr>
              <a:t> In</a:t>
            </a:r>
            <a:r>
              <a:rPr sz="1000" spc="0" dirty="0">
                <a:latin typeface="Arial"/>
                <a:cs typeface="Arial"/>
              </a:rPr>
              <a:t>f</a:t>
            </a:r>
            <a:r>
              <a:rPr sz="1000" spc="-15" dirty="0">
                <a:latin typeface="Arial"/>
                <a:cs typeface="Arial"/>
              </a:rPr>
              <a:t>o</a:t>
            </a:r>
            <a:r>
              <a:rPr sz="1000" spc="-5" dirty="0">
                <a:latin typeface="Arial"/>
                <a:cs typeface="Arial"/>
              </a:rPr>
              <a:t>r</a:t>
            </a:r>
            <a:r>
              <a:rPr sz="1000" spc="5" dirty="0">
                <a:latin typeface="Arial"/>
                <a:cs typeface="Arial"/>
              </a:rPr>
              <a:t>m</a:t>
            </a:r>
            <a:r>
              <a:rPr sz="1000" spc="-10" dirty="0">
                <a:latin typeface="Arial"/>
                <a:cs typeface="Arial"/>
              </a:rPr>
              <a:t>at</a:t>
            </a:r>
            <a:r>
              <a:rPr sz="1000" spc="-15" dirty="0">
                <a:latin typeface="Arial"/>
                <a:cs typeface="Arial"/>
              </a:rPr>
              <a:t>io</a:t>
            </a:r>
            <a:r>
              <a:rPr sz="1000" spc="-10" dirty="0">
                <a:latin typeface="Arial"/>
                <a:cs typeface="Arial"/>
              </a:rPr>
              <a:t>n</a:t>
            </a:r>
            <a:r>
              <a:rPr sz="1000" spc="-30" dirty="0">
                <a:latin typeface="Arial"/>
                <a:cs typeface="Arial"/>
              </a:rPr>
              <a:t> </a:t>
            </a:r>
            <a:r>
              <a:rPr sz="1000" spc="-15" dirty="0">
                <a:latin typeface="Arial"/>
                <a:cs typeface="Arial"/>
              </a:rPr>
              <a:t>an</a:t>
            </a:r>
            <a:r>
              <a:rPr sz="1000" spc="-10" dirty="0">
                <a:latin typeface="Arial"/>
                <a:cs typeface="Arial"/>
              </a:rPr>
              <a:t>d</a:t>
            </a:r>
            <a:r>
              <a:rPr sz="1000" spc="-20" dirty="0">
                <a:latin typeface="Arial"/>
                <a:cs typeface="Arial"/>
              </a:rPr>
              <a:t> </a:t>
            </a:r>
            <a:r>
              <a:rPr sz="1000" spc="-10" dirty="0">
                <a:latin typeface="Arial"/>
                <a:cs typeface="Arial"/>
              </a:rPr>
              <a:t>In</a:t>
            </a:r>
            <a:r>
              <a:rPr sz="1000" spc="0" dirty="0">
                <a:latin typeface="Arial"/>
                <a:cs typeface="Arial"/>
              </a:rPr>
              <a:t>f</a:t>
            </a:r>
            <a:r>
              <a:rPr sz="1000" spc="-15" dirty="0">
                <a:latin typeface="Arial"/>
                <a:cs typeface="Arial"/>
              </a:rPr>
              <a:t>o</a:t>
            </a:r>
            <a:r>
              <a:rPr sz="1000" spc="-5" dirty="0">
                <a:latin typeface="Arial"/>
                <a:cs typeface="Arial"/>
              </a:rPr>
              <a:t>r</a:t>
            </a:r>
            <a:r>
              <a:rPr sz="1000" spc="5" dirty="0">
                <a:latin typeface="Arial"/>
                <a:cs typeface="Arial"/>
              </a:rPr>
              <a:t>m</a:t>
            </a:r>
            <a:r>
              <a:rPr sz="1000" spc="-10" dirty="0">
                <a:latin typeface="Arial"/>
                <a:cs typeface="Arial"/>
              </a:rPr>
              <a:t>at</a:t>
            </a:r>
            <a:r>
              <a:rPr sz="1000" spc="-15" dirty="0">
                <a:latin typeface="Arial"/>
                <a:cs typeface="Arial"/>
              </a:rPr>
              <a:t>io</a:t>
            </a:r>
            <a:r>
              <a:rPr sz="1000" spc="-10" dirty="0">
                <a:latin typeface="Arial"/>
                <a:cs typeface="Arial"/>
              </a:rPr>
              <a:t>n</a:t>
            </a:r>
            <a:r>
              <a:rPr sz="1000" spc="-30" dirty="0">
                <a:latin typeface="Arial"/>
                <a:cs typeface="Arial"/>
              </a:rPr>
              <a:t> </a:t>
            </a:r>
            <a:r>
              <a:rPr sz="1000" spc="-15" dirty="0">
                <a:latin typeface="Arial"/>
                <a:cs typeface="Arial"/>
              </a:rPr>
              <a:t>S</a:t>
            </a:r>
            <a:r>
              <a:rPr sz="1000" spc="-35" dirty="0">
                <a:latin typeface="Arial"/>
                <a:cs typeface="Arial"/>
              </a:rPr>
              <a:t>y</a:t>
            </a:r>
            <a:r>
              <a:rPr sz="1000" dirty="0">
                <a:latin typeface="Arial"/>
                <a:cs typeface="Arial"/>
              </a:rPr>
              <a:t>s</a:t>
            </a:r>
            <a:r>
              <a:rPr sz="1000" spc="-10" dirty="0">
                <a:latin typeface="Arial"/>
                <a:cs typeface="Arial"/>
              </a:rPr>
              <a:t>te</a:t>
            </a:r>
            <a:r>
              <a:rPr sz="1000" spc="5" dirty="0">
                <a:latin typeface="Arial"/>
                <a:cs typeface="Arial"/>
              </a:rPr>
              <a:t>m</a:t>
            </a:r>
            <a:r>
              <a:rPr sz="1000" spc="-5" dirty="0">
                <a:latin typeface="Arial"/>
                <a:cs typeface="Arial"/>
              </a:rPr>
              <a:t>s</a:t>
            </a:r>
            <a:endParaRPr sz="1000">
              <a:latin typeface="Arial"/>
              <a:cs typeface="Arial"/>
            </a:endParaRPr>
          </a:p>
        </p:txBody>
      </p:sp>
      <p:sp>
        <p:nvSpPr>
          <p:cNvPr id="5" name="object 5"/>
          <p:cNvSpPr txBox="1"/>
          <p:nvPr/>
        </p:nvSpPr>
        <p:spPr>
          <a:xfrm>
            <a:off x="1371600" y="2137393"/>
            <a:ext cx="7543800" cy="3016210"/>
          </a:xfrm>
          <a:prstGeom prst="rect">
            <a:avLst/>
          </a:prstGeom>
        </p:spPr>
        <p:txBody>
          <a:bodyPr vert="horz" wrap="square" lIns="0" tIns="0" rIns="0" bIns="0" rtlCol="0">
            <a:spAutoFit/>
          </a:bodyPr>
          <a:lstStyle/>
          <a:p>
            <a:pPr marL="12700" marR="5080">
              <a:lnSpc>
                <a:spcPct val="100000"/>
              </a:lnSpc>
            </a:pPr>
            <a:r>
              <a:rPr sz="2800" spc="5" dirty="0">
                <a:latin typeface="Calibri"/>
                <a:cs typeface="Calibri"/>
              </a:rPr>
              <a:t>A</a:t>
            </a:r>
            <a:r>
              <a:rPr sz="2800" dirty="0">
                <a:latin typeface="Calibri"/>
                <a:cs typeface="Calibri"/>
              </a:rPr>
              <a:t>n</a:t>
            </a:r>
            <a:r>
              <a:rPr sz="2800" spc="-10" dirty="0">
                <a:latin typeface="Calibri"/>
                <a:cs typeface="Calibri"/>
              </a:rPr>
              <a:t> </a:t>
            </a:r>
            <a:r>
              <a:rPr sz="2800" spc="-5" dirty="0">
                <a:latin typeface="Calibri"/>
                <a:cs typeface="Calibri"/>
              </a:rPr>
              <a:t>i</a:t>
            </a:r>
            <a:r>
              <a:rPr sz="2800" dirty="0">
                <a:latin typeface="Calibri"/>
                <a:cs typeface="Calibri"/>
              </a:rPr>
              <a:t>nc</a:t>
            </a:r>
            <a:r>
              <a:rPr sz="2800" spc="-5" dirty="0">
                <a:latin typeface="Calibri"/>
                <a:cs typeface="Calibri"/>
              </a:rPr>
              <a:t>i</a:t>
            </a:r>
            <a:r>
              <a:rPr sz="2800" dirty="0">
                <a:latin typeface="Calibri"/>
                <a:cs typeface="Calibri"/>
              </a:rPr>
              <a:t>d</a:t>
            </a:r>
            <a:r>
              <a:rPr sz="2800" spc="-5" dirty="0">
                <a:latin typeface="Calibri"/>
                <a:cs typeface="Calibri"/>
              </a:rPr>
              <a:t>e</a:t>
            </a:r>
            <a:r>
              <a:rPr sz="2800" dirty="0">
                <a:latin typeface="Calibri"/>
                <a:cs typeface="Calibri"/>
              </a:rPr>
              <a:t>nt</a:t>
            </a:r>
            <a:r>
              <a:rPr sz="2800" spc="-10" dirty="0">
                <a:latin typeface="Calibri"/>
                <a:cs typeface="Calibri"/>
              </a:rPr>
              <a:t> </a:t>
            </a:r>
            <a:r>
              <a:rPr sz="2800" spc="-5" dirty="0">
                <a:latin typeface="Calibri"/>
                <a:cs typeface="Calibri"/>
              </a:rPr>
              <a:t>i</a:t>
            </a:r>
            <a:r>
              <a:rPr sz="2800" dirty="0">
                <a:latin typeface="Calibri"/>
                <a:cs typeface="Calibri"/>
              </a:rPr>
              <a:t>s</a:t>
            </a:r>
            <a:r>
              <a:rPr sz="2800" spc="10" dirty="0">
                <a:latin typeface="Calibri"/>
                <a:cs typeface="Calibri"/>
              </a:rPr>
              <a:t> </a:t>
            </a:r>
            <a:r>
              <a:rPr sz="2800" dirty="0">
                <a:latin typeface="Calibri"/>
                <a:cs typeface="Calibri"/>
              </a:rPr>
              <a:t>an</a:t>
            </a:r>
            <a:r>
              <a:rPr sz="2800" spc="-5" dirty="0">
                <a:latin typeface="Calibri"/>
                <a:cs typeface="Calibri"/>
              </a:rPr>
              <a:t> o</a:t>
            </a:r>
            <a:r>
              <a:rPr sz="2800" dirty="0">
                <a:latin typeface="Calibri"/>
                <a:cs typeface="Calibri"/>
              </a:rPr>
              <a:t>ccu</a:t>
            </a:r>
            <a:r>
              <a:rPr sz="2800" spc="-5" dirty="0">
                <a:latin typeface="Calibri"/>
                <a:cs typeface="Calibri"/>
              </a:rPr>
              <a:t>rre</a:t>
            </a:r>
            <a:r>
              <a:rPr sz="2800" dirty="0">
                <a:latin typeface="Calibri"/>
                <a:cs typeface="Calibri"/>
              </a:rPr>
              <a:t>nce</a:t>
            </a:r>
            <a:r>
              <a:rPr sz="2800" spc="-10" dirty="0">
                <a:latin typeface="Calibri"/>
                <a:cs typeface="Calibri"/>
              </a:rPr>
              <a:t> </a:t>
            </a:r>
            <a:r>
              <a:rPr sz="2800" dirty="0">
                <a:latin typeface="Calibri"/>
                <a:cs typeface="Calibri"/>
              </a:rPr>
              <a:t>that actua</a:t>
            </a:r>
            <a:r>
              <a:rPr sz="2800" spc="-5" dirty="0">
                <a:latin typeface="Calibri"/>
                <a:cs typeface="Calibri"/>
              </a:rPr>
              <a:t>ll</a:t>
            </a:r>
            <a:r>
              <a:rPr sz="2800" dirty="0">
                <a:latin typeface="Calibri"/>
                <a:cs typeface="Calibri"/>
              </a:rPr>
              <a:t>y </a:t>
            </a:r>
            <a:r>
              <a:rPr sz="2800" spc="-5" dirty="0">
                <a:latin typeface="Calibri"/>
                <a:cs typeface="Calibri"/>
              </a:rPr>
              <a:t>o</a:t>
            </a:r>
            <a:r>
              <a:rPr sz="2800" dirty="0">
                <a:latin typeface="Calibri"/>
                <a:cs typeface="Calibri"/>
              </a:rPr>
              <a:t>r</a:t>
            </a:r>
            <a:r>
              <a:rPr sz="2800" spc="-15" dirty="0">
                <a:latin typeface="Calibri"/>
                <a:cs typeface="Calibri"/>
              </a:rPr>
              <a:t> </a:t>
            </a:r>
            <a:r>
              <a:rPr sz="2800" dirty="0">
                <a:latin typeface="Calibri"/>
                <a:cs typeface="Calibri"/>
              </a:rPr>
              <a:t>p</a:t>
            </a:r>
            <a:r>
              <a:rPr sz="2800" spc="-5" dirty="0">
                <a:latin typeface="Calibri"/>
                <a:cs typeface="Calibri"/>
              </a:rPr>
              <a:t>ote</a:t>
            </a:r>
            <a:r>
              <a:rPr sz="2800" dirty="0">
                <a:latin typeface="Calibri"/>
                <a:cs typeface="Calibri"/>
              </a:rPr>
              <a:t>nt</a:t>
            </a:r>
            <a:r>
              <a:rPr sz="2800" spc="-5" dirty="0">
                <a:latin typeface="Calibri"/>
                <a:cs typeface="Calibri"/>
              </a:rPr>
              <a:t>i</a:t>
            </a:r>
            <a:r>
              <a:rPr sz="2800" dirty="0">
                <a:latin typeface="Calibri"/>
                <a:cs typeface="Calibri"/>
              </a:rPr>
              <a:t>a</a:t>
            </a:r>
            <a:r>
              <a:rPr sz="2800" spc="-5" dirty="0">
                <a:latin typeface="Calibri"/>
                <a:cs typeface="Calibri"/>
              </a:rPr>
              <a:t>ll</a:t>
            </a:r>
            <a:r>
              <a:rPr sz="2800" dirty="0">
                <a:latin typeface="Calibri"/>
                <a:cs typeface="Calibri"/>
              </a:rPr>
              <a:t>y</a:t>
            </a:r>
            <a:r>
              <a:rPr sz="2800" spc="5" dirty="0">
                <a:latin typeface="Calibri"/>
                <a:cs typeface="Calibri"/>
              </a:rPr>
              <a:t> </a:t>
            </a:r>
            <a:r>
              <a:rPr sz="2800" spc="-5" dirty="0">
                <a:latin typeface="Calibri"/>
                <a:cs typeface="Calibri"/>
              </a:rPr>
              <a:t>jeo</a:t>
            </a:r>
            <a:r>
              <a:rPr sz="2800" dirty="0">
                <a:latin typeface="Calibri"/>
                <a:cs typeface="Calibri"/>
              </a:rPr>
              <a:t>pa</a:t>
            </a:r>
            <a:r>
              <a:rPr sz="2800" spc="-5" dirty="0">
                <a:latin typeface="Calibri"/>
                <a:cs typeface="Calibri"/>
              </a:rPr>
              <a:t>r</a:t>
            </a:r>
            <a:r>
              <a:rPr sz="2800" dirty="0">
                <a:latin typeface="Calibri"/>
                <a:cs typeface="Calibri"/>
              </a:rPr>
              <a:t>d</a:t>
            </a:r>
            <a:r>
              <a:rPr sz="2800" spc="-5" dirty="0">
                <a:latin typeface="Calibri"/>
                <a:cs typeface="Calibri"/>
              </a:rPr>
              <a:t>i</a:t>
            </a:r>
            <a:r>
              <a:rPr sz="2800" dirty="0">
                <a:latin typeface="Calibri"/>
                <a:cs typeface="Calibri"/>
              </a:rPr>
              <a:t>z</a:t>
            </a:r>
            <a:r>
              <a:rPr sz="2800" spc="-5" dirty="0">
                <a:latin typeface="Calibri"/>
                <a:cs typeface="Calibri"/>
              </a:rPr>
              <a:t>e</a:t>
            </a:r>
            <a:r>
              <a:rPr sz="2800" dirty="0">
                <a:latin typeface="Calibri"/>
                <a:cs typeface="Calibri"/>
              </a:rPr>
              <a:t>s the c</a:t>
            </a:r>
            <a:r>
              <a:rPr sz="2800" spc="-5" dirty="0">
                <a:latin typeface="Calibri"/>
                <a:cs typeface="Calibri"/>
              </a:rPr>
              <a:t>o</a:t>
            </a:r>
            <a:r>
              <a:rPr sz="2800" dirty="0">
                <a:latin typeface="Calibri"/>
                <a:cs typeface="Calibri"/>
              </a:rPr>
              <a:t>n</a:t>
            </a:r>
            <a:r>
              <a:rPr sz="2800" spc="-5" dirty="0">
                <a:latin typeface="Calibri"/>
                <a:cs typeface="Calibri"/>
              </a:rPr>
              <a:t>fi</a:t>
            </a:r>
            <a:r>
              <a:rPr sz="2800" dirty="0">
                <a:latin typeface="Calibri"/>
                <a:cs typeface="Calibri"/>
              </a:rPr>
              <a:t>d</a:t>
            </a:r>
            <a:r>
              <a:rPr sz="2800" spc="-5" dirty="0">
                <a:latin typeface="Calibri"/>
                <a:cs typeface="Calibri"/>
              </a:rPr>
              <a:t>e</a:t>
            </a:r>
            <a:r>
              <a:rPr sz="2800" dirty="0">
                <a:latin typeface="Calibri"/>
                <a:cs typeface="Calibri"/>
              </a:rPr>
              <a:t>nt</a:t>
            </a:r>
            <a:r>
              <a:rPr sz="2800" spc="-5" dirty="0">
                <a:latin typeface="Calibri"/>
                <a:cs typeface="Calibri"/>
              </a:rPr>
              <a:t>i</a:t>
            </a:r>
            <a:r>
              <a:rPr sz="2800" dirty="0">
                <a:latin typeface="Calibri"/>
                <a:cs typeface="Calibri"/>
              </a:rPr>
              <a:t>a</a:t>
            </a:r>
            <a:r>
              <a:rPr sz="2800" spc="-5" dirty="0">
                <a:latin typeface="Calibri"/>
                <a:cs typeface="Calibri"/>
              </a:rPr>
              <a:t>li</a:t>
            </a:r>
            <a:r>
              <a:rPr sz="2800" dirty="0">
                <a:latin typeface="Calibri"/>
                <a:cs typeface="Calibri"/>
              </a:rPr>
              <a:t>t</a:t>
            </a:r>
            <a:r>
              <a:rPr sz="2800" spc="5" dirty="0">
                <a:latin typeface="Calibri"/>
                <a:cs typeface="Calibri"/>
              </a:rPr>
              <a:t>y</a:t>
            </a:r>
            <a:r>
              <a:rPr sz="2800" dirty="0">
                <a:latin typeface="Calibri"/>
                <a:cs typeface="Calibri"/>
              </a:rPr>
              <a:t>,</a:t>
            </a:r>
            <a:r>
              <a:rPr sz="2800" spc="-5" dirty="0">
                <a:latin typeface="Calibri"/>
                <a:cs typeface="Calibri"/>
              </a:rPr>
              <a:t> i</a:t>
            </a:r>
            <a:r>
              <a:rPr sz="2800" dirty="0">
                <a:latin typeface="Calibri"/>
                <a:cs typeface="Calibri"/>
              </a:rPr>
              <a:t>nt</a:t>
            </a:r>
            <a:r>
              <a:rPr sz="2800" spc="-5" dirty="0">
                <a:latin typeface="Calibri"/>
                <a:cs typeface="Calibri"/>
              </a:rPr>
              <a:t>e</a:t>
            </a:r>
            <a:r>
              <a:rPr sz="2800" dirty="0">
                <a:latin typeface="Calibri"/>
                <a:cs typeface="Calibri"/>
              </a:rPr>
              <a:t>g</a:t>
            </a:r>
            <a:r>
              <a:rPr sz="2800" spc="-5" dirty="0">
                <a:latin typeface="Calibri"/>
                <a:cs typeface="Calibri"/>
              </a:rPr>
              <a:t>ri</a:t>
            </a:r>
            <a:r>
              <a:rPr sz="2800" dirty="0">
                <a:latin typeface="Calibri"/>
                <a:cs typeface="Calibri"/>
              </a:rPr>
              <a:t>t</a:t>
            </a:r>
            <a:r>
              <a:rPr sz="2800" spc="5" dirty="0">
                <a:latin typeface="Calibri"/>
                <a:cs typeface="Calibri"/>
              </a:rPr>
              <a:t>y</a:t>
            </a:r>
            <a:r>
              <a:rPr sz="2800" dirty="0">
                <a:latin typeface="Calibri"/>
                <a:cs typeface="Calibri"/>
              </a:rPr>
              <a:t>,</a:t>
            </a:r>
            <a:r>
              <a:rPr sz="2800" spc="-5" dirty="0">
                <a:latin typeface="Calibri"/>
                <a:cs typeface="Calibri"/>
              </a:rPr>
              <a:t> o</a:t>
            </a:r>
            <a:r>
              <a:rPr sz="2800" dirty="0">
                <a:latin typeface="Calibri"/>
                <a:cs typeface="Calibri"/>
              </a:rPr>
              <a:t>r a</a:t>
            </a:r>
            <a:r>
              <a:rPr sz="2800" spc="-10" dirty="0">
                <a:latin typeface="Calibri"/>
                <a:cs typeface="Calibri"/>
              </a:rPr>
              <a:t>v</a:t>
            </a:r>
            <a:r>
              <a:rPr sz="2800" dirty="0">
                <a:latin typeface="Calibri"/>
                <a:cs typeface="Calibri"/>
              </a:rPr>
              <a:t>a</a:t>
            </a:r>
            <a:r>
              <a:rPr sz="2800" spc="-5" dirty="0">
                <a:latin typeface="Calibri"/>
                <a:cs typeface="Calibri"/>
              </a:rPr>
              <a:t>il</a:t>
            </a:r>
            <a:r>
              <a:rPr sz="2800" dirty="0">
                <a:latin typeface="Calibri"/>
                <a:cs typeface="Calibri"/>
              </a:rPr>
              <a:t>ab</a:t>
            </a:r>
            <a:r>
              <a:rPr sz="2800" spc="-5" dirty="0">
                <a:latin typeface="Calibri"/>
                <a:cs typeface="Calibri"/>
              </a:rPr>
              <a:t>ili</a:t>
            </a:r>
            <a:r>
              <a:rPr sz="2800" dirty="0">
                <a:latin typeface="Calibri"/>
                <a:cs typeface="Calibri"/>
              </a:rPr>
              <a:t>ty</a:t>
            </a:r>
            <a:r>
              <a:rPr sz="2800" spc="20" dirty="0">
                <a:latin typeface="Calibri"/>
                <a:cs typeface="Calibri"/>
              </a:rPr>
              <a:t> </a:t>
            </a:r>
            <a:r>
              <a:rPr sz="2800" spc="-5" dirty="0">
                <a:latin typeface="Calibri"/>
                <a:cs typeface="Calibri"/>
              </a:rPr>
              <a:t>of </a:t>
            </a:r>
            <a:r>
              <a:rPr sz="2800" dirty="0">
                <a:latin typeface="Calibri"/>
                <a:cs typeface="Calibri"/>
              </a:rPr>
              <a:t>an</a:t>
            </a:r>
            <a:r>
              <a:rPr sz="2800" spc="-5" dirty="0">
                <a:latin typeface="Calibri"/>
                <a:cs typeface="Calibri"/>
              </a:rPr>
              <a:t> i</a:t>
            </a:r>
            <a:r>
              <a:rPr sz="2800" dirty="0">
                <a:latin typeface="Calibri"/>
                <a:cs typeface="Calibri"/>
              </a:rPr>
              <a:t>n</a:t>
            </a:r>
            <a:r>
              <a:rPr sz="2800" spc="-5" dirty="0">
                <a:latin typeface="Calibri"/>
                <a:cs typeface="Calibri"/>
              </a:rPr>
              <a:t>form</a:t>
            </a:r>
            <a:r>
              <a:rPr sz="2800" dirty="0">
                <a:latin typeface="Calibri"/>
                <a:cs typeface="Calibri"/>
              </a:rPr>
              <a:t>at</a:t>
            </a:r>
            <a:r>
              <a:rPr sz="2800" spc="-5" dirty="0">
                <a:latin typeface="Calibri"/>
                <a:cs typeface="Calibri"/>
              </a:rPr>
              <a:t>io</a:t>
            </a:r>
            <a:r>
              <a:rPr sz="2800" dirty="0">
                <a:latin typeface="Calibri"/>
                <a:cs typeface="Calibri"/>
              </a:rPr>
              <a:t>n</a:t>
            </a:r>
            <a:r>
              <a:rPr sz="2800" spc="5" dirty="0">
                <a:latin typeface="Calibri"/>
                <a:cs typeface="Calibri"/>
              </a:rPr>
              <a:t> </a:t>
            </a:r>
            <a:r>
              <a:rPr sz="2800" spc="-5" dirty="0">
                <a:latin typeface="Calibri"/>
                <a:cs typeface="Calibri"/>
              </a:rPr>
              <a:t>s</a:t>
            </a:r>
            <a:r>
              <a:rPr sz="2800" dirty="0">
                <a:latin typeface="Calibri"/>
                <a:cs typeface="Calibri"/>
              </a:rPr>
              <a:t>y</a:t>
            </a:r>
            <a:r>
              <a:rPr sz="2800" spc="-5" dirty="0">
                <a:latin typeface="Calibri"/>
                <a:cs typeface="Calibri"/>
              </a:rPr>
              <a:t>s</a:t>
            </a:r>
            <a:r>
              <a:rPr sz="2800" dirty="0">
                <a:latin typeface="Calibri"/>
                <a:cs typeface="Calibri"/>
              </a:rPr>
              <a:t>t</a:t>
            </a:r>
            <a:r>
              <a:rPr sz="2800" spc="-5" dirty="0">
                <a:latin typeface="Calibri"/>
                <a:cs typeface="Calibri"/>
              </a:rPr>
              <a:t>e</a:t>
            </a:r>
            <a:r>
              <a:rPr sz="2800" dirty="0">
                <a:latin typeface="Calibri"/>
                <a:cs typeface="Calibri"/>
              </a:rPr>
              <a:t>m</a:t>
            </a:r>
            <a:r>
              <a:rPr sz="2800" spc="10" dirty="0">
                <a:latin typeface="Calibri"/>
                <a:cs typeface="Calibri"/>
              </a:rPr>
              <a:t> </a:t>
            </a:r>
            <a:r>
              <a:rPr sz="2800" spc="-5" dirty="0">
                <a:latin typeface="Calibri"/>
                <a:cs typeface="Calibri"/>
              </a:rPr>
              <a:t>o</a:t>
            </a:r>
            <a:r>
              <a:rPr sz="2800" dirty="0">
                <a:latin typeface="Calibri"/>
                <a:cs typeface="Calibri"/>
              </a:rPr>
              <a:t>r</a:t>
            </a:r>
            <a:r>
              <a:rPr sz="2800" spc="-15" dirty="0">
                <a:latin typeface="Calibri"/>
                <a:cs typeface="Calibri"/>
              </a:rPr>
              <a:t> </a:t>
            </a:r>
            <a:r>
              <a:rPr sz="2800" dirty="0">
                <a:latin typeface="Calibri"/>
                <a:cs typeface="Calibri"/>
              </a:rPr>
              <a:t>the </a:t>
            </a:r>
            <a:r>
              <a:rPr sz="2800" spc="-5" dirty="0">
                <a:latin typeface="Calibri"/>
                <a:cs typeface="Calibri"/>
              </a:rPr>
              <a:t>i</a:t>
            </a:r>
            <a:r>
              <a:rPr sz="2800" dirty="0">
                <a:latin typeface="Calibri"/>
                <a:cs typeface="Calibri"/>
              </a:rPr>
              <a:t>n</a:t>
            </a:r>
            <a:r>
              <a:rPr sz="2800" spc="-5" dirty="0">
                <a:latin typeface="Calibri"/>
                <a:cs typeface="Calibri"/>
              </a:rPr>
              <a:t>form</a:t>
            </a:r>
            <a:r>
              <a:rPr sz="2800" dirty="0">
                <a:latin typeface="Calibri"/>
                <a:cs typeface="Calibri"/>
              </a:rPr>
              <a:t>at</a:t>
            </a:r>
            <a:r>
              <a:rPr sz="2800" spc="-5" dirty="0">
                <a:latin typeface="Calibri"/>
                <a:cs typeface="Calibri"/>
              </a:rPr>
              <a:t>ion </a:t>
            </a:r>
            <a:r>
              <a:rPr sz="2800" dirty="0">
                <a:latin typeface="Calibri"/>
                <a:cs typeface="Calibri"/>
              </a:rPr>
              <a:t>the </a:t>
            </a:r>
            <a:r>
              <a:rPr sz="2800" spc="-5" dirty="0">
                <a:latin typeface="Calibri"/>
                <a:cs typeface="Calibri"/>
              </a:rPr>
              <a:t>s</a:t>
            </a:r>
            <a:r>
              <a:rPr sz="2800" dirty="0">
                <a:latin typeface="Calibri"/>
                <a:cs typeface="Calibri"/>
              </a:rPr>
              <a:t>y</a:t>
            </a:r>
            <a:r>
              <a:rPr sz="2800" spc="-5" dirty="0">
                <a:latin typeface="Calibri"/>
                <a:cs typeface="Calibri"/>
              </a:rPr>
              <a:t>s</a:t>
            </a:r>
            <a:r>
              <a:rPr sz="2800" dirty="0">
                <a:latin typeface="Calibri"/>
                <a:cs typeface="Calibri"/>
              </a:rPr>
              <a:t>t</a:t>
            </a:r>
            <a:r>
              <a:rPr sz="2800" spc="-5" dirty="0">
                <a:latin typeface="Calibri"/>
                <a:cs typeface="Calibri"/>
              </a:rPr>
              <a:t>e</a:t>
            </a:r>
            <a:r>
              <a:rPr sz="2800" dirty="0">
                <a:latin typeface="Calibri"/>
                <a:cs typeface="Calibri"/>
              </a:rPr>
              <a:t>m</a:t>
            </a:r>
            <a:r>
              <a:rPr sz="2800" spc="-5" dirty="0">
                <a:latin typeface="Calibri"/>
                <a:cs typeface="Calibri"/>
              </a:rPr>
              <a:t> </a:t>
            </a:r>
            <a:r>
              <a:rPr sz="2800" dirty="0">
                <a:latin typeface="Calibri"/>
                <a:cs typeface="Calibri"/>
              </a:rPr>
              <a:t>p</a:t>
            </a:r>
            <a:r>
              <a:rPr sz="2800" spc="-5" dirty="0">
                <a:latin typeface="Calibri"/>
                <a:cs typeface="Calibri"/>
              </a:rPr>
              <a:t>ro</a:t>
            </a:r>
            <a:r>
              <a:rPr sz="2800" dirty="0">
                <a:latin typeface="Calibri"/>
                <a:cs typeface="Calibri"/>
              </a:rPr>
              <a:t>c</a:t>
            </a:r>
            <a:r>
              <a:rPr sz="2800" spc="-5" dirty="0">
                <a:latin typeface="Calibri"/>
                <a:cs typeface="Calibri"/>
              </a:rPr>
              <a:t>esses</a:t>
            </a:r>
            <a:r>
              <a:rPr sz="2800" dirty="0">
                <a:latin typeface="Calibri"/>
                <a:cs typeface="Calibri"/>
              </a:rPr>
              <a:t>,</a:t>
            </a:r>
            <a:r>
              <a:rPr sz="2800" spc="20" dirty="0">
                <a:latin typeface="Calibri"/>
                <a:cs typeface="Calibri"/>
              </a:rPr>
              <a:t> </a:t>
            </a:r>
            <a:r>
              <a:rPr sz="2800" spc="-5" dirty="0">
                <a:latin typeface="Calibri"/>
                <a:cs typeface="Calibri"/>
              </a:rPr>
              <a:t>s</a:t>
            </a:r>
            <a:r>
              <a:rPr sz="2800" dirty="0">
                <a:latin typeface="Calibri"/>
                <a:cs typeface="Calibri"/>
              </a:rPr>
              <a:t>t</a:t>
            </a:r>
            <a:r>
              <a:rPr sz="2800" spc="-5" dirty="0">
                <a:latin typeface="Calibri"/>
                <a:cs typeface="Calibri"/>
              </a:rPr>
              <a:t>ores</a:t>
            </a:r>
            <a:r>
              <a:rPr sz="2800" dirty="0">
                <a:latin typeface="Calibri"/>
                <a:cs typeface="Calibri"/>
              </a:rPr>
              <a:t>,</a:t>
            </a:r>
            <a:r>
              <a:rPr sz="2800" spc="20" dirty="0">
                <a:latin typeface="Calibri"/>
                <a:cs typeface="Calibri"/>
              </a:rPr>
              <a:t> </a:t>
            </a:r>
            <a:r>
              <a:rPr sz="2800" spc="-5" dirty="0">
                <a:latin typeface="Calibri"/>
                <a:cs typeface="Calibri"/>
              </a:rPr>
              <a:t>o</a:t>
            </a:r>
            <a:r>
              <a:rPr sz="2800" dirty="0">
                <a:latin typeface="Calibri"/>
                <a:cs typeface="Calibri"/>
              </a:rPr>
              <a:t>r t</a:t>
            </a:r>
            <a:r>
              <a:rPr sz="2800" spc="-5" dirty="0">
                <a:latin typeface="Calibri"/>
                <a:cs typeface="Calibri"/>
              </a:rPr>
              <a:t>r</a:t>
            </a:r>
            <a:r>
              <a:rPr sz="2800" dirty="0">
                <a:latin typeface="Calibri"/>
                <a:cs typeface="Calibri"/>
              </a:rPr>
              <a:t>an</a:t>
            </a:r>
            <a:r>
              <a:rPr sz="2800" spc="-5" dirty="0">
                <a:latin typeface="Calibri"/>
                <a:cs typeface="Calibri"/>
              </a:rPr>
              <a:t>smi</a:t>
            </a:r>
            <a:r>
              <a:rPr sz="2800" dirty="0">
                <a:latin typeface="Calibri"/>
                <a:cs typeface="Calibri"/>
              </a:rPr>
              <a:t>t</a:t>
            </a:r>
            <a:r>
              <a:rPr sz="2800" spc="-5" dirty="0">
                <a:latin typeface="Calibri"/>
                <a:cs typeface="Calibri"/>
              </a:rPr>
              <a:t>s</a:t>
            </a:r>
            <a:r>
              <a:rPr sz="2800" dirty="0">
                <a:latin typeface="Calibri"/>
                <a:cs typeface="Calibri"/>
              </a:rPr>
              <a:t>,</a:t>
            </a:r>
            <a:r>
              <a:rPr sz="2800" spc="30" dirty="0">
                <a:latin typeface="Calibri"/>
                <a:cs typeface="Calibri"/>
              </a:rPr>
              <a:t> </a:t>
            </a:r>
            <a:r>
              <a:rPr sz="2800" spc="-5" dirty="0">
                <a:latin typeface="Calibri"/>
                <a:cs typeface="Calibri"/>
              </a:rPr>
              <a:t>o</a:t>
            </a:r>
            <a:r>
              <a:rPr sz="2800" dirty="0">
                <a:latin typeface="Calibri"/>
                <a:cs typeface="Calibri"/>
              </a:rPr>
              <a:t>r</a:t>
            </a:r>
            <a:r>
              <a:rPr sz="2800" spc="-10" dirty="0">
                <a:latin typeface="Calibri"/>
                <a:cs typeface="Calibri"/>
              </a:rPr>
              <a:t> </a:t>
            </a:r>
            <a:r>
              <a:rPr sz="2800" dirty="0">
                <a:latin typeface="Calibri"/>
                <a:cs typeface="Calibri"/>
              </a:rPr>
              <a:t>that c</a:t>
            </a:r>
            <a:r>
              <a:rPr sz="2800" spc="-5" dirty="0">
                <a:latin typeface="Calibri"/>
                <a:cs typeface="Calibri"/>
              </a:rPr>
              <a:t>o</a:t>
            </a:r>
            <a:r>
              <a:rPr sz="2800" dirty="0">
                <a:latin typeface="Calibri"/>
                <a:cs typeface="Calibri"/>
              </a:rPr>
              <a:t>n</a:t>
            </a:r>
            <a:r>
              <a:rPr sz="2800" spc="-5" dirty="0">
                <a:latin typeface="Calibri"/>
                <a:cs typeface="Calibri"/>
              </a:rPr>
              <a:t>s</a:t>
            </a:r>
            <a:r>
              <a:rPr sz="2800" dirty="0">
                <a:latin typeface="Calibri"/>
                <a:cs typeface="Calibri"/>
              </a:rPr>
              <a:t>t</a:t>
            </a:r>
            <a:r>
              <a:rPr sz="2800" spc="-5" dirty="0">
                <a:latin typeface="Calibri"/>
                <a:cs typeface="Calibri"/>
              </a:rPr>
              <a:t>i</a:t>
            </a:r>
            <a:r>
              <a:rPr sz="2800" dirty="0">
                <a:latin typeface="Calibri"/>
                <a:cs typeface="Calibri"/>
              </a:rPr>
              <a:t>tut</a:t>
            </a:r>
            <a:r>
              <a:rPr sz="2800" spc="-5" dirty="0">
                <a:latin typeface="Calibri"/>
                <a:cs typeface="Calibri"/>
              </a:rPr>
              <a:t>e</a:t>
            </a:r>
            <a:r>
              <a:rPr sz="2800" dirty="0">
                <a:latin typeface="Calibri"/>
                <a:cs typeface="Calibri"/>
              </a:rPr>
              <a:t>s</a:t>
            </a:r>
            <a:r>
              <a:rPr sz="2800" spc="10" dirty="0">
                <a:latin typeface="Calibri"/>
                <a:cs typeface="Calibri"/>
              </a:rPr>
              <a:t> </a:t>
            </a:r>
            <a:r>
              <a:rPr sz="2800" dirty="0">
                <a:latin typeface="Calibri"/>
                <a:cs typeface="Calibri"/>
              </a:rPr>
              <a:t>a</a:t>
            </a:r>
            <a:r>
              <a:rPr sz="2800" spc="-10" dirty="0">
                <a:latin typeface="Calibri"/>
                <a:cs typeface="Calibri"/>
              </a:rPr>
              <a:t> v</a:t>
            </a:r>
            <a:r>
              <a:rPr sz="2800" spc="-5" dirty="0">
                <a:latin typeface="Calibri"/>
                <a:cs typeface="Calibri"/>
              </a:rPr>
              <a:t>iol</a:t>
            </a:r>
            <a:r>
              <a:rPr sz="2800" dirty="0">
                <a:latin typeface="Calibri"/>
                <a:cs typeface="Calibri"/>
              </a:rPr>
              <a:t>at</a:t>
            </a:r>
            <a:r>
              <a:rPr sz="2800" spc="-5" dirty="0">
                <a:latin typeface="Calibri"/>
                <a:cs typeface="Calibri"/>
              </a:rPr>
              <a:t>ion o</a:t>
            </a:r>
            <a:r>
              <a:rPr sz="2800" dirty="0">
                <a:latin typeface="Calibri"/>
                <a:cs typeface="Calibri"/>
              </a:rPr>
              <a:t>r</a:t>
            </a:r>
            <a:r>
              <a:rPr sz="2800" spc="-10" dirty="0">
                <a:latin typeface="Calibri"/>
                <a:cs typeface="Calibri"/>
              </a:rPr>
              <a:t> </a:t>
            </a:r>
            <a:r>
              <a:rPr sz="2800" spc="-5" dirty="0">
                <a:latin typeface="Calibri"/>
                <a:cs typeface="Calibri"/>
              </a:rPr>
              <a:t>immi</a:t>
            </a:r>
            <a:r>
              <a:rPr sz="2800" dirty="0">
                <a:latin typeface="Calibri"/>
                <a:cs typeface="Calibri"/>
              </a:rPr>
              <a:t>n</a:t>
            </a:r>
            <a:r>
              <a:rPr sz="2800" spc="-5" dirty="0">
                <a:latin typeface="Calibri"/>
                <a:cs typeface="Calibri"/>
              </a:rPr>
              <a:t>e</a:t>
            </a:r>
            <a:r>
              <a:rPr sz="2800" dirty="0">
                <a:latin typeface="Calibri"/>
                <a:cs typeface="Calibri"/>
              </a:rPr>
              <a:t>nt</a:t>
            </a:r>
            <a:r>
              <a:rPr sz="2800" spc="15" dirty="0">
                <a:latin typeface="Calibri"/>
                <a:cs typeface="Calibri"/>
              </a:rPr>
              <a:t> </a:t>
            </a:r>
            <a:r>
              <a:rPr sz="2800" dirty="0">
                <a:latin typeface="Calibri"/>
                <a:cs typeface="Calibri"/>
              </a:rPr>
              <a:t>th</a:t>
            </a:r>
            <a:r>
              <a:rPr sz="2800" spc="-5" dirty="0">
                <a:latin typeface="Calibri"/>
                <a:cs typeface="Calibri"/>
              </a:rPr>
              <a:t>re</a:t>
            </a:r>
            <a:r>
              <a:rPr sz="2800" dirty="0">
                <a:latin typeface="Calibri"/>
                <a:cs typeface="Calibri"/>
              </a:rPr>
              <a:t>at</a:t>
            </a:r>
            <a:r>
              <a:rPr sz="2800" spc="15" dirty="0">
                <a:latin typeface="Calibri"/>
                <a:cs typeface="Calibri"/>
              </a:rPr>
              <a:t> </a:t>
            </a:r>
            <a:r>
              <a:rPr sz="2800" spc="-5" dirty="0">
                <a:latin typeface="Calibri"/>
                <a:cs typeface="Calibri"/>
              </a:rPr>
              <a:t>o</a:t>
            </a:r>
            <a:r>
              <a:rPr sz="2800" dirty="0">
                <a:latin typeface="Calibri"/>
                <a:cs typeface="Calibri"/>
              </a:rPr>
              <a:t>f</a:t>
            </a:r>
            <a:r>
              <a:rPr sz="2800" spc="-10" dirty="0">
                <a:latin typeface="Calibri"/>
                <a:cs typeface="Calibri"/>
              </a:rPr>
              <a:t> </a:t>
            </a:r>
            <a:r>
              <a:rPr sz="2800" spc="-5" dirty="0">
                <a:latin typeface="Calibri"/>
                <a:cs typeface="Calibri"/>
              </a:rPr>
              <a:t>viol</a:t>
            </a:r>
            <a:r>
              <a:rPr sz="2800" dirty="0">
                <a:latin typeface="Calibri"/>
                <a:cs typeface="Calibri"/>
              </a:rPr>
              <a:t>at</a:t>
            </a:r>
            <a:r>
              <a:rPr sz="2800" spc="-5" dirty="0">
                <a:latin typeface="Calibri"/>
                <a:cs typeface="Calibri"/>
              </a:rPr>
              <a:t>io</a:t>
            </a:r>
            <a:r>
              <a:rPr sz="2800" dirty="0">
                <a:latin typeface="Calibri"/>
                <a:cs typeface="Calibri"/>
              </a:rPr>
              <a:t>n</a:t>
            </a:r>
            <a:r>
              <a:rPr sz="2800" spc="5" dirty="0">
                <a:latin typeface="Calibri"/>
                <a:cs typeface="Calibri"/>
              </a:rPr>
              <a:t> </a:t>
            </a:r>
            <a:r>
              <a:rPr sz="2800" spc="-5" dirty="0">
                <a:latin typeface="Calibri"/>
                <a:cs typeface="Calibri"/>
              </a:rPr>
              <a:t>o</a:t>
            </a:r>
            <a:r>
              <a:rPr sz="2800" dirty="0">
                <a:latin typeface="Calibri"/>
                <a:cs typeface="Calibri"/>
              </a:rPr>
              <a:t>f</a:t>
            </a:r>
            <a:r>
              <a:rPr sz="2800" spc="-10" dirty="0">
                <a:latin typeface="Calibri"/>
                <a:cs typeface="Calibri"/>
              </a:rPr>
              <a:t> </a:t>
            </a:r>
            <a:r>
              <a:rPr sz="2800" spc="-5" dirty="0">
                <a:latin typeface="Calibri"/>
                <a:cs typeface="Calibri"/>
              </a:rPr>
              <a:t>se</a:t>
            </a:r>
            <a:r>
              <a:rPr sz="2800" dirty="0">
                <a:latin typeface="Calibri"/>
                <a:cs typeface="Calibri"/>
              </a:rPr>
              <a:t>cu</a:t>
            </a:r>
            <a:r>
              <a:rPr sz="2800" spc="-5" dirty="0">
                <a:latin typeface="Calibri"/>
                <a:cs typeface="Calibri"/>
              </a:rPr>
              <a:t>ri</a:t>
            </a:r>
            <a:r>
              <a:rPr sz="2800" dirty="0">
                <a:latin typeface="Calibri"/>
                <a:cs typeface="Calibri"/>
              </a:rPr>
              <a:t>ty p</a:t>
            </a:r>
            <a:r>
              <a:rPr sz="2800" spc="-5" dirty="0">
                <a:latin typeface="Calibri"/>
                <a:cs typeface="Calibri"/>
              </a:rPr>
              <a:t>oli</a:t>
            </a:r>
            <a:r>
              <a:rPr sz="2800" dirty="0">
                <a:latin typeface="Calibri"/>
                <a:cs typeface="Calibri"/>
              </a:rPr>
              <a:t>c</a:t>
            </a:r>
            <a:r>
              <a:rPr sz="2800" spc="-5" dirty="0">
                <a:latin typeface="Calibri"/>
                <a:cs typeface="Calibri"/>
              </a:rPr>
              <a:t>ies</a:t>
            </a:r>
            <a:r>
              <a:rPr sz="2800" dirty="0">
                <a:latin typeface="Calibri"/>
                <a:cs typeface="Calibri"/>
              </a:rPr>
              <a:t>,</a:t>
            </a:r>
            <a:r>
              <a:rPr sz="2800" spc="20" dirty="0">
                <a:latin typeface="Calibri"/>
                <a:cs typeface="Calibri"/>
              </a:rPr>
              <a:t> </a:t>
            </a:r>
            <a:r>
              <a:rPr sz="2800" spc="-5" dirty="0">
                <a:latin typeface="Calibri"/>
                <a:cs typeface="Calibri"/>
              </a:rPr>
              <a:t>se</a:t>
            </a:r>
            <a:r>
              <a:rPr sz="2800" dirty="0">
                <a:latin typeface="Calibri"/>
                <a:cs typeface="Calibri"/>
              </a:rPr>
              <a:t>cu</a:t>
            </a:r>
            <a:r>
              <a:rPr sz="2800" spc="-5" dirty="0">
                <a:latin typeface="Calibri"/>
                <a:cs typeface="Calibri"/>
              </a:rPr>
              <a:t>ri</a:t>
            </a:r>
            <a:r>
              <a:rPr sz="2800" dirty="0">
                <a:latin typeface="Calibri"/>
                <a:cs typeface="Calibri"/>
              </a:rPr>
              <a:t>ty</a:t>
            </a:r>
            <a:r>
              <a:rPr sz="2800" spc="5" dirty="0">
                <a:latin typeface="Calibri"/>
                <a:cs typeface="Calibri"/>
              </a:rPr>
              <a:t> </a:t>
            </a:r>
            <a:r>
              <a:rPr sz="2800" dirty="0">
                <a:latin typeface="Calibri"/>
                <a:cs typeface="Calibri"/>
              </a:rPr>
              <a:t>p</a:t>
            </a:r>
            <a:r>
              <a:rPr sz="2800" spc="-5" dirty="0">
                <a:latin typeface="Calibri"/>
                <a:cs typeface="Calibri"/>
              </a:rPr>
              <a:t>ro</a:t>
            </a:r>
            <a:r>
              <a:rPr sz="2800" dirty="0">
                <a:latin typeface="Calibri"/>
                <a:cs typeface="Calibri"/>
              </a:rPr>
              <a:t>c</a:t>
            </a:r>
            <a:r>
              <a:rPr sz="2800" spc="-5" dirty="0">
                <a:latin typeface="Calibri"/>
                <a:cs typeface="Calibri"/>
              </a:rPr>
              <a:t>e</a:t>
            </a:r>
            <a:r>
              <a:rPr sz="2800" dirty="0">
                <a:latin typeface="Calibri"/>
                <a:cs typeface="Calibri"/>
              </a:rPr>
              <a:t>du</a:t>
            </a:r>
            <a:r>
              <a:rPr sz="2800" spc="-5" dirty="0">
                <a:latin typeface="Calibri"/>
                <a:cs typeface="Calibri"/>
              </a:rPr>
              <a:t>res</a:t>
            </a:r>
            <a:r>
              <a:rPr sz="2800" dirty="0">
                <a:latin typeface="Calibri"/>
                <a:cs typeface="Calibri"/>
              </a:rPr>
              <a:t>,</a:t>
            </a:r>
            <a:r>
              <a:rPr sz="2800" spc="-20" dirty="0">
                <a:latin typeface="Calibri"/>
                <a:cs typeface="Calibri"/>
              </a:rPr>
              <a:t> </a:t>
            </a:r>
            <a:r>
              <a:rPr sz="2800" spc="-5" dirty="0">
                <a:latin typeface="Calibri"/>
                <a:cs typeface="Calibri"/>
              </a:rPr>
              <a:t>o</a:t>
            </a:r>
            <a:r>
              <a:rPr sz="2800" dirty="0">
                <a:latin typeface="Calibri"/>
                <a:cs typeface="Calibri"/>
              </a:rPr>
              <a:t>r acc</a:t>
            </a:r>
            <a:r>
              <a:rPr sz="2800" spc="-5" dirty="0">
                <a:latin typeface="Calibri"/>
                <a:cs typeface="Calibri"/>
              </a:rPr>
              <a:t>e</a:t>
            </a:r>
            <a:r>
              <a:rPr sz="2800" dirty="0">
                <a:latin typeface="Calibri"/>
                <a:cs typeface="Calibri"/>
              </a:rPr>
              <a:t>ptab</a:t>
            </a:r>
            <a:r>
              <a:rPr sz="2800" spc="-5" dirty="0">
                <a:latin typeface="Calibri"/>
                <a:cs typeface="Calibri"/>
              </a:rPr>
              <a:t>l</a:t>
            </a:r>
            <a:r>
              <a:rPr sz="2800" dirty="0">
                <a:latin typeface="Calibri"/>
                <a:cs typeface="Calibri"/>
              </a:rPr>
              <a:t>e u</a:t>
            </a:r>
            <a:r>
              <a:rPr sz="2800" spc="-5" dirty="0">
                <a:latin typeface="Calibri"/>
                <a:cs typeface="Calibri"/>
              </a:rPr>
              <a:t>s</a:t>
            </a:r>
            <a:r>
              <a:rPr sz="2800" dirty="0">
                <a:latin typeface="Calibri"/>
                <a:cs typeface="Calibri"/>
              </a:rPr>
              <a:t>e p</a:t>
            </a:r>
            <a:r>
              <a:rPr sz="2800" spc="-5" dirty="0">
                <a:latin typeface="Calibri"/>
                <a:cs typeface="Calibri"/>
              </a:rPr>
              <a:t>oli</a:t>
            </a:r>
            <a:r>
              <a:rPr sz="2800" dirty="0">
                <a:latin typeface="Calibri"/>
                <a:cs typeface="Calibri"/>
              </a:rPr>
              <a:t>c</a:t>
            </a:r>
            <a:r>
              <a:rPr sz="2800" spc="-5" dirty="0">
                <a:latin typeface="Calibri"/>
                <a:cs typeface="Calibri"/>
              </a:rPr>
              <a:t>ies</a:t>
            </a:r>
            <a:r>
              <a:rPr sz="2800" dirty="0">
                <a:latin typeface="Calibri"/>
                <a:cs typeface="Calibri"/>
              </a:rPr>
              <a:t>.</a:t>
            </a:r>
          </a:p>
        </p:txBody>
      </p:sp>
      <p:sp>
        <p:nvSpPr>
          <p:cNvPr id="3" name="object 3"/>
          <p:cNvSpPr txBox="1">
            <a:spLocks noGrp="1"/>
          </p:cNvSpPr>
          <p:nvPr>
            <p:ph type="title"/>
          </p:nvPr>
        </p:nvSpPr>
        <p:spPr>
          <a:prstGeom prst="rect">
            <a:avLst/>
          </a:prstGeom>
        </p:spPr>
        <p:txBody>
          <a:bodyPr vert="horz" wrap="square" lIns="0" tIns="311957" rIns="0" bIns="0" rtlCol="0">
            <a:spAutoFit/>
          </a:bodyPr>
          <a:lstStyle/>
          <a:p>
            <a:pPr marL="12700">
              <a:lnSpc>
                <a:spcPts val="3329"/>
              </a:lnSpc>
            </a:pPr>
            <a:r>
              <a:rPr spc="-30" dirty="0"/>
              <a:t>W</a:t>
            </a:r>
            <a:r>
              <a:rPr spc="-25" dirty="0"/>
              <a:t>h</a:t>
            </a:r>
            <a:r>
              <a:rPr spc="-15" dirty="0"/>
              <a:t>a</a:t>
            </a:r>
            <a:r>
              <a:rPr spc="-10" dirty="0"/>
              <a:t>t</a:t>
            </a:r>
            <a:r>
              <a:rPr spc="5" dirty="0"/>
              <a:t> </a:t>
            </a:r>
            <a:r>
              <a:rPr spc="-15" dirty="0"/>
              <a:t>is</a:t>
            </a:r>
            <a:r>
              <a:rPr spc="5" dirty="0"/>
              <a:t> </a:t>
            </a:r>
            <a:r>
              <a:rPr spc="-15" dirty="0"/>
              <a:t>a</a:t>
            </a:r>
            <a:r>
              <a:rPr spc="-20" dirty="0"/>
              <a:t>n</a:t>
            </a:r>
            <a:r>
              <a:rPr spc="-5" dirty="0"/>
              <a:t> </a:t>
            </a:r>
            <a:r>
              <a:rPr spc="-10" dirty="0"/>
              <a:t>I</a:t>
            </a:r>
            <a:r>
              <a:rPr spc="-25" dirty="0"/>
              <a:t>n</a:t>
            </a:r>
            <a:r>
              <a:rPr spc="-15" dirty="0"/>
              <a:t>c</a:t>
            </a:r>
            <a:r>
              <a:rPr spc="-10" dirty="0"/>
              <a:t>i</a:t>
            </a:r>
            <a:r>
              <a:rPr spc="-25" dirty="0"/>
              <a:t>d</a:t>
            </a:r>
            <a:r>
              <a:rPr spc="-15" dirty="0"/>
              <a:t>e</a:t>
            </a:r>
            <a:r>
              <a:rPr spc="-25" dirty="0"/>
              <a:t>n</a:t>
            </a:r>
            <a:r>
              <a:rPr spc="-10" dirty="0"/>
              <a:t>t?</a:t>
            </a:r>
          </a:p>
        </p:txBody>
      </p:sp>
      <p:sp>
        <p:nvSpPr>
          <p:cNvPr id="2" name="object 2"/>
          <p:cNvSpPr txBox="1"/>
          <p:nvPr/>
        </p:nvSpPr>
        <p:spPr>
          <a:xfrm>
            <a:off x="383540" y="937877"/>
            <a:ext cx="2058035" cy="228600"/>
          </a:xfrm>
          <a:prstGeom prst="rect">
            <a:avLst/>
          </a:prstGeom>
        </p:spPr>
        <p:txBody>
          <a:bodyPr vert="horz" wrap="square" lIns="0" tIns="0" rIns="0" bIns="0" rtlCol="0">
            <a:spAutoFit/>
          </a:bodyPr>
          <a:lstStyle/>
          <a:p>
            <a:pPr marL="12700">
              <a:lnSpc>
                <a:spcPts val="2140"/>
              </a:lnSpc>
            </a:pPr>
            <a:r>
              <a:rPr sz="1800" b="1" dirty="0">
                <a:solidFill>
                  <a:srgbClr val="A1261E"/>
                </a:solidFill>
                <a:latin typeface="Arial"/>
                <a:cs typeface="Arial"/>
              </a:rPr>
              <a:t>In</a:t>
            </a:r>
            <a:r>
              <a:rPr sz="1800" b="1" spc="-5" dirty="0">
                <a:solidFill>
                  <a:srgbClr val="A1261E"/>
                </a:solidFill>
                <a:latin typeface="Arial"/>
                <a:cs typeface="Arial"/>
              </a:rPr>
              <a:t>c</a:t>
            </a:r>
            <a:r>
              <a:rPr sz="1800" b="1" dirty="0">
                <a:solidFill>
                  <a:srgbClr val="A1261E"/>
                </a:solidFill>
                <a:latin typeface="Arial"/>
                <a:cs typeface="Arial"/>
              </a:rPr>
              <a:t>id</a:t>
            </a:r>
            <a:r>
              <a:rPr sz="1800" b="1" spc="-5" dirty="0">
                <a:solidFill>
                  <a:srgbClr val="A1261E"/>
                </a:solidFill>
                <a:latin typeface="Arial"/>
                <a:cs typeface="Arial"/>
              </a:rPr>
              <a:t>e</a:t>
            </a:r>
            <a:r>
              <a:rPr sz="1800" b="1" dirty="0">
                <a:solidFill>
                  <a:srgbClr val="A1261E"/>
                </a:solidFill>
                <a:latin typeface="Arial"/>
                <a:cs typeface="Arial"/>
              </a:rPr>
              <a:t>nt</a:t>
            </a:r>
            <a:r>
              <a:rPr sz="1800" b="1" spc="-10" dirty="0">
                <a:solidFill>
                  <a:srgbClr val="A1261E"/>
                </a:solidFill>
                <a:latin typeface="Arial"/>
                <a:cs typeface="Arial"/>
              </a:rPr>
              <a:t> </a:t>
            </a:r>
            <a:r>
              <a:rPr sz="1800" b="1" spc="-5" dirty="0">
                <a:solidFill>
                  <a:srgbClr val="A1261E"/>
                </a:solidFill>
                <a:latin typeface="Arial"/>
                <a:cs typeface="Arial"/>
              </a:rPr>
              <a:t>Res</a:t>
            </a:r>
            <a:r>
              <a:rPr sz="1800" b="1" dirty="0">
                <a:solidFill>
                  <a:srgbClr val="A1261E"/>
                </a:solidFill>
                <a:latin typeface="Arial"/>
                <a:cs typeface="Arial"/>
              </a:rPr>
              <a:t>pon</a:t>
            </a:r>
            <a:r>
              <a:rPr sz="1800" b="1" spc="-5" dirty="0">
                <a:solidFill>
                  <a:srgbClr val="A1261E"/>
                </a:solidFill>
                <a:latin typeface="Arial"/>
                <a:cs typeface="Arial"/>
              </a:rPr>
              <a:t>s</a:t>
            </a:r>
            <a:r>
              <a:rPr sz="1800" b="1" dirty="0">
                <a:solidFill>
                  <a:srgbClr val="A1261E"/>
                </a:solidFill>
                <a:latin typeface="Arial"/>
                <a:cs typeface="Arial"/>
              </a:rPr>
              <a:t>e</a:t>
            </a:r>
            <a:endParaRPr sz="1800">
              <a:latin typeface="Arial"/>
              <a:cs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45720" rIns="0" bIns="0" rtlCol="0">
            <a:spAutoFit/>
          </a:bodyPr>
          <a:lstStyle/>
          <a:p>
            <a:pPr marL="12700">
              <a:lnSpc>
                <a:spcPts val="2145"/>
              </a:lnSpc>
            </a:pPr>
            <a:r>
              <a:rPr sz="1800" dirty="0"/>
              <a:t>Int</a:t>
            </a:r>
            <a:r>
              <a:rPr sz="1800" spc="-5" dirty="0"/>
              <a:t>r</a:t>
            </a:r>
            <a:r>
              <a:rPr sz="1800" dirty="0"/>
              <a:t>odu</a:t>
            </a:r>
            <a:r>
              <a:rPr sz="1800" spc="-5" dirty="0"/>
              <a:t>c</a:t>
            </a:r>
            <a:r>
              <a:rPr sz="1800" dirty="0"/>
              <a:t>tion</a:t>
            </a:r>
            <a:endParaRPr sz="1800"/>
          </a:p>
          <a:p>
            <a:pPr marL="12700">
              <a:lnSpc>
                <a:spcPts val="3315"/>
              </a:lnSpc>
            </a:pPr>
            <a:r>
              <a:rPr spc="-25" dirty="0"/>
              <a:t>Ob</a:t>
            </a:r>
            <a:r>
              <a:rPr spc="-10" dirty="0"/>
              <a:t>jecti</a:t>
            </a:r>
            <a:r>
              <a:rPr spc="-15" dirty="0"/>
              <a:t>ves</a:t>
            </a: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5</a:t>
            </a:fld>
            <a:endParaRPr dirty="0"/>
          </a:p>
        </p:txBody>
      </p:sp>
      <p:sp>
        <p:nvSpPr>
          <p:cNvPr id="5" name="object 5"/>
          <p:cNvSpPr txBox="1">
            <a:spLocks noGrp="1"/>
          </p:cNvSpPr>
          <p:nvPr>
            <p:ph type="ftr" sz="quarter" idx="5"/>
          </p:nvPr>
        </p:nvSpPr>
        <p:spPr>
          <a:prstGeom prst="rect">
            <a:avLst/>
          </a:prstGeom>
        </p:spPr>
        <p:txBody>
          <a:bodyPr vert="horz" wrap="square" lIns="0" tIns="0" rIns="0" bIns="0" rtlCol="0">
            <a:spAutoFit/>
          </a:bodyPr>
          <a:lstStyle/>
          <a:p>
            <a:pPr marL="12700">
              <a:lnSpc>
                <a:spcPct val="100000"/>
              </a:lnSpc>
            </a:pPr>
            <a:r>
              <a:rPr spc="-10" dirty="0"/>
              <a:t>In</a:t>
            </a:r>
            <a:r>
              <a:rPr spc="0" dirty="0"/>
              <a:t>f</a:t>
            </a:r>
            <a:r>
              <a:rPr spc="-15" dirty="0"/>
              <a:t>o</a:t>
            </a:r>
            <a:r>
              <a:rPr spc="-5" dirty="0"/>
              <a:t>r</a:t>
            </a:r>
            <a:r>
              <a:rPr spc="5" dirty="0"/>
              <a:t>m</a:t>
            </a:r>
            <a:r>
              <a:rPr spc="-10" dirty="0"/>
              <a:t>at</a:t>
            </a:r>
            <a:r>
              <a:rPr spc="-15" dirty="0"/>
              <a:t>io</a:t>
            </a:r>
            <a:r>
              <a:rPr spc="-10" dirty="0"/>
              <a:t>n</a:t>
            </a:r>
            <a:r>
              <a:rPr spc="-40" dirty="0"/>
              <a:t> </a:t>
            </a:r>
            <a:r>
              <a:rPr spc="-15" dirty="0"/>
              <a:t>Se</a:t>
            </a:r>
            <a:r>
              <a:rPr dirty="0"/>
              <a:t>c</a:t>
            </a:r>
            <a:r>
              <a:rPr spc="-15" dirty="0"/>
              <a:t>u</a:t>
            </a:r>
            <a:r>
              <a:rPr spc="-5" dirty="0"/>
              <a:t>r</a:t>
            </a:r>
            <a:r>
              <a:rPr spc="-10" dirty="0"/>
              <a:t>it</a:t>
            </a:r>
            <a:r>
              <a:rPr spc="-5" dirty="0"/>
              <a:t>y</a:t>
            </a:r>
            <a:r>
              <a:rPr dirty="0"/>
              <a:t> </a:t>
            </a:r>
            <a:r>
              <a:rPr spc="0" dirty="0"/>
              <a:t>f</a:t>
            </a:r>
            <a:r>
              <a:rPr spc="-15" dirty="0"/>
              <a:t>o</a:t>
            </a:r>
            <a:r>
              <a:rPr spc="-5" dirty="0"/>
              <a:t>r</a:t>
            </a:r>
            <a:r>
              <a:rPr spc="-10" dirty="0"/>
              <a:t> </a:t>
            </a:r>
            <a:r>
              <a:rPr spc="-15" dirty="0"/>
              <a:t>E</a:t>
            </a:r>
            <a:r>
              <a:rPr dirty="0"/>
              <a:t>x</a:t>
            </a:r>
            <a:r>
              <a:rPr spc="-15" dirty="0"/>
              <a:t>e</a:t>
            </a:r>
            <a:r>
              <a:rPr dirty="0"/>
              <a:t>c</a:t>
            </a:r>
            <a:r>
              <a:rPr spc="-10" dirty="0"/>
              <a:t>uti</a:t>
            </a:r>
            <a:r>
              <a:rPr spc="-15" dirty="0"/>
              <a:t>ves</a:t>
            </a:r>
          </a:p>
        </p:txBody>
      </p:sp>
      <p:sp>
        <p:nvSpPr>
          <p:cNvPr id="3" name="object 3"/>
          <p:cNvSpPr txBox="1">
            <a:spLocks noGrp="1"/>
          </p:cNvSpPr>
          <p:nvPr>
            <p:ph type="body" idx="1"/>
          </p:nvPr>
        </p:nvSpPr>
        <p:spPr>
          <a:xfrm>
            <a:off x="535940" y="1835586"/>
            <a:ext cx="8834119" cy="3539430"/>
          </a:xfrm>
          <a:prstGeom prst="rect">
            <a:avLst/>
          </a:prstGeom>
        </p:spPr>
        <p:txBody>
          <a:bodyPr vert="horz" wrap="square" lIns="0" tIns="76200" rIns="0" bIns="0" rtlCol="0">
            <a:spAutoFit/>
          </a:bodyPr>
          <a:lstStyle/>
          <a:p>
            <a:pPr marL="43180">
              <a:lnSpc>
                <a:spcPct val="100000"/>
              </a:lnSpc>
            </a:pPr>
            <a:r>
              <a:rPr spc="-5" dirty="0"/>
              <a:t>A</a:t>
            </a:r>
            <a:r>
              <a:rPr dirty="0"/>
              <a:t>t</a:t>
            </a:r>
            <a:r>
              <a:rPr spc="-5" dirty="0"/>
              <a:t> </a:t>
            </a:r>
            <a:r>
              <a:rPr dirty="0"/>
              <a:t>t</a:t>
            </a:r>
            <a:r>
              <a:rPr spc="-10" dirty="0"/>
              <a:t>h</a:t>
            </a:r>
            <a:r>
              <a:rPr dirty="0"/>
              <a:t>e</a:t>
            </a:r>
            <a:r>
              <a:rPr spc="-5" dirty="0"/>
              <a:t> </a:t>
            </a:r>
            <a:r>
              <a:rPr spc="-10" dirty="0"/>
              <a:t>en</a:t>
            </a:r>
            <a:r>
              <a:rPr dirty="0"/>
              <a:t>d</a:t>
            </a:r>
            <a:r>
              <a:rPr spc="10" dirty="0"/>
              <a:t> </a:t>
            </a:r>
            <a:r>
              <a:rPr spc="-10" dirty="0"/>
              <a:t>o</a:t>
            </a:r>
            <a:r>
              <a:rPr dirty="0"/>
              <a:t>f</a:t>
            </a:r>
            <a:r>
              <a:rPr spc="5" dirty="0"/>
              <a:t> </a:t>
            </a:r>
            <a:r>
              <a:rPr dirty="0"/>
              <a:t>t</a:t>
            </a:r>
            <a:r>
              <a:rPr spc="-10" dirty="0"/>
              <a:t>h</a:t>
            </a:r>
            <a:r>
              <a:rPr spc="-5" dirty="0"/>
              <a:t>i</a:t>
            </a:r>
            <a:r>
              <a:rPr dirty="0"/>
              <a:t>s c</a:t>
            </a:r>
            <a:r>
              <a:rPr spc="-10" dirty="0"/>
              <a:t>ou</a:t>
            </a:r>
            <a:r>
              <a:rPr dirty="0"/>
              <a:t>rse</a:t>
            </a:r>
            <a:r>
              <a:rPr spc="-5" dirty="0"/>
              <a:t> </a:t>
            </a:r>
            <a:r>
              <a:rPr spc="-25" dirty="0"/>
              <a:t>y</a:t>
            </a:r>
            <a:r>
              <a:rPr spc="-10" dirty="0"/>
              <a:t>o</a:t>
            </a:r>
            <a:r>
              <a:rPr dirty="0"/>
              <a:t>u</a:t>
            </a:r>
            <a:r>
              <a:rPr spc="30" dirty="0"/>
              <a:t> </a:t>
            </a:r>
            <a:r>
              <a:rPr spc="-40" dirty="0"/>
              <a:t>w</a:t>
            </a:r>
            <a:r>
              <a:rPr spc="-5" dirty="0"/>
              <a:t>il</a:t>
            </a:r>
            <a:r>
              <a:rPr dirty="0"/>
              <a:t>l</a:t>
            </a:r>
            <a:r>
              <a:rPr spc="45" dirty="0"/>
              <a:t> </a:t>
            </a:r>
            <a:r>
              <a:rPr spc="-10" dirty="0"/>
              <a:t>b</a:t>
            </a:r>
            <a:r>
              <a:rPr dirty="0"/>
              <a:t>e</a:t>
            </a:r>
            <a:r>
              <a:rPr spc="-5" dirty="0"/>
              <a:t> </a:t>
            </a:r>
            <a:r>
              <a:rPr spc="-10" dirty="0"/>
              <a:t>ab</a:t>
            </a:r>
            <a:r>
              <a:rPr spc="-5" dirty="0"/>
              <a:t>l</a:t>
            </a:r>
            <a:r>
              <a:rPr dirty="0"/>
              <a:t>e</a:t>
            </a:r>
            <a:r>
              <a:rPr spc="10" dirty="0"/>
              <a:t> </a:t>
            </a:r>
            <a:r>
              <a:rPr dirty="0"/>
              <a:t>t</a:t>
            </a:r>
            <a:r>
              <a:rPr spc="-10" dirty="0"/>
              <a:t>o:</a:t>
            </a:r>
          </a:p>
          <a:p>
            <a:pPr marL="500380" marR="5080" indent="-228600">
              <a:lnSpc>
                <a:spcPct val="100000"/>
              </a:lnSpc>
              <a:spcBef>
                <a:spcPts val="860"/>
              </a:spcBef>
            </a:pPr>
            <a:r>
              <a:rPr dirty="0">
                <a:latin typeface="Webdings"/>
                <a:cs typeface="Webdings"/>
              </a:rPr>
              <a:t></a:t>
            </a:r>
            <a:r>
              <a:rPr spc="-5" dirty="0"/>
              <a:t>U</a:t>
            </a:r>
            <a:r>
              <a:rPr spc="-10" dirty="0"/>
              <a:t>nde</a:t>
            </a:r>
            <a:r>
              <a:rPr dirty="0"/>
              <a:t>rst</a:t>
            </a:r>
            <a:r>
              <a:rPr spc="-10" dirty="0"/>
              <a:t>an</a:t>
            </a:r>
            <a:r>
              <a:rPr dirty="0"/>
              <a:t>d</a:t>
            </a:r>
            <a:r>
              <a:rPr spc="20" dirty="0"/>
              <a:t> </a:t>
            </a:r>
            <a:r>
              <a:rPr spc="-25" dirty="0"/>
              <a:t>y</a:t>
            </a:r>
            <a:r>
              <a:rPr spc="-10" dirty="0"/>
              <a:t>ou</a:t>
            </a:r>
            <a:r>
              <a:rPr dirty="0"/>
              <a:t>r</a:t>
            </a:r>
            <a:r>
              <a:rPr spc="25" dirty="0"/>
              <a:t> </a:t>
            </a:r>
            <a:r>
              <a:rPr dirty="0"/>
              <a:t>r</a:t>
            </a:r>
            <a:r>
              <a:rPr spc="-10" dirty="0"/>
              <a:t>o</a:t>
            </a:r>
            <a:r>
              <a:rPr spc="-5" dirty="0"/>
              <a:t>l</a:t>
            </a:r>
            <a:r>
              <a:rPr dirty="0"/>
              <a:t>e</a:t>
            </a:r>
            <a:r>
              <a:rPr spc="10" dirty="0"/>
              <a:t> </a:t>
            </a:r>
            <a:r>
              <a:rPr spc="-10" dirty="0"/>
              <a:t>an</a:t>
            </a:r>
            <a:r>
              <a:rPr dirty="0"/>
              <a:t>d</a:t>
            </a:r>
            <a:r>
              <a:rPr spc="-5" dirty="0"/>
              <a:t> </a:t>
            </a:r>
            <a:r>
              <a:rPr dirty="0"/>
              <a:t>r</a:t>
            </a:r>
            <a:r>
              <a:rPr spc="-10" dirty="0"/>
              <a:t>e</a:t>
            </a:r>
            <a:r>
              <a:rPr dirty="0"/>
              <a:t>s</a:t>
            </a:r>
            <a:r>
              <a:rPr spc="-10" dirty="0"/>
              <a:t>pon</a:t>
            </a:r>
            <a:r>
              <a:rPr dirty="0"/>
              <a:t>s</a:t>
            </a:r>
            <a:r>
              <a:rPr spc="-5" dirty="0"/>
              <a:t>i</a:t>
            </a:r>
            <a:r>
              <a:rPr spc="-10" dirty="0"/>
              <a:t>b</a:t>
            </a:r>
            <a:r>
              <a:rPr spc="-5" dirty="0"/>
              <a:t>ili</a:t>
            </a:r>
            <a:r>
              <a:rPr dirty="0"/>
              <a:t>t</a:t>
            </a:r>
            <a:r>
              <a:rPr spc="-5" dirty="0"/>
              <a:t>i</a:t>
            </a:r>
            <a:r>
              <a:rPr spc="-10" dirty="0"/>
              <a:t>e</a:t>
            </a:r>
            <a:r>
              <a:rPr dirty="0"/>
              <a:t>s</a:t>
            </a:r>
            <a:r>
              <a:rPr spc="35" dirty="0"/>
              <a:t> </a:t>
            </a:r>
            <a:r>
              <a:rPr spc="-10" dirty="0"/>
              <a:t>a</a:t>
            </a:r>
            <a:r>
              <a:rPr dirty="0"/>
              <a:t>s </a:t>
            </a:r>
            <a:r>
              <a:rPr spc="-10" dirty="0"/>
              <a:t>a</a:t>
            </a:r>
            <a:r>
              <a:rPr dirty="0"/>
              <a:t>n</a:t>
            </a:r>
            <a:r>
              <a:rPr spc="10" dirty="0"/>
              <a:t> </a:t>
            </a:r>
            <a:r>
              <a:rPr lang="en-US" spc="-5" dirty="0"/>
              <a:t>FMCSA</a:t>
            </a:r>
            <a:r>
              <a:rPr dirty="0"/>
              <a:t> </a:t>
            </a:r>
            <a:r>
              <a:rPr spc="-10" dirty="0"/>
              <a:t>e</a:t>
            </a:r>
            <a:r>
              <a:rPr spc="-15" dirty="0"/>
              <a:t>x</a:t>
            </a:r>
            <a:r>
              <a:rPr spc="-10" dirty="0"/>
              <a:t>e</a:t>
            </a:r>
            <a:r>
              <a:rPr dirty="0"/>
              <a:t>c</a:t>
            </a:r>
            <a:r>
              <a:rPr spc="-10" dirty="0"/>
              <a:t>u</a:t>
            </a:r>
            <a:r>
              <a:rPr dirty="0"/>
              <a:t>t</a:t>
            </a:r>
            <a:r>
              <a:rPr spc="-5" dirty="0"/>
              <a:t>i</a:t>
            </a:r>
            <a:r>
              <a:rPr dirty="0"/>
              <a:t>ve</a:t>
            </a:r>
            <a:r>
              <a:rPr spc="20" dirty="0"/>
              <a:t> </a:t>
            </a:r>
            <a:r>
              <a:rPr spc="-5" dirty="0"/>
              <a:t>i</a:t>
            </a:r>
            <a:r>
              <a:rPr dirty="0"/>
              <a:t>n</a:t>
            </a:r>
            <a:r>
              <a:rPr spc="-5" dirty="0"/>
              <a:t> </a:t>
            </a:r>
            <a:r>
              <a:rPr dirty="0"/>
              <a:t>t</a:t>
            </a:r>
            <a:r>
              <a:rPr spc="-10" dirty="0"/>
              <a:t>h</a:t>
            </a:r>
            <a:r>
              <a:rPr dirty="0"/>
              <a:t>e</a:t>
            </a:r>
            <a:r>
              <a:rPr spc="-5" dirty="0"/>
              <a:t> </a:t>
            </a:r>
            <a:r>
              <a:rPr spc="-10" dirty="0"/>
              <a:t>a</a:t>
            </a:r>
            <a:r>
              <a:rPr dirty="0"/>
              <a:t>r</a:t>
            </a:r>
            <a:r>
              <a:rPr spc="-10" dirty="0"/>
              <a:t>ea</a:t>
            </a:r>
            <a:r>
              <a:rPr dirty="0"/>
              <a:t>s</a:t>
            </a:r>
            <a:r>
              <a:rPr spc="15" dirty="0"/>
              <a:t> </a:t>
            </a:r>
            <a:r>
              <a:rPr spc="-10" dirty="0"/>
              <a:t>of </a:t>
            </a:r>
            <a:r>
              <a:rPr spc="-5" dirty="0"/>
              <a:t>i</a:t>
            </a:r>
            <a:r>
              <a:rPr spc="-10" dirty="0"/>
              <a:t>n</a:t>
            </a:r>
            <a:r>
              <a:rPr dirty="0"/>
              <a:t>f</a:t>
            </a:r>
            <a:r>
              <a:rPr spc="-10" dirty="0"/>
              <a:t>o</a:t>
            </a:r>
            <a:r>
              <a:rPr dirty="0"/>
              <a:t>rm</a:t>
            </a:r>
            <a:r>
              <a:rPr spc="-10" dirty="0"/>
              <a:t>a</a:t>
            </a:r>
            <a:r>
              <a:rPr dirty="0"/>
              <a:t>t</a:t>
            </a:r>
            <a:r>
              <a:rPr spc="-5" dirty="0"/>
              <a:t>i</a:t>
            </a:r>
            <a:r>
              <a:rPr spc="-10" dirty="0"/>
              <a:t>o</a:t>
            </a:r>
            <a:r>
              <a:rPr dirty="0"/>
              <a:t>n</a:t>
            </a:r>
            <a:r>
              <a:rPr spc="10" dirty="0"/>
              <a:t> </a:t>
            </a:r>
            <a:r>
              <a:rPr dirty="0"/>
              <a:t>s</a:t>
            </a:r>
            <a:r>
              <a:rPr spc="-10" dirty="0"/>
              <a:t>e</a:t>
            </a:r>
            <a:r>
              <a:rPr dirty="0"/>
              <a:t>c</a:t>
            </a:r>
            <a:r>
              <a:rPr spc="-10" dirty="0"/>
              <a:t>u</a:t>
            </a:r>
            <a:r>
              <a:rPr dirty="0"/>
              <a:t>r</a:t>
            </a:r>
            <a:r>
              <a:rPr spc="-5" dirty="0"/>
              <a:t>i</a:t>
            </a:r>
            <a:r>
              <a:rPr dirty="0"/>
              <a:t>ty</a:t>
            </a:r>
            <a:r>
              <a:rPr spc="15" dirty="0"/>
              <a:t> </a:t>
            </a:r>
            <a:r>
              <a:rPr spc="-10" dirty="0"/>
              <a:t>an</a:t>
            </a:r>
            <a:r>
              <a:rPr dirty="0"/>
              <a:t>d </a:t>
            </a:r>
            <a:r>
              <a:rPr spc="-5" dirty="0"/>
              <a:t>p</a:t>
            </a:r>
            <a:r>
              <a:rPr dirty="0"/>
              <a:t>r</a:t>
            </a:r>
            <a:r>
              <a:rPr spc="-5" dirty="0"/>
              <a:t>i</a:t>
            </a:r>
            <a:r>
              <a:rPr dirty="0"/>
              <a:t>v</a:t>
            </a:r>
            <a:r>
              <a:rPr spc="-5" dirty="0"/>
              <a:t>a</a:t>
            </a:r>
            <a:r>
              <a:rPr dirty="0"/>
              <a:t>c</a:t>
            </a:r>
            <a:r>
              <a:rPr spc="-25" dirty="0"/>
              <a:t>y</a:t>
            </a:r>
            <a:r>
              <a:rPr dirty="0"/>
              <a:t>.</a:t>
            </a:r>
          </a:p>
          <a:p>
            <a:pPr marL="271145">
              <a:lnSpc>
                <a:spcPct val="100000"/>
              </a:lnSpc>
              <a:spcBef>
                <a:spcPts val="865"/>
              </a:spcBef>
            </a:pPr>
            <a:r>
              <a:rPr dirty="0">
                <a:latin typeface="Webdings"/>
                <a:cs typeface="Webdings"/>
              </a:rPr>
              <a:t></a:t>
            </a:r>
            <a:r>
              <a:rPr spc="-5" dirty="0"/>
              <a:t>D</a:t>
            </a:r>
            <a:r>
              <a:rPr spc="-10" dirty="0"/>
              <a:t>e</a:t>
            </a:r>
            <a:r>
              <a:rPr dirty="0"/>
              <a:t>f</a:t>
            </a:r>
            <a:r>
              <a:rPr spc="-5" dirty="0"/>
              <a:t>i</a:t>
            </a:r>
            <a:r>
              <a:rPr spc="-10" dirty="0"/>
              <a:t>n</a:t>
            </a:r>
            <a:r>
              <a:rPr dirty="0"/>
              <a:t>e</a:t>
            </a:r>
            <a:r>
              <a:rPr spc="10" dirty="0"/>
              <a:t> </a:t>
            </a:r>
            <a:r>
              <a:rPr spc="-5" dirty="0"/>
              <a:t>i</a:t>
            </a:r>
            <a:r>
              <a:rPr spc="-10" dirty="0"/>
              <a:t>n</a:t>
            </a:r>
            <a:r>
              <a:rPr dirty="0"/>
              <a:t>f</a:t>
            </a:r>
            <a:r>
              <a:rPr spc="-10" dirty="0"/>
              <a:t>o</a:t>
            </a:r>
            <a:r>
              <a:rPr dirty="0"/>
              <a:t>rm</a:t>
            </a:r>
            <a:r>
              <a:rPr spc="-10" dirty="0"/>
              <a:t>a</a:t>
            </a:r>
            <a:r>
              <a:rPr dirty="0"/>
              <a:t>t</a:t>
            </a:r>
            <a:r>
              <a:rPr spc="-5" dirty="0"/>
              <a:t>i</a:t>
            </a:r>
            <a:r>
              <a:rPr spc="-10" dirty="0"/>
              <a:t>o</a:t>
            </a:r>
            <a:r>
              <a:rPr dirty="0"/>
              <a:t>n</a:t>
            </a:r>
            <a:r>
              <a:rPr spc="10" dirty="0"/>
              <a:t> </a:t>
            </a:r>
            <a:r>
              <a:rPr dirty="0"/>
              <a:t>s</a:t>
            </a:r>
            <a:r>
              <a:rPr spc="-10" dirty="0"/>
              <a:t>e</a:t>
            </a:r>
            <a:r>
              <a:rPr dirty="0"/>
              <a:t>c</a:t>
            </a:r>
            <a:r>
              <a:rPr spc="-10" dirty="0"/>
              <a:t>u</a:t>
            </a:r>
            <a:r>
              <a:rPr dirty="0"/>
              <a:t>r</a:t>
            </a:r>
            <a:r>
              <a:rPr spc="-5" dirty="0"/>
              <a:t>i</a:t>
            </a:r>
            <a:r>
              <a:rPr dirty="0"/>
              <a:t>ty</a:t>
            </a:r>
            <a:r>
              <a:rPr spc="15" dirty="0"/>
              <a:t> </a:t>
            </a:r>
            <a:r>
              <a:rPr spc="-10" dirty="0"/>
              <a:t>an</a:t>
            </a:r>
            <a:r>
              <a:rPr dirty="0"/>
              <a:t>d</a:t>
            </a:r>
            <a:r>
              <a:rPr spc="-5" dirty="0"/>
              <a:t> </a:t>
            </a:r>
            <a:r>
              <a:rPr spc="-10" dirty="0"/>
              <a:t>e</a:t>
            </a:r>
            <a:r>
              <a:rPr dirty="0"/>
              <a:t>m</a:t>
            </a:r>
            <a:r>
              <a:rPr spc="-10" dirty="0"/>
              <a:t>e</a:t>
            </a:r>
            <a:r>
              <a:rPr dirty="0"/>
              <a:t>r</a:t>
            </a:r>
            <a:r>
              <a:rPr spc="-10" dirty="0"/>
              <a:t>g</a:t>
            </a:r>
            <a:r>
              <a:rPr spc="-5" dirty="0"/>
              <a:t>i</a:t>
            </a:r>
            <a:r>
              <a:rPr spc="-10" dirty="0"/>
              <a:t>n</a:t>
            </a:r>
            <a:r>
              <a:rPr dirty="0"/>
              <a:t>g</a:t>
            </a:r>
            <a:r>
              <a:rPr spc="20" dirty="0"/>
              <a:t> </a:t>
            </a:r>
            <a:r>
              <a:rPr dirty="0"/>
              <a:t>t</a:t>
            </a:r>
            <a:r>
              <a:rPr spc="-10" dirty="0"/>
              <a:t>h</a:t>
            </a:r>
            <a:r>
              <a:rPr dirty="0"/>
              <a:t>r</a:t>
            </a:r>
            <a:r>
              <a:rPr spc="-10" dirty="0"/>
              <a:t>ea</a:t>
            </a:r>
            <a:r>
              <a:rPr dirty="0"/>
              <a:t>ts.</a:t>
            </a:r>
          </a:p>
          <a:p>
            <a:pPr marL="499745" marR="463550" indent="-228600">
              <a:lnSpc>
                <a:spcPct val="100000"/>
              </a:lnSpc>
              <a:spcBef>
                <a:spcPts val="860"/>
              </a:spcBef>
            </a:pPr>
            <a:r>
              <a:rPr dirty="0">
                <a:latin typeface="Webdings"/>
                <a:cs typeface="Webdings"/>
              </a:rPr>
              <a:t></a:t>
            </a:r>
            <a:r>
              <a:rPr dirty="0"/>
              <a:t>I</a:t>
            </a:r>
            <a:r>
              <a:rPr spc="-10" dirty="0"/>
              <a:t>den</a:t>
            </a:r>
            <a:r>
              <a:rPr dirty="0"/>
              <a:t>t</a:t>
            </a:r>
            <a:r>
              <a:rPr spc="-5" dirty="0"/>
              <a:t>i</a:t>
            </a:r>
            <a:r>
              <a:rPr dirty="0"/>
              <a:t>fy </a:t>
            </a:r>
            <a:r>
              <a:rPr spc="-10" dirty="0"/>
              <a:t>go</a:t>
            </a:r>
            <a:r>
              <a:rPr dirty="0"/>
              <a:t>v</a:t>
            </a:r>
            <a:r>
              <a:rPr spc="-10" dirty="0"/>
              <a:t>e</a:t>
            </a:r>
            <a:r>
              <a:rPr dirty="0"/>
              <a:t>r</a:t>
            </a:r>
            <a:r>
              <a:rPr spc="-10" dirty="0"/>
              <a:t>n</a:t>
            </a:r>
            <a:r>
              <a:rPr spc="-5" dirty="0"/>
              <a:t>i</a:t>
            </a:r>
            <a:r>
              <a:rPr spc="-10" dirty="0"/>
              <a:t>n</a:t>
            </a:r>
            <a:r>
              <a:rPr dirty="0"/>
              <a:t>g</a:t>
            </a:r>
            <a:r>
              <a:rPr spc="20" dirty="0"/>
              <a:t> </a:t>
            </a:r>
            <a:r>
              <a:rPr spc="-10" dirty="0"/>
              <a:t>bod</a:t>
            </a:r>
            <a:r>
              <a:rPr spc="-5" dirty="0"/>
              <a:t>i</a:t>
            </a:r>
            <a:r>
              <a:rPr spc="-10" dirty="0"/>
              <a:t>e</a:t>
            </a:r>
            <a:r>
              <a:rPr dirty="0"/>
              <a:t>s</a:t>
            </a:r>
            <a:r>
              <a:rPr spc="15" dirty="0"/>
              <a:t> </a:t>
            </a:r>
            <a:r>
              <a:rPr spc="-10" dirty="0"/>
              <a:t>an</a:t>
            </a:r>
            <a:r>
              <a:rPr dirty="0"/>
              <a:t>d</a:t>
            </a:r>
            <a:r>
              <a:rPr spc="10" dirty="0"/>
              <a:t> </a:t>
            </a:r>
            <a:r>
              <a:rPr spc="-5" dirty="0"/>
              <a:t>l</a:t>
            </a:r>
            <a:r>
              <a:rPr spc="-10" dirty="0"/>
              <a:t>eg</a:t>
            </a:r>
            <a:r>
              <a:rPr spc="-5" dirty="0"/>
              <a:t>i</a:t>
            </a:r>
            <a:r>
              <a:rPr dirty="0"/>
              <a:t>s</a:t>
            </a:r>
            <a:r>
              <a:rPr spc="-5" dirty="0"/>
              <a:t>l</a:t>
            </a:r>
            <a:r>
              <a:rPr spc="-10" dirty="0"/>
              <a:t>a</a:t>
            </a:r>
            <a:r>
              <a:rPr dirty="0"/>
              <a:t>t</a:t>
            </a:r>
            <a:r>
              <a:rPr spc="-5" dirty="0"/>
              <a:t>i</a:t>
            </a:r>
            <a:r>
              <a:rPr dirty="0"/>
              <a:t>ve</a:t>
            </a:r>
            <a:r>
              <a:rPr spc="20" dirty="0"/>
              <a:t> </a:t>
            </a:r>
            <a:r>
              <a:rPr spc="-10" dirty="0"/>
              <a:t>d</a:t>
            </a:r>
            <a:r>
              <a:rPr dirty="0"/>
              <a:t>r</a:t>
            </a:r>
            <a:r>
              <a:rPr spc="-5" dirty="0"/>
              <a:t>i</a:t>
            </a:r>
            <a:r>
              <a:rPr dirty="0"/>
              <a:t>v</a:t>
            </a:r>
            <a:r>
              <a:rPr spc="-10" dirty="0"/>
              <a:t>e</a:t>
            </a:r>
            <a:r>
              <a:rPr dirty="0"/>
              <a:t>rs</a:t>
            </a:r>
            <a:r>
              <a:rPr spc="15" dirty="0"/>
              <a:t> </a:t>
            </a:r>
            <a:r>
              <a:rPr dirty="0"/>
              <a:t>f</a:t>
            </a:r>
            <a:r>
              <a:rPr spc="-10" dirty="0"/>
              <a:t>o</a:t>
            </a:r>
            <a:r>
              <a:rPr dirty="0"/>
              <a:t>r</a:t>
            </a:r>
            <a:r>
              <a:rPr spc="-10" dirty="0"/>
              <a:t> p</a:t>
            </a:r>
            <a:r>
              <a:rPr dirty="0"/>
              <a:t>r</a:t>
            </a:r>
            <a:r>
              <a:rPr spc="-10" dirty="0"/>
              <a:t>o</a:t>
            </a:r>
            <a:r>
              <a:rPr dirty="0"/>
              <a:t>t</a:t>
            </a:r>
            <a:r>
              <a:rPr spc="-10" dirty="0"/>
              <a:t>e</a:t>
            </a:r>
            <a:r>
              <a:rPr dirty="0"/>
              <a:t>ct</a:t>
            </a:r>
            <a:r>
              <a:rPr spc="-5" dirty="0"/>
              <a:t>i</a:t>
            </a:r>
            <a:r>
              <a:rPr spc="-10" dirty="0"/>
              <a:t>n</a:t>
            </a:r>
            <a:r>
              <a:rPr dirty="0"/>
              <a:t>g</a:t>
            </a:r>
            <a:r>
              <a:rPr spc="10" dirty="0"/>
              <a:t> </a:t>
            </a:r>
            <a:r>
              <a:rPr spc="-5" dirty="0"/>
              <a:t>i</a:t>
            </a:r>
            <a:r>
              <a:rPr spc="-10" dirty="0"/>
              <a:t>n</a:t>
            </a:r>
            <a:r>
              <a:rPr dirty="0"/>
              <a:t>f</a:t>
            </a:r>
            <a:r>
              <a:rPr spc="-10" dirty="0"/>
              <a:t>o</a:t>
            </a:r>
            <a:r>
              <a:rPr dirty="0"/>
              <a:t>rm</a:t>
            </a:r>
            <a:r>
              <a:rPr spc="-10" dirty="0"/>
              <a:t>a</a:t>
            </a:r>
            <a:r>
              <a:rPr dirty="0"/>
              <a:t>t</a:t>
            </a:r>
            <a:r>
              <a:rPr spc="-5" dirty="0"/>
              <a:t>i</a:t>
            </a:r>
            <a:r>
              <a:rPr spc="-10" dirty="0"/>
              <a:t>on </a:t>
            </a:r>
            <a:r>
              <a:rPr dirty="0"/>
              <a:t>s</a:t>
            </a:r>
            <a:r>
              <a:rPr spc="-10" dirty="0"/>
              <a:t>e</a:t>
            </a:r>
            <a:r>
              <a:rPr dirty="0"/>
              <a:t>c</a:t>
            </a:r>
            <a:r>
              <a:rPr spc="-10" dirty="0"/>
              <a:t>u</a:t>
            </a:r>
            <a:r>
              <a:rPr dirty="0"/>
              <a:t>r</a:t>
            </a:r>
            <a:r>
              <a:rPr spc="-5" dirty="0"/>
              <a:t>i</a:t>
            </a:r>
            <a:r>
              <a:rPr dirty="0"/>
              <a:t>t</a:t>
            </a:r>
            <a:r>
              <a:rPr spc="-25" dirty="0"/>
              <a:t>y</a:t>
            </a:r>
            <a:r>
              <a:rPr dirty="0"/>
              <a:t>.</a:t>
            </a:r>
          </a:p>
          <a:p>
            <a:pPr marL="499745" marR="266700" indent="-228600">
              <a:lnSpc>
                <a:spcPct val="100000"/>
              </a:lnSpc>
              <a:spcBef>
                <a:spcPts val="865"/>
              </a:spcBef>
            </a:pPr>
            <a:r>
              <a:rPr dirty="0">
                <a:latin typeface="Webdings"/>
                <a:cs typeface="Webdings"/>
              </a:rPr>
              <a:t></a:t>
            </a:r>
            <a:r>
              <a:rPr spc="-5" dirty="0"/>
              <a:t>D</a:t>
            </a:r>
            <a:r>
              <a:rPr spc="-10" dirty="0"/>
              <a:t>e</a:t>
            </a:r>
            <a:r>
              <a:rPr dirty="0"/>
              <a:t>f</a:t>
            </a:r>
            <a:r>
              <a:rPr spc="-5" dirty="0"/>
              <a:t>i</a:t>
            </a:r>
            <a:r>
              <a:rPr spc="-10" dirty="0"/>
              <a:t>n</a:t>
            </a:r>
            <a:r>
              <a:rPr dirty="0"/>
              <a:t>e</a:t>
            </a:r>
            <a:r>
              <a:rPr spc="10" dirty="0"/>
              <a:t> </a:t>
            </a:r>
            <a:r>
              <a:rPr spc="-10" dirty="0"/>
              <a:t>p</a:t>
            </a:r>
            <a:r>
              <a:rPr dirty="0"/>
              <a:t>r</a:t>
            </a:r>
            <a:r>
              <a:rPr spc="-5" dirty="0"/>
              <a:t>i</a:t>
            </a:r>
            <a:r>
              <a:rPr dirty="0"/>
              <a:t>v</a:t>
            </a:r>
            <a:r>
              <a:rPr spc="-10" dirty="0"/>
              <a:t>a</a:t>
            </a:r>
            <a:r>
              <a:rPr dirty="0"/>
              <a:t>cy</a:t>
            </a:r>
            <a:r>
              <a:rPr spc="15" dirty="0"/>
              <a:t> </a:t>
            </a:r>
            <a:r>
              <a:rPr spc="-10" dirty="0"/>
              <a:t>an</a:t>
            </a:r>
            <a:r>
              <a:rPr dirty="0"/>
              <a:t>d</a:t>
            </a:r>
            <a:r>
              <a:rPr spc="-5" dirty="0"/>
              <a:t> </a:t>
            </a:r>
            <a:r>
              <a:rPr spc="-40" dirty="0"/>
              <a:t>w</a:t>
            </a:r>
            <a:r>
              <a:rPr spc="5" dirty="0"/>
              <a:t>h</a:t>
            </a:r>
            <a:r>
              <a:rPr dirty="0"/>
              <a:t>y</a:t>
            </a:r>
            <a:r>
              <a:rPr spc="35" dirty="0"/>
              <a:t> </a:t>
            </a:r>
            <a:r>
              <a:rPr spc="-5" dirty="0"/>
              <a:t>i</a:t>
            </a:r>
            <a:r>
              <a:rPr dirty="0"/>
              <a:t>t</a:t>
            </a:r>
            <a:r>
              <a:rPr spc="-5" dirty="0"/>
              <a:t> i</a:t>
            </a:r>
            <a:r>
              <a:rPr dirty="0"/>
              <a:t>s </a:t>
            </a:r>
            <a:r>
              <a:rPr spc="-5" dirty="0"/>
              <a:t>i</a:t>
            </a:r>
            <a:r>
              <a:rPr dirty="0"/>
              <a:t>m</a:t>
            </a:r>
            <a:r>
              <a:rPr spc="-10" dirty="0"/>
              <a:t>po</a:t>
            </a:r>
            <a:r>
              <a:rPr dirty="0"/>
              <a:t>rt</a:t>
            </a:r>
            <a:r>
              <a:rPr spc="-10" dirty="0"/>
              <a:t>an</a:t>
            </a:r>
            <a:r>
              <a:rPr dirty="0"/>
              <a:t>t</a:t>
            </a:r>
            <a:r>
              <a:rPr spc="15" dirty="0"/>
              <a:t> </a:t>
            </a:r>
            <a:r>
              <a:rPr dirty="0"/>
              <a:t>to</a:t>
            </a:r>
            <a:r>
              <a:rPr spc="-5" dirty="0"/>
              <a:t> </a:t>
            </a:r>
            <a:r>
              <a:rPr spc="-10" dirty="0"/>
              <a:t>p</a:t>
            </a:r>
            <a:r>
              <a:rPr dirty="0"/>
              <a:t>r</a:t>
            </a:r>
            <a:r>
              <a:rPr spc="-10" dirty="0"/>
              <a:t>o</a:t>
            </a:r>
            <a:r>
              <a:rPr dirty="0"/>
              <a:t>t</a:t>
            </a:r>
            <a:r>
              <a:rPr spc="-10" dirty="0"/>
              <a:t>e</a:t>
            </a:r>
            <a:r>
              <a:rPr dirty="0"/>
              <a:t>ct</a:t>
            </a:r>
            <a:r>
              <a:rPr spc="5" dirty="0"/>
              <a:t> </a:t>
            </a:r>
            <a:r>
              <a:rPr spc="-5" dirty="0"/>
              <a:t>i</a:t>
            </a:r>
            <a:r>
              <a:rPr spc="-10" dirty="0"/>
              <a:t>n</a:t>
            </a:r>
            <a:r>
              <a:rPr dirty="0"/>
              <a:t>f</a:t>
            </a:r>
            <a:r>
              <a:rPr spc="-10" dirty="0"/>
              <a:t>o</a:t>
            </a:r>
            <a:r>
              <a:rPr dirty="0"/>
              <a:t>rm</a:t>
            </a:r>
            <a:r>
              <a:rPr spc="-10" dirty="0"/>
              <a:t>a</a:t>
            </a:r>
            <a:r>
              <a:rPr dirty="0"/>
              <a:t>t</a:t>
            </a:r>
            <a:r>
              <a:rPr spc="-5" dirty="0"/>
              <a:t>i</a:t>
            </a:r>
            <a:r>
              <a:rPr spc="-10" dirty="0"/>
              <a:t>o</a:t>
            </a:r>
            <a:r>
              <a:rPr dirty="0"/>
              <a:t>n</a:t>
            </a:r>
            <a:r>
              <a:rPr spc="10" dirty="0"/>
              <a:t> </a:t>
            </a:r>
            <a:r>
              <a:rPr dirty="0"/>
              <a:t>t</a:t>
            </a:r>
            <a:r>
              <a:rPr spc="-10" dirty="0"/>
              <a:t>e</a:t>
            </a:r>
            <a:r>
              <a:rPr dirty="0"/>
              <a:t>c</a:t>
            </a:r>
            <a:r>
              <a:rPr spc="-10" dirty="0"/>
              <a:t>hno</a:t>
            </a:r>
            <a:r>
              <a:rPr spc="-5" dirty="0"/>
              <a:t>l</a:t>
            </a:r>
            <a:r>
              <a:rPr spc="-10" dirty="0"/>
              <a:t>og</a:t>
            </a:r>
            <a:r>
              <a:rPr dirty="0"/>
              <a:t>y</a:t>
            </a:r>
            <a:r>
              <a:rPr spc="25" dirty="0"/>
              <a:t> </a:t>
            </a:r>
            <a:r>
              <a:rPr dirty="0"/>
              <a:t>(I</a:t>
            </a:r>
            <a:r>
              <a:rPr spc="15" dirty="0"/>
              <a:t>T</a:t>
            </a:r>
            <a:r>
              <a:rPr dirty="0"/>
              <a:t>) </a:t>
            </a:r>
            <a:r>
              <a:rPr spc="-10" dirty="0"/>
              <a:t>a</a:t>
            </a:r>
            <a:r>
              <a:rPr dirty="0"/>
              <a:t>ss</a:t>
            </a:r>
            <a:r>
              <a:rPr spc="-10" dirty="0"/>
              <a:t>e</a:t>
            </a:r>
            <a:r>
              <a:rPr dirty="0"/>
              <a:t>ts.</a:t>
            </a:r>
          </a:p>
          <a:p>
            <a:pPr marL="271145">
              <a:lnSpc>
                <a:spcPct val="100000"/>
              </a:lnSpc>
              <a:spcBef>
                <a:spcPts val="860"/>
              </a:spcBef>
            </a:pPr>
            <a:r>
              <a:rPr dirty="0">
                <a:latin typeface="Webdings"/>
                <a:cs typeface="Webdings"/>
              </a:rPr>
              <a:t></a:t>
            </a:r>
            <a:r>
              <a:rPr spc="-5" dirty="0"/>
              <a:t>R</a:t>
            </a:r>
            <a:r>
              <a:rPr spc="-10" dirty="0"/>
              <a:t>e</a:t>
            </a:r>
            <a:r>
              <a:rPr dirty="0"/>
              <a:t>c</a:t>
            </a:r>
            <a:r>
              <a:rPr spc="-10" dirty="0"/>
              <a:t>ogn</a:t>
            </a:r>
            <a:r>
              <a:rPr spc="-5" dirty="0"/>
              <a:t>i</a:t>
            </a:r>
            <a:r>
              <a:rPr dirty="0"/>
              <a:t>ze</a:t>
            </a:r>
            <a:r>
              <a:rPr spc="20" dirty="0"/>
              <a:t> </a:t>
            </a:r>
            <a:r>
              <a:rPr dirty="0"/>
              <a:t>c</a:t>
            </a:r>
            <a:r>
              <a:rPr spc="-10" dirty="0"/>
              <a:t>o</a:t>
            </a:r>
            <a:r>
              <a:rPr dirty="0"/>
              <a:t>mm</a:t>
            </a:r>
            <a:r>
              <a:rPr spc="-10" dirty="0"/>
              <a:t>o</a:t>
            </a:r>
            <a:r>
              <a:rPr dirty="0"/>
              <a:t>n</a:t>
            </a:r>
            <a:r>
              <a:rPr spc="10" dirty="0"/>
              <a:t> </a:t>
            </a:r>
            <a:r>
              <a:rPr dirty="0"/>
              <a:t>t</a:t>
            </a:r>
            <a:r>
              <a:rPr spc="-10" dirty="0"/>
              <a:t>h</a:t>
            </a:r>
            <a:r>
              <a:rPr dirty="0"/>
              <a:t>r</a:t>
            </a:r>
            <a:r>
              <a:rPr spc="-10" dirty="0"/>
              <a:t>ea</a:t>
            </a:r>
            <a:r>
              <a:rPr dirty="0"/>
              <a:t>ts to</a:t>
            </a:r>
            <a:r>
              <a:rPr spc="-15" dirty="0"/>
              <a:t> </a:t>
            </a:r>
            <a:r>
              <a:rPr dirty="0"/>
              <a:t>IT</a:t>
            </a:r>
            <a:r>
              <a:rPr spc="-5" dirty="0"/>
              <a:t> </a:t>
            </a:r>
            <a:r>
              <a:rPr spc="-10" dirty="0"/>
              <a:t>a</a:t>
            </a:r>
            <a:r>
              <a:rPr dirty="0"/>
              <a:t>ss</a:t>
            </a:r>
            <a:r>
              <a:rPr spc="-10" dirty="0"/>
              <a:t>e</a:t>
            </a:r>
            <a:r>
              <a:rPr dirty="0"/>
              <a:t>ts </a:t>
            </a:r>
            <a:r>
              <a:rPr spc="-10" dirty="0"/>
              <a:t>an</a:t>
            </a:r>
            <a:r>
              <a:rPr dirty="0"/>
              <a:t>d</a:t>
            </a:r>
            <a:r>
              <a:rPr spc="10" dirty="0"/>
              <a:t> </a:t>
            </a:r>
            <a:r>
              <a:rPr spc="-5" dirty="0"/>
              <a:t>k</a:t>
            </a:r>
            <a:r>
              <a:rPr spc="-10" dirty="0"/>
              <a:t>no</a:t>
            </a:r>
            <a:r>
              <a:rPr dirty="0"/>
              <a:t>w</a:t>
            </a:r>
            <a:r>
              <a:rPr spc="10" dirty="0"/>
              <a:t> </a:t>
            </a:r>
            <a:r>
              <a:rPr spc="-10" dirty="0"/>
              <a:t>ho</a:t>
            </a:r>
            <a:r>
              <a:rPr dirty="0"/>
              <a:t>w to</a:t>
            </a:r>
            <a:r>
              <a:rPr spc="-5" dirty="0"/>
              <a:t> </a:t>
            </a:r>
            <a:r>
              <a:rPr spc="-10" dirty="0"/>
              <a:t>p</a:t>
            </a:r>
            <a:r>
              <a:rPr dirty="0"/>
              <a:t>r</a:t>
            </a:r>
            <a:r>
              <a:rPr spc="-10" dirty="0"/>
              <a:t>o</a:t>
            </a:r>
            <a:r>
              <a:rPr dirty="0"/>
              <a:t>t</a:t>
            </a:r>
            <a:r>
              <a:rPr spc="-10" dirty="0"/>
              <a:t>e</a:t>
            </a:r>
            <a:r>
              <a:rPr dirty="0"/>
              <a:t>ct</a:t>
            </a:r>
            <a:r>
              <a:rPr spc="5" dirty="0"/>
              <a:t> </a:t>
            </a:r>
            <a:r>
              <a:rPr dirty="0"/>
              <a:t>t</a:t>
            </a:r>
            <a:r>
              <a:rPr spc="-10" dirty="0"/>
              <a:t>he</a:t>
            </a:r>
            <a:r>
              <a:rPr dirty="0"/>
              <a:t>m.</a:t>
            </a:r>
          </a:p>
          <a:p>
            <a:pPr marL="271145">
              <a:lnSpc>
                <a:spcPct val="100000"/>
              </a:lnSpc>
              <a:spcBef>
                <a:spcPts val="865"/>
              </a:spcBef>
            </a:pPr>
            <a:r>
              <a:rPr dirty="0">
                <a:latin typeface="Webdings"/>
                <a:cs typeface="Webdings"/>
              </a:rPr>
              <a:t></a:t>
            </a:r>
            <a:r>
              <a:rPr dirty="0"/>
              <a:t>I</a:t>
            </a:r>
            <a:r>
              <a:rPr spc="-10" dirty="0"/>
              <a:t>den</a:t>
            </a:r>
            <a:r>
              <a:rPr dirty="0"/>
              <a:t>t</a:t>
            </a:r>
            <a:r>
              <a:rPr spc="-5" dirty="0"/>
              <a:t>i</a:t>
            </a:r>
            <a:r>
              <a:rPr dirty="0"/>
              <a:t>fy </a:t>
            </a:r>
            <a:r>
              <a:rPr spc="-40" dirty="0"/>
              <a:t>w</a:t>
            </a:r>
            <a:r>
              <a:rPr spc="-10" dirty="0"/>
              <a:t>he</a:t>
            </a:r>
            <a:r>
              <a:rPr dirty="0"/>
              <a:t>re</a:t>
            </a:r>
            <a:r>
              <a:rPr spc="45" dirty="0"/>
              <a:t> </a:t>
            </a:r>
            <a:r>
              <a:rPr dirty="0"/>
              <a:t>to</a:t>
            </a:r>
            <a:r>
              <a:rPr spc="-5" dirty="0"/>
              <a:t> l</a:t>
            </a:r>
            <a:r>
              <a:rPr spc="-10" dirty="0"/>
              <a:t>o</a:t>
            </a:r>
            <a:r>
              <a:rPr dirty="0"/>
              <a:t>c</a:t>
            </a:r>
            <a:r>
              <a:rPr spc="-10" dirty="0"/>
              <a:t>a</a:t>
            </a:r>
            <a:r>
              <a:rPr dirty="0"/>
              <a:t>te</a:t>
            </a:r>
            <a:r>
              <a:rPr spc="-5" dirty="0"/>
              <a:t> </a:t>
            </a:r>
            <a:r>
              <a:rPr lang="en-US" spc="-5" dirty="0"/>
              <a:t>FMCSA</a:t>
            </a:r>
            <a:r>
              <a:rPr spc="15" dirty="0"/>
              <a:t> </a:t>
            </a:r>
            <a:r>
              <a:rPr spc="-5" dirty="0"/>
              <a:t>i</a:t>
            </a:r>
            <a:r>
              <a:rPr spc="-10" dirty="0"/>
              <a:t>n</a:t>
            </a:r>
            <a:r>
              <a:rPr dirty="0"/>
              <a:t>f</a:t>
            </a:r>
            <a:r>
              <a:rPr spc="-10" dirty="0"/>
              <a:t>o</a:t>
            </a:r>
            <a:r>
              <a:rPr dirty="0"/>
              <a:t>rm</a:t>
            </a:r>
            <a:r>
              <a:rPr spc="-10" dirty="0"/>
              <a:t>a</a:t>
            </a:r>
            <a:r>
              <a:rPr dirty="0"/>
              <a:t>t</a:t>
            </a:r>
            <a:r>
              <a:rPr spc="-5" dirty="0"/>
              <a:t>i</a:t>
            </a:r>
            <a:r>
              <a:rPr spc="-10" dirty="0"/>
              <a:t>o</a:t>
            </a:r>
            <a:r>
              <a:rPr dirty="0"/>
              <a:t>n</a:t>
            </a:r>
            <a:r>
              <a:rPr spc="10" dirty="0"/>
              <a:t> </a:t>
            </a:r>
            <a:r>
              <a:rPr dirty="0"/>
              <a:t>s</a:t>
            </a:r>
            <a:r>
              <a:rPr spc="-10" dirty="0"/>
              <a:t>e</a:t>
            </a:r>
            <a:r>
              <a:rPr dirty="0"/>
              <a:t>c</a:t>
            </a:r>
            <a:r>
              <a:rPr spc="-10" dirty="0"/>
              <a:t>u</a:t>
            </a:r>
            <a:r>
              <a:rPr dirty="0"/>
              <a:t>r</a:t>
            </a:r>
            <a:r>
              <a:rPr spc="-5" dirty="0"/>
              <a:t>i</a:t>
            </a:r>
            <a:r>
              <a:rPr dirty="0"/>
              <a:t>ty </a:t>
            </a:r>
            <a:r>
              <a:rPr spc="-10" dirty="0"/>
              <a:t>an</a:t>
            </a:r>
            <a:r>
              <a:rPr dirty="0"/>
              <a:t>d</a:t>
            </a:r>
            <a:r>
              <a:rPr spc="10" dirty="0"/>
              <a:t> </a:t>
            </a:r>
            <a:r>
              <a:rPr spc="-10" dirty="0"/>
              <a:t>p</a:t>
            </a:r>
            <a:r>
              <a:rPr dirty="0"/>
              <a:t>r</a:t>
            </a:r>
            <a:r>
              <a:rPr spc="-5" dirty="0"/>
              <a:t>i</a:t>
            </a:r>
            <a:r>
              <a:rPr dirty="0"/>
              <a:t>v</a:t>
            </a:r>
            <a:r>
              <a:rPr spc="-10" dirty="0"/>
              <a:t>a</a:t>
            </a:r>
            <a:r>
              <a:rPr dirty="0"/>
              <a:t>cy</a:t>
            </a:r>
            <a:r>
              <a:rPr spc="15" dirty="0"/>
              <a:t> </a:t>
            </a:r>
            <a:r>
              <a:rPr dirty="0"/>
              <a:t>r</a:t>
            </a:r>
            <a:r>
              <a:rPr spc="-10" dirty="0"/>
              <a:t>e</a:t>
            </a:r>
            <a:r>
              <a:rPr dirty="0"/>
              <a:t>s</a:t>
            </a:r>
            <a:r>
              <a:rPr spc="-10" dirty="0"/>
              <a:t>ou</a:t>
            </a:r>
            <a:r>
              <a:rPr dirty="0"/>
              <a:t>rc</a:t>
            </a:r>
            <a:r>
              <a:rPr spc="-10" dirty="0"/>
              <a:t>e</a:t>
            </a:r>
            <a:r>
              <a:rPr dirty="0"/>
              <a:t>s.</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7"/>
          </p:nvPr>
        </p:nvSpPr>
        <p:spPr/>
        <p:txBody>
          <a:bodyPr/>
          <a:lstStyle/>
          <a:p>
            <a:pPr marL="25400">
              <a:lnSpc>
                <a:spcPct val="100000"/>
              </a:lnSpc>
            </a:pPr>
            <a:fld id="{81D60167-4931-47E6-BA6A-407CBD079E47}" type="slidenum">
              <a:rPr lang="en-US" smtClean="0"/>
              <a:t>50</a:t>
            </a:fld>
            <a:endParaRPr lang="en-US" dirty="0"/>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ct val="100000"/>
              </a:lnSpc>
            </a:pPr>
            <a:r>
              <a:rPr spc="-10" dirty="0"/>
              <a:t>In</a:t>
            </a:r>
            <a:r>
              <a:rPr spc="0" dirty="0"/>
              <a:t>f</a:t>
            </a:r>
            <a:r>
              <a:rPr spc="-15" dirty="0"/>
              <a:t>o</a:t>
            </a:r>
            <a:r>
              <a:rPr spc="-5" dirty="0"/>
              <a:t>r</a:t>
            </a:r>
            <a:r>
              <a:rPr spc="5" dirty="0"/>
              <a:t>m</a:t>
            </a:r>
            <a:r>
              <a:rPr spc="-10" dirty="0"/>
              <a:t>at</a:t>
            </a:r>
            <a:r>
              <a:rPr spc="-15" dirty="0"/>
              <a:t>io</a:t>
            </a:r>
            <a:r>
              <a:rPr spc="-10" dirty="0"/>
              <a:t>n</a:t>
            </a:r>
            <a:r>
              <a:rPr spc="-40" dirty="0"/>
              <a:t> </a:t>
            </a:r>
            <a:r>
              <a:rPr spc="-15" dirty="0"/>
              <a:t>Se</a:t>
            </a:r>
            <a:r>
              <a:rPr dirty="0"/>
              <a:t>c</a:t>
            </a:r>
            <a:r>
              <a:rPr spc="-15" dirty="0"/>
              <a:t>u</a:t>
            </a:r>
            <a:r>
              <a:rPr spc="-5" dirty="0"/>
              <a:t>r</a:t>
            </a:r>
            <a:r>
              <a:rPr spc="-10" dirty="0"/>
              <a:t>it</a:t>
            </a:r>
            <a:r>
              <a:rPr spc="-5" dirty="0"/>
              <a:t>y</a:t>
            </a:r>
            <a:r>
              <a:rPr dirty="0"/>
              <a:t> </a:t>
            </a:r>
            <a:r>
              <a:rPr spc="0" dirty="0"/>
              <a:t>f</a:t>
            </a:r>
            <a:r>
              <a:rPr spc="-15" dirty="0"/>
              <a:t>o</a:t>
            </a:r>
            <a:r>
              <a:rPr spc="-5" dirty="0"/>
              <a:t>r</a:t>
            </a:r>
            <a:r>
              <a:rPr spc="-10" dirty="0"/>
              <a:t> </a:t>
            </a:r>
            <a:r>
              <a:rPr spc="-15" dirty="0"/>
              <a:t>E</a:t>
            </a:r>
            <a:r>
              <a:rPr dirty="0"/>
              <a:t>x</a:t>
            </a:r>
            <a:r>
              <a:rPr spc="-15" dirty="0"/>
              <a:t>e</a:t>
            </a:r>
            <a:r>
              <a:rPr dirty="0"/>
              <a:t>c</a:t>
            </a:r>
            <a:r>
              <a:rPr spc="-10" dirty="0"/>
              <a:t>uti</a:t>
            </a:r>
            <a:r>
              <a:rPr spc="-15" dirty="0"/>
              <a:t>ves</a:t>
            </a:r>
          </a:p>
        </p:txBody>
      </p:sp>
      <p:sp>
        <p:nvSpPr>
          <p:cNvPr id="4" name="object 4"/>
          <p:cNvSpPr txBox="1"/>
          <p:nvPr/>
        </p:nvSpPr>
        <p:spPr>
          <a:xfrm>
            <a:off x="535940" y="5458069"/>
            <a:ext cx="6461760" cy="307777"/>
          </a:xfrm>
          <a:prstGeom prst="rect">
            <a:avLst/>
          </a:prstGeom>
        </p:spPr>
        <p:txBody>
          <a:bodyPr vert="horz" wrap="square" lIns="0" tIns="0" rIns="0" bIns="0" rtlCol="0">
            <a:spAutoFit/>
          </a:bodyPr>
          <a:lstStyle/>
          <a:p>
            <a:pPr marL="12700">
              <a:lnSpc>
                <a:spcPct val="100000"/>
              </a:lnSpc>
            </a:pPr>
            <a:r>
              <a:rPr sz="1000" spc="-15" dirty="0">
                <a:latin typeface="Arial"/>
                <a:cs typeface="Arial"/>
              </a:rPr>
              <a:t>*A</a:t>
            </a:r>
            <a:r>
              <a:rPr sz="1000" spc="-10" dirty="0">
                <a:latin typeface="Arial"/>
                <a:cs typeface="Arial"/>
              </a:rPr>
              <a:t>n</a:t>
            </a:r>
            <a:r>
              <a:rPr sz="1000" spc="-5" dirty="0">
                <a:latin typeface="Arial"/>
                <a:cs typeface="Arial"/>
              </a:rPr>
              <a:t> </a:t>
            </a:r>
            <a:r>
              <a:rPr sz="1000" spc="-15" dirty="0">
                <a:latin typeface="Arial"/>
                <a:cs typeface="Arial"/>
              </a:rPr>
              <a:t>e</a:t>
            </a:r>
            <a:r>
              <a:rPr sz="1000" dirty="0">
                <a:latin typeface="Arial"/>
                <a:cs typeface="Arial"/>
              </a:rPr>
              <a:t>x</a:t>
            </a:r>
            <a:r>
              <a:rPr sz="1000" spc="-10" dirty="0">
                <a:latin typeface="Arial"/>
                <a:cs typeface="Arial"/>
              </a:rPr>
              <a:t>ten</a:t>
            </a:r>
            <a:r>
              <a:rPr sz="1000" dirty="0">
                <a:latin typeface="Arial"/>
                <a:cs typeface="Arial"/>
              </a:rPr>
              <a:t>s</a:t>
            </a:r>
            <a:r>
              <a:rPr sz="1000" spc="-10" dirty="0">
                <a:latin typeface="Arial"/>
                <a:cs typeface="Arial"/>
              </a:rPr>
              <a:t>i</a:t>
            </a:r>
            <a:r>
              <a:rPr sz="1000" spc="-15" dirty="0">
                <a:latin typeface="Arial"/>
                <a:cs typeface="Arial"/>
              </a:rPr>
              <a:t>v</a:t>
            </a:r>
            <a:r>
              <a:rPr sz="1000" spc="-10" dirty="0">
                <a:latin typeface="Arial"/>
                <a:cs typeface="Arial"/>
              </a:rPr>
              <a:t>e</a:t>
            </a:r>
            <a:r>
              <a:rPr sz="1000" spc="-5" dirty="0">
                <a:latin typeface="Arial"/>
                <a:cs typeface="Arial"/>
              </a:rPr>
              <a:t> </a:t>
            </a:r>
            <a:r>
              <a:rPr sz="1000" spc="-10" dirty="0">
                <a:latin typeface="Arial"/>
                <a:cs typeface="Arial"/>
              </a:rPr>
              <a:t>li</a:t>
            </a:r>
            <a:r>
              <a:rPr sz="1000" dirty="0">
                <a:latin typeface="Arial"/>
                <a:cs typeface="Arial"/>
              </a:rPr>
              <a:t>s</a:t>
            </a:r>
            <a:r>
              <a:rPr sz="1000" spc="-5" dirty="0">
                <a:latin typeface="Arial"/>
                <a:cs typeface="Arial"/>
              </a:rPr>
              <a:t>t</a:t>
            </a:r>
            <a:r>
              <a:rPr sz="1000" spc="5" dirty="0">
                <a:latin typeface="Arial"/>
                <a:cs typeface="Arial"/>
              </a:rPr>
              <a:t> </a:t>
            </a:r>
            <a:r>
              <a:rPr sz="1000" spc="-15" dirty="0">
                <a:latin typeface="Arial"/>
                <a:cs typeface="Arial"/>
              </a:rPr>
              <a:t>o</a:t>
            </a:r>
            <a:r>
              <a:rPr sz="1000" spc="-5" dirty="0">
                <a:latin typeface="Arial"/>
                <a:cs typeface="Arial"/>
              </a:rPr>
              <a:t>f </a:t>
            </a:r>
            <a:r>
              <a:rPr sz="1000" spc="-10" dirty="0">
                <a:latin typeface="Arial"/>
                <a:cs typeface="Arial"/>
              </a:rPr>
              <a:t>legi</a:t>
            </a:r>
            <a:r>
              <a:rPr sz="1000" dirty="0">
                <a:latin typeface="Arial"/>
                <a:cs typeface="Arial"/>
              </a:rPr>
              <a:t>s</a:t>
            </a:r>
            <a:r>
              <a:rPr sz="1000" spc="-10" dirty="0">
                <a:latin typeface="Arial"/>
                <a:cs typeface="Arial"/>
              </a:rPr>
              <a:t>lation</a:t>
            </a:r>
            <a:r>
              <a:rPr sz="1000" spc="20" dirty="0">
                <a:latin typeface="Arial"/>
                <a:cs typeface="Arial"/>
              </a:rPr>
              <a:t> </a:t>
            </a:r>
            <a:r>
              <a:rPr sz="1000" spc="-15" dirty="0">
                <a:latin typeface="Arial"/>
                <a:cs typeface="Arial"/>
              </a:rPr>
              <a:t>an</a:t>
            </a:r>
            <a:r>
              <a:rPr sz="1000" spc="-10" dirty="0">
                <a:latin typeface="Arial"/>
                <a:cs typeface="Arial"/>
              </a:rPr>
              <a:t>d</a:t>
            </a:r>
            <a:r>
              <a:rPr sz="1000" spc="-20" dirty="0">
                <a:latin typeface="Arial"/>
                <a:cs typeface="Arial"/>
              </a:rPr>
              <a:t> </a:t>
            </a:r>
            <a:r>
              <a:rPr sz="1000" spc="-10" dirty="0">
                <a:latin typeface="Arial"/>
                <a:cs typeface="Arial"/>
              </a:rPr>
              <a:t>guidan</a:t>
            </a:r>
            <a:r>
              <a:rPr sz="1000" dirty="0">
                <a:latin typeface="Arial"/>
                <a:cs typeface="Arial"/>
              </a:rPr>
              <a:t>c</a:t>
            </a:r>
            <a:r>
              <a:rPr sz="1000" spc="-10" dirty="0">
                <a:latin typeface="Arial"/>
                <a:cs typeface="Arial"/>
              </a:rPr>
              <a:t>e</a:t>
            </a:r>
            <a:r>
              <a:rPr sz="1000" spc="-20" dirty="0">
                <a:latin typeface="Arial"/>
                <a:cs typeface="Arial"/>
              </a:rPr>
              <a:t> </a:t>
            </a:r>
            <a:r>
              <a:rPr sz="1000" spc="-15" dirty="0">
                <a:latin typeface="Arial"/>
                <a:cs typeface="Arial"/>
              </a:rPr>
              <a:t>i</a:t>
            </a:r>
            <a:r>
              <a:rPr sz="1000" spc="-5" dirty="0">
                <a:latin typeface="Arial"/>
                <a:cs typeface="Arial"/>
              </a:rPr>
              <a:t>s</a:t>
            </a:r>
            <a:r>
              <a:rPr sz="1000" spc="15" dirty="0">
                <a:latin typeface="Arial"/>
                <a:cs typeface="Arial"/>
              </a:rPr>
              <a:t> </a:t>
            </a:r>
            <a:r>
              <a:rPr sz="1000" spc="-10" dirty="0">
                <a:latin typeface="Arial"/>
                <a:cs typeface="Arial"/>
              </a:rPr>
              <a:t>lo</a:t>
            </a:r>
            <a:r>
              <a:rPr sz="1000" dirty="0">
                <a:latin typeface="Arial"/>
                <a:cs typeface="Arial"/>
              </a:rPr>
              <a:t>c</a:t>
            </a:r>
            <a:r>
              <a:rPr sz="1000" spc="-10" dirty="0">
                <a:latin typeface="Arial"/>
                <a:cs typeface="Arial"/>
              </a:rPr>
              <a:t>ated</a:t>
            </a:r>
            <a:r>
              <a:rPr sz="1000" spc="-20" dirty="0">
                <a:latin typeface="Arial"/>
                <a:cs typeface="Arial"/>
              </a:rPr>
              <a:t> </a:t>
            </a:r>
            <a:r>
              <a:rPr sz="1000" spc="-10" dirty="0">
                <a:latin typeface="Arial"/>
                <a:cs typeface="Arial"/>
              </a:rPr>
              <a:t>at</a:t>
            </a:r>
            <a:r>
              <a:rPr sz="1000" spc="-5" dirty="0">
                <a:latin typeface="Arial"/>
                <a:cs typeface="Arial"/>
              </a:rPr>
              <a:t>:</a:t>
            </a:r>
            <a:r>
              <a:rPr sz="1000" dirty="0">
                <a:latin typeface="Arial"/>
                <a:cs typeface="Arial"/>
              </a:rPr>
              <a:t> </a:t>
            </a:r>
            <a:r>
              <a:rPr sz="1000" u="sng" spc="-10" dirty="0">
                <a:solidFill>
                  <a:srgbClr val="A0261E"/>
                </a:solidFill>
                <a:latin typeface="Arial"/>
                <a:cs typeface="Arial"/>
                <a:hlinkClick r:id="rId3"/>
              </a:rPr>
              <a:t>http://</a:t>
            </a:r>
            <a:r>
              <a:rPr sz="1000" u="sng" spc="-15" dirty="0">
                <a:solidFill>
                  <a:srgbClr val="A0261E"/>
                </a:solidFill>
                <a:latin typeface="Arial"/>
                <a:cs typeface="Arial"/>
                <a:hlinkClick r:id="rId3"/>
              </a:rPr>
              <a:t>i</a:t>
            </a:r>
            <a:r>
              <a:rPr sz="1000" u="sng" spc="-10" dirty="0">
                <a:solidFill>
                  <a:srgbClr val="A0261E"/>
                </a:solidFill>
                <a:latin typeface="Arial"/>
                <a:cs typeface="Arial"/>
                <a:hlinkClick r:id="rId3"/>
              </a:rPr>
              <a:t>nt</a:t>
            </a:r>
            <a:r>
              <a:rPr sz="1000" u="sng" spc="-5" dirty="0">
                <a:solidFill>
                  <a:srgbClr val="A0261E"/>
                </a:solidFill>
                <a:latin typeface="Arial"/>
                <a:cs typeface="Arial"/>
                <a:hlinkClick r:id="rId3"/>
              </a:rPr>
              <a:t>r</a:t>
            </a:r>
            <a:r>
              <a:rPr sz="1000" u="sng" spc="-10" dirty="0">
                <a:solidFill>
                  <a:srgbClr val="A0261E"/>
                </a:solidFill>
                <a:latin typeface="Arial"/>
                <a:cs typeface="Arial"/>
                <a:hlinkClick r:id="rId3"/>
              </a:rPr>
              <a:t>anet.</a:t>
            </a:r>
            <a:r>
              <a:rPr lang="en-US" sz="1000" u="sng" spc="-10" dirty="0">
                <a:solidFill>
                  <a:srgbClr val="A0261E"/>
                </a:solidFill>
                <a:latin typeface="Arial"/>
                <a:cs typeface="Arial"/>
                <a:hlinkClick r:id="rId3"/>
              </a:rPr>
              <a:t>FMCSA</a:t>
            </a:r>
            <a:r>
              <a:rPr sz="1000" u="sng" spc="-10" dirty="0">
                <a:solidFill>
                  <a:srgbClr val="A0261E"/>
                </a:solidFill>
                <a:latin typeface="Arial"/>
                <a:cs typeface="Arial"/>
                <a:hlinkClick r:id="rId3"/>
              </a:rPr>
              <a:t>.go</a:t>
            </a:r>
            <a:r>
              <a:rPr sz="1000" u="sng" spc="-15" dirty="0">
                <a:solidFill>
                  <a:srgbClr val="A0261E"/>
                </a:solidFill>
                <a:latin typeface="Arial"/>
                <a:cs typeface="Arial"/>
                <a:hlinkClick r:id="rId3"/>
              </a:rPr>
              <a:t>v</a:t>
            </a:r>
            <a:r>
              <a:rPr sz="1000" u="sng" spc="-10" dirty="0">
                <a:solidFill>
                  <a:srgbClr val="A0261E"/>
                </a:solidFill>
                <a:latin typeface="Arial"/>
                <a:cs typeface="Arial"/>
                <a:hlinkClick r:id="rId3"/>
              </a:rPr>
              <a:t>/it/</a:t>
            </a:r>
            <a:r>
              <a:rPr sz="1000" u="sng" dirty="0">
                <a:solidFill>
                  <a:srgbClr val="A0261E"/>
                </a:solidFill>
                <a:latin typeface="Arial"/>
                <a:cs typeface="Arial"/>
                <a:hlinkClick r:id="rId3"/>
              </a:rPr>
              <a:t>c</a:t>
            </a:r>
            <a:r>
              <a:rPr sz="1000" u="sng" spc="-35" dirty="0">
                <a:solidFill>
                  <a:srgbClr val="A0261E"/>
                </a:solidFill>
                <a:latin typeface="Arial"/>
                <a:cs typeface="Arial"/>
                <a:hlinkClick r:id="rId3"/>
              </a:rPr>
              <a:t>y</a:t>
            </a:r>
            <a:r>
              <a:rPr sz="1000" u="sng" spc="-15" dirty="0">
                <a:solidFill>
                  <a:srgbClr val="A0261E"/>
                </a:solidFill>
                <a:latin typeface="Arial"/>
                <a:cs typeface="Arial"/>
                <a:hlinkClick r:id="rId3"/>
              </a:rPr>
              <a:t>be</a:t>
            </a:r>
            <a:r>
              <a:rPr sz="1000" u="sng" spc="-5" dirty="0">
                <a:solidFill>
                  <a:srgbClr val="A0261E"/>
                </a:solidFill>
                <a:latin typeface="Arial"/>
                <a:cs typeface="Arial"/>
                <a:hlinkClick r:id="rId3"/>
              </a:rPr>
              <a:t>r</a:t>
            </a:r>
            <a:r>
              <a:rPr sz="1000" u="sng" dirty="0">
                <a:solidFill>
                  <a:srgbClr val="A0261E"/>
                </a:solidFill>
                <a:latin typeface="Arial"/>
                <a:cs typeface="Arial"/>
                <a:hlinkClick r:id="rId3"/>
              </a:rPr>
              <a:t>s</a:t>
            </a:r>
            <a:r>
              <a:rPr sz="1000" u="sng" spc="-15" dirty="0">
                <a:solidFill>
                  <a:srgbClr val="A0261E"/>
                </a:solidFill>
                <a:latin typeface="Arial"/>
                <a:cs typeface="Arial"/>
                <a:hlinkClick r:id="rId3"/>
              </a:rPr>
              <a:t>e</a:t>
            </a:r>
            <a:r>
              <a:rPr sz="1000" u="sng" dirty="0">
                <a:solidFill>
                  <a:srgbClr val="A0261E"/>
                </a:solidFill>
                <a:latin typeface="Arial"/>
                <a:cs typeface="Arial"/>
                <a:hlinkClick r:id="rId3"/>
              </a:rPr>
              <a:t>c</a:t>
            </a:r>
            <a:r>
              <a:rPr sz="1000" u="sng" spc="-15" dirty="0">
                <a:solidFill>
                  <a:srgbClr val="A0261E"/>
                </a:solidFill>
                <a:latin typeface="Arial"/>
                <a:cs typeface="Arial"/>
                <a:hlinkClick r:id="rId3"/>
              </a:rPr>
              <a:t>u</a:t>
            </a:r>
            <a:r>
              <a:rPr sz="1000" u="sng" spc="-5" dirty="0">
                <a:solidFill>
                  <a:srgbClr val="A0261E"/>
                </a:solidFill>
                <a:latin typeface="Arial"/>
                <a:cs typeface="Arial"/>
                <a:hlinkClick r:id="rId3"/>
              </a:rPr>
              <a:t>r</a:t>
            </a:r>
            <a:r>
              <a:rPr sz="1000" u="sng" spc="-10" dirty="0">
                <a:solidFill>
                  <a:srgbClr val="A0261E"/>
                </a:solidFill>
                <a:latin typeface="Arial"/>
                <a:cs typeface="Arial"/>
                <a:hlinkClick r:id="rId3"/>
              </a:rPr>
              <a:t>it</a:t>
            </a:r>
            <a:r>
              <a:rPr sz="1000" u="sng" spc="-35" dirty="0">
                <a:solidFill>
                  <a:srgbClr val="A0261E"/>
                </a:solidFill>
                <a:latin typeface="Arial"/>
                <a:cs typeface="Arial"/>
                <a:hlinkClick r:id="rId3"/>
              </a:rPr>
              <a:t>y</a:t>
            </a:r>
            <a:r>
              <a:rPr sz="1000" u="sng" spc="-10" dirty="0">
                <a:solidFill>
                  <a:srgbClr val="A0261E"/>
                </a:solidFill>
                <a:latin typeface="Arial"/>
                <a:cs typeface="Arial"/>
                <a:hlinkClick r:id="rId3"/>
              </a:rPr>
              <a:t>/p</a:t>
            </a:r>
            <a:r>
              <a:rPr sz="1000" u="sng" spc="-5" dirty="0">
                <a:solidFill>
                  <a:srgbClr val="A0261E"/>
                </a:solidFill>
                <a:latin typeface="Arial"/>
                <a:cs typeface="Arial"/>
                <a:hlinkClick r:id="rId3"/>
              </a:rPr>
              <a:t>r</a:t>
            </a:r>
            <a:r>
              <a:rPr sz="1000" u="sng" spc="-15" dirty="0">
                <a:solidFill>
                  <a:srgbClr val="A0261E"/>
                </a:solidFill>
                <a:latin typeface="Arial"/>
                <a:cs typeface="Arial"/>
                <a:hlinkClick r:id="rId3"/>
              </a:rPr>
              <a:t>iva</a:t>
            </a:r>
            <a:r>
              <a:rPr sz="1000" u="sng" spc="5" dirty="0">
                <a:solidFill>
                  <a:srgbClr val="A0261E"/>
                </a:solidFill>
                <a:latin typeface="Arial"/>
                <a:cs typeface="Arial"/>
                <a:hlinkClick r:id="rId3"/>
              </a:rPr>
              <a:t>c</a:t>
            </a:r>
            <a:r>
              <a:rPr sz="1000" u="sng" spc="-25" dirty="0">
                <a:solidFill>
                  <a:srgbClr val="A0261E"/>
                </a:solidFill>
                <a:latin typeface="Arial"/>
                <a:cs typeface="Arial"/>
                <a:hlinkClick r:id="rId3"/>
              </a:rPr>
              <a:t>y</a:t>
            </a:r>
            <a:r>
              <a:rPr sz="1000" u="sng" spc="0" dirty="0">
                <a:solidFill>
                  <a:srgbClr val="A0261E"/>
                </a:solidFill>
                <a:latin typeface="Arial"/>
                <a:cs typeface="Arial"/>
                <a:hlinkClick r:id="rId3"/>
              </a:rPr>
              <a:t>/</a:t>
            </a:r>
            <a:r>
              <a:rPr sz="1000" u="sng" spc="-15" dirty="0">
                <a:solidFill>
                  <a:srgbClr val="A0261E"/>
                </a:solidFill>
                <a:latin typeface="Arial"/>
                <a:cs typeface="Arial"/>
                <a:hlinkClick r:id="rId3"/>
              </a:rPr>
              <a:t>inde</a:t>
            </a:r>
            <a:r>
              <a:rPr sz="1000" u="sng" dirty="0">
                <a:solidFill>
                  <a:srgbClr val="A0261E"/>
                </a:solidFill>
                <a:latin typeface="Arial"/>
                <a:cs typeface="Arial"/>
                <a:hlinkClick r:id="rId3"/>
              </a:rPr>
              <a:t>x</a:t>
            </a:r>
            <a:r>
              <a:rPr sz="1000" u="sng" spc="-10" dirty="0">
                <a:solidFill>
                  <a:srgbClr val="A0261E"/>
                </a:solidFill>
                <a:latin typeface="Arial"/>
                <a:cs typeface="Arial"/>
                <a:hlinkClick r:id="rId3"/>
              </a:rPr>
              <a:t>.ht</a:t>
            </a:r>
            <a:r>
              <a:rPr sz="1000" u="sng" spc="5" dirty="0">
                <a:solidFill>
                  <a:srgbClr val="A0261E"/>
                </a:solidFill>
                <a:latin typeface="Arial"/>
                <a:cs typeface="Arial"/>
                <a:hlinkClick r:id="rId3"/>
              </a:rPr>
              <a:t>m</a:t>
            </a:r>
            <a:r>
              <a:rPr sz="1000" u="sng" spc="-10" dirty="0">
                <a:solidFill>
                  <a:srgbClr val="A0261E"/>
                </a:solidFill>
                <a:latin typeface="Arial"/>
                <a:cs typeface="Arial"/>
                <a:hlinkClick r:id="rId3"/>
              </a:rPr>
              <a:t>l</a:t>
            </a:r>
            <a:r>
              <a:rPr sz="1000" spc="-5" dirty="0">
                <a:latin typeface="Arial"/>
                <a:cs typeface="Arial"/>
              </a:rPr>
              <a:t>.</a:t>
            </a:r>
            <a:endParaRPr sz="1000" dirty="0">
              <a:latin typeface="Arial"/>
              <a:cs typeface="Arial"/>
            </a:endParaRPr>
          </a:p>
        </p:txBody>
      </p:sp>
      <p:sp>
        <p:nvSpPr>
          <p:cNvPr id="3" name="object 3"/>
          <p:cNvSpPr txBox="1"/>
          <p:nvPr/>
        </p:nvSpPr>
        <p:spPr>
          <a:xfrm>
            <a:off x="535940" y="1835586"/>
            <a:ext cx="8628380" cy="3136900"/>
          </a:xfrm>
          <a:prstGeom prst="rect">
            <a:avLst/>
          </a:prstGeom>
        </p:spPr>
        <p:txBody>
          <a:bodyPr vert="horz" wrap="square" lIns="0" tIns="0" rIns="0" bIns="0" rtlCol="0">
            <a:spAutoFit/>
          </a:bodyPr>
          <a:lstStyle/>
          <a:p>
            <a:pPr marL="12700" marR="851535">
              <a:lnSpc>
                <a:spcPct val="100000"/>
              </a:lnSpc>
            </a:pPr>
            <a:r>
              <a:rPr sz="1800" spc="15" dirty="0">
                <a:latin typeface="Arial"/>
                <a:cs typeface="Arial"/>
              </a:rPr>
              <a:t>T</a:t>
            </a:r>
            <a:r>
              <a:rPr sz="1800" spc="-10" dirty="0">
                <a:latin typeface="Arial"/>
                <a:cs typeface="Arial"/>
              </a:rPr>
              <a:t>h</a:t>
            </a:r>
            <a:r>
              <a:rPr sz="1800" dirty="0">
                <a:latin typeface="Arial"/>
                <a:cs typeface="Arial"/>
              </a:rPr>
              <a:t>e</a:t>
            </a:r>
            <a:r>
              <a:rPr sz="1800" spc="-15" dirty="0">
                <a:latin typeface="Arial"/>
                <a:cs typeface="Arial"/>
              </a:rPr>
              <a:t> </a:t>
            </a:r>
            <a:r>
              <a:rPr sz="1800" dirty="0">
                <a:latin typeface="Arial"/>
                <a:cs typeface="Arial"/>
              </a:rPr>
              <a:t>f</a:t>
            </a:r>
            <a:r>
              <a:rPr sz="1800" spc="-10" dirty="0">
                <a:latin typeface="Arial"/>
                <a:cs typeface="Arial"/>
              </a:rPr>
              <a:t>o</a:t>
            </a:r>
            <a:r>
              <a:rPr sz="1800" spc="-5" dirty="0">
                <a:latin typeface="Arial"/>
                <a:cs typeface="Arial"/>
              </a:rPr>
              <a:t>ll</a:t>
            </a:r>
            <a:r>
              <a:rPr sz="1800" spc="-10" dirty="0">
                <a:latin typeface="Arial"/>
                <a:cs typeface="Arial"/>
              </a:rPr>
              <a:t>o</a:t>
            </a:r>
            <a:r>
              <a:rPr sz="1800" spc="-40" dirty="0">
                <a:latin typeface="Arial"/>
                <a:cs typeface="Arial"/>
              </a:rPr>
              <a:t>w</a:t>
            </a:r>
            <a:r>
              <a:rPr sz="1800" spc="-5" dirty="0">
                <a:latin typeface="Arial"/>
                <a:cs typeface="Arial"/>
              </a:rPr>
              <a:t>i</a:t>
            </a:r>
            <a:r>
              <a:rPr sz="1800" spc="-10" dirty="0">
                <a:latin typeface="Arial"/>
                <a:cs typeface="Arial"/>
              </a:rPr>
              <a:t>n</a:t>
            </a:r>
            <a:r>
              <a:rPr sz="1800" dirty="0">
                <a:latin typeface="Arial"/>
                <a:cs typeface="Arial"/>
              </a:rPr>
              <a:t>g</a:t>
            </a:r>
            <a:r>
              <a:rPr sz="1800" spc="55" dirty="0">
                <a:latin typeface="Arial"/>
                <a:cs typeface="Arial"/>
              </a:rPr>
              <a:t> </a:t>
            </a:r>
            <a:r>
              <a:rPr sz="1800" dirty="0">
                <a:latin typeface="Arial"/>
                <a:cs typeface="Arial"/>
              </a:rPr>
              <a:t>F</a:t>
            </a:r>
            <a:r>
              <a:rPr sz="1800" spc="-10" dirty="0">
                <a:latin typeface="Arial"/>
                <a:cs typeface="Arial"/>
              </a:rPr>
              <a:t>ede</a:t>
            </a:r>
            <a:r>
              <a:rPr sz="1800" dirty="0">
                <a:latin typeface="Arial"/>
                <a:cs typeface="Arial"/>
              </a:rPr>
              <a:t>r</a:t>
            </a:r>
            <a:r>
              <a:rPr sz="1800" spc="-10" dirty="0">
                <a:latin typeface="Arial"/>
                <a:cs typeface="Arial"/>
              </a:rPr>
              <a:t>a</a:t>
            </a:r>
            <a:r>
              <a:rPr sz="1800" dirty="0">
                <a:latin typeface="Arial"/>
                <a:cs typeface="Arial"/>
              </a:rPr>
              <a:t>l</a:t>
            </a:r>
            <a:r>
              <a:rPr sz="1800" spc="10" dirty="0">
                <a:latin typeface="Arial"/>
                <a:cs typeface="Arial"/>
              </a:rPr>
              <a:t> </a:t>
            </a:r>
            <a:r>
              <a:rPr sz="1800" spc="-5" dirty="0">
                <a:latin typeface="Arial"/>
                <a:cs typeface="Arial"/>
              </a:rPr>
              <a:t>l</a:t>
            </a:r>
            <a:r>
              <a:rPr sz="1800" spc="-10" dirty="0">
                <a:latin typeface="Arial"/>
                <a:cs typeface="Arial"/>
              </a:rPr>
              <a:t>eg</a:t>
            </a:r>
            <a:r>
              <a:rPr sz="1800" spc="-5" dirty="0">
                <a:latin typeface="Arial"/>
                <a:cs typeface="Arial"/>
              </a:rPr>
              <a:t>i</a:t>
            </a:r>
            <a:r>
              <a:rPr sz="1800" dirty="0">
                <a:latin typeface="Arial"/>
                <a:cs typeface="Arial"/>
              </a:rPr>
              <a:t>s</a:t>
            </a:r>
            <a:r>
              <a:rPr sz="1800" spc="-5" dirty="0">
                <a:latin typeface="Arial"/>
                <a:cs typeface="Arial"/>
              </a:rPr>
              <a:t>l</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20" dirty="0">
                <a:latin typeface="Arial"/>
                <a:cs typeface="Arial"/>
              </a:rPr>
              <a:t> </a:t>
            </a:r>
            <a:r>
              <a:rPr sz="1800" spc="-10" dirty="0">
                <a:latin typeface="Arial"/>
                <a:cs typeface="Arial"/>
              </a:rPr>
              <a:t>an</a:t>
            </a:r>
            <a:r>
              <a:rPr sz="1800" dirty="0">
                <a:latin typeface="Arial"/>
                <a:cs typeface="Arial"/>
              </a:rPr>
              <a:t>d</a:t>
            </a:r>
            <a:r>
              <a:rPr sz="1800" spc="10" dirty="0">
                <a:latin typeface="Arial"/>
                <a:cs typeface="Arial"/>
              </a:rPr>
              <a:t> </a:t>
            </a:r>
            <a:r>
              <a:rPr sz="1800" spc="-10" dirty="0">
                <a:latin typeface="Arial"/>
                <a:cs typeface="Arial"/>
              </a:rPr>
              <a:t>gu</a:t>
            </a:r>
            <a:r>
              <a:rPr sz="1800" spc="-5" dirty="0">
                <a:latin typeface="Arial"/>
                <a:cs typeface="Arial"/>
              </a:rPr>
              <a:t>i</a:t>
            </a:r>
            <a:r>
              <a:rPr sz="1800" spc="-10" dirty="0">
                <a:latin typeface="Arial"/>
                <a:cs typeface="Arial"/>
              </a:rPr>
              <a:t>dan</a:t>
            </a:r>
            <a:r>
              <a:rPr sz="1800" dirty="0">
                <a:latin typeface="Arial"/>
                <a:cs typeface="Arial"/>
              </a:rPr>
              <a:t>ce</a:t>
            </a:r>
            <a:r>
              <a:rPr sz="1800" spc="20" dirty="0">
                <a:latin typeface="Arial"/>
                <a:cs typeface="Arial"/>
              </a:rPr>
              <a:t> </a:t>
            </a:r>
            <a:r>
              <a:rPr sz="1800" spc="-10" dirty="0">
                <a:latin typeface="Arial"/>
                <a:cs typeface="Arial"/>
              </a:rPr>
              <a:t>go</a:t>
            </a:r>
            <a:r>
              <a:rPr sz="1800" dirty="0">
                <a:latin typeface="Arial"/>
                <a:cs typeface="Arial"/>
              </a:rPr>
              <a:t>v</a:t>
            </a:r>
            <a:r>
              <a:rPr sz="1800" spc="-10" dirty="0">
                <a:latin typeface="Arial"/>
                <a:cs typeface="Arial"/>
              </a:rPr>
              <a:t>e</a:t>
            </a:r>
            <a:r>
              <a:rPr sz="1800" dirty="0">
                <a:latin typeface="Arial"/>
                <a:cs typeface="Arial"/>
              </a:rPr>
              <a:t>rn</a:t>
            </a:r>
            <a:r>
              <a:rPr sz="1800" spc="10" dirty="0">
                <a:latin typeface="Arial"/>
                <a:cs typeface="Arial"/>
              </a:rPr>
              <a:t> </a:t>
            </a:r>
            <a:r>
              <a:rPr sz="1800" spc="-5" dirty="0">
                <a:latin typeface="Arial"/>
                <a:cs typeface="Arial"/>
              </a:rPr>
              <a:t>i</a:t>
            </a:r>
            <a:r>
              <a:rPr sz="1800" spc="-10" dirty="0">
                <a:latin typeface="Arial"/>
                <a:cs typeface="Arial"/>
              </a:rPr>
              <a:t>n</a:t>
            </a:r>
            <a:r>
              <a:rPr sz="1800" dirty="0">
                <a:latin typeface="Arial"/>
                <a:cs typeface="Arial"/>
              </a:rPr>
              <a:t>c</a:t>
            </a:r>
            <a:r>
              <a:rPr sz="1800" spc="-5" dirty="0">
                <a:latin typeface="Arial"/>
                <a:cs typeface="Arial"/>
              </a:rPr>
              <a:t>i</a:t>
            </a:r>
            <a:r>
              <a:rPr sz="1800" spc="-10" dirty="0">
                <a:latin typeface="Arial"/>
                <a:cs typeface="Arial"/>
              </a:rPr>
              <a:t>den</a:t>
            </a:r>
            <a:r>
              <a:rPr sz="1800" dirty="0">
                <a:latin typeface="Arial"/>
                <a:cs typeface="Arial"/>
              </a:rPr>
              <a:t>t</a:t>
            </a:r>
            <a:r>
              <a:rPr sz="1800" spc="15" dirty="0">
                <a:latin typeface="Arial"/>
                <a:cs typeface="Arial"/>
              </a:rPr>
              <a:t> </a:t>
            </a:r>
            <a:r>
              <a:rPr sz="1800" dirty="0">
                <a:latin typeface="Arial"/>
                <a:cs typeface="Arial"/>
              </a:rPr>
              <a:t>r</a:t>
            </a:r>
            <a:r>
              <a:rPr sz="1800" spc="-10" dirty="0">
                <a:latin typeface="Arial"/>
                <a:cs typeface="Arial"/>
              </a:rPr>
              <a:t>e</a:t>
            </a:r>
            <a:r>
              <a:rPr sz="1800" dirty="0">
                <a:latin typeface="Arial"/>
                <a:cs typeface="Arial"/>
              </a:rPr>
              <a:t>s</a:t>
            </a:r>
            <a:r>
              <a:rPr sz="1800" spc="-10" dirty="0">
                <a:latin typeface="Arial"/>
                <a:cs typeface="Arial"/>
              </a:rPr>
              <a:t>pon</a:t>
            </a:r>
            <a:r>
              <a:rPr sz="1800" dirty="0">
                <a:latin typeface="Arial"/>
                <a:cs typeface="Arial"/>
              </a:rPr>
              <a:t>se</a:t>
            </a:r>
            <a:r>
              <a:rPr sz="1800" spc="20" dirty="0">
                <a:latin typeface="Arial"/>
                <a:cs typeface="Arial"/>
              </a:rPr>
              <a:t> </a:t>
            </a:r>
            <a:r>
              <a:rPr sz="1800" spc="-10" dirty="0">
                <a:latin typeface="Arial"/>
                <a:cs typeface="Arial"/>
              </a:rPr>
              <a:t>and </a:t>
            </a:r>
            <a:r>
              <a:rPr sz="1800" dirty="0">
                <a:latin typeface="Arial"/>
                <a:cs typeface="Arial"/>
              </a:rPr>
              <a:t>r</a:t>
            </a:r>
            <a:r>
              <a:rPr sz="1800" spc="-10" dirty="0">
                <a:latin typeface="Arial"/>
                <a:cs typeface="Arial"/>
              </a:rPr>
              <a:t>epo</a:t>
            </a:r>
            <a:r>
              <a:rPr sz="1800" dirty="0">
                <a:latin typeface="Arial"/>
                <a:cs typeface="Arial"/>
              </a:rPr>
              <a:t>rt</a:t>
            </a:r>
            <a:r>
              <a:rPr sz="1800" spc="-5" dirty="0">
                <a:latin typeface="Arial"/>
                <a:cs typeface="Arial"/>
              </a:rPr>
              <a:t>i</a:t>
            </a:r>
            <a:r>
              <a:rPr sz="1800" spc="-10" dirty="0">
                <a:latin typeface="Arial"/>
                <a:cs typeface="Arial"/>
              </a:rPr>
              <a:t>ng</a:t>
            </a:r>
            <a:r>
              <a:rPr sz="1800" dirty="0">
                <a:latin typeface="Arial"/>
                <a:cs typeface="Arial"/>
              </a:rPr>
              <a:t>:*</a:t>
            </a:r>
          </a:p>
          <a:p>
            <a:pPr marL="12700">
              <a:lnSpc>
                <a:spcPct val="100000"/>
              </a:lnSpc>
              <a:spcBef>
                <a:spcPts val="860"/>
              </a:spcBef>
            </a:pPr>
            <a:r>
              <a:rPr sz="1800" dirty="0">
                <a:latin typeface="Webdings"/>
                <a:cs typeface="Webdings"/>
              </a:rPr>
              <a:t></a:t>
            </a:r>
            <a:r>
              <a:rPr sz="1800" spc="15" dirty="0">
                <a:latin typeface="Arial"/>
                <a:cs typeface="Arial"/>
              </a:rPr>
              <a:t>T</a:t>
            </a:r>
            <a:r>
              <a:rPr sz="1800" spc="-10" dirty="0">
                <a:latin typeface="Arial"/>
                <a:cs typeface="Arial"/>
              </a:rPr>
              <a:t>h</a:t>
            </a:r>
            <a:r>
              <a:rPr sz="1800" dirty="0">
                <a:latin typeface="Arial"/>
                <a:cs typeface="Arial"/>
              </a:rPr>
              <a:t>e</a:t>
            </a:r>
            <a:r>
              <a:rPr sz="1800" spc="-15" dirty="0">
                <a:latin typeface="Arial"/>
                <a:cs typeface="Arial"/>
              </a:rPr>
              <a:t> </a:t>
            </a:r>
            <a:r>
              <a:rPr sz="1800" spc="-5" dirty="0">
                <a:latin typeface="Arial"/>
                <a:cs typeface="Arial"/>
              </a:rPr>
              <a:t>P</a:t>
            </a:r>
            <a:r>
              <a:rPr sz="1800" dirty="0">
                <a:latin typeface="Arial"/>
                <a:cs typeface="Arial"/>
              </a:rPr>
              <a:t>r</a:t>
            </a:r>
            <a:r>
              <a:rPr sz="1800" spc="-5" dirty="0">
                <a:latin typeface="Arial"/>
                <a:cs typeface="Arial"/>
              </a:rPr>
              <a:t>i</a:t>
            </a:r>
            <a:r>
              <a:rPr sz="1800" dirty="0">
                <a:latin typeface="Arial"/>
                <a:cs typeface="Arial"/>
              </a:rPr>
              <a:t>v</a:t>
            </a:r>
            <a:r>
              <a:rPr sz="1800" spc="-10" dirty="0">
                <a:latin typeface="Arial"/>
                <a:cs typeface="Arial"/>
              </a:rPr>
              <a:t>a</a:t>
            </a:r>
            <a:r>
              <a:rPr sz="1800" dirty="0">
                <a:latin typeface="Arial"/>
                <a:cs typeface="Arial"/>
              </a:rPr>
              <a:t>cy </a:t>
            </a:r>
            <a:r>
              <a:rPr sz="1800" spc="-5" dirty="0">
                <a:latin typeface="Arial"/>
                <a:cs typeface="Arial"/>
              </a:rPr>
              <a:t>A</a:t>
            </a:r>
            <a:r>
              <a:rPr sz="1800" dirty="0">
                <a:latin typeface="Arial"/>
                <a:cs typeface="Arial"/>
              </a:rPr>
              <a:t>ct</a:t>
            </a:r>
            <a:r>
              <a:rPr sz="1800" spc="5"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a:t>
            </a:r>
            <a:r>
              <a:rPr sz="1800" spc="-10" dirty="0">
                <a:latin typeface="Arial"/>
                <a:cs typeface="Arial"/>
              </a:rPr>
              <a:t>197</a:t>
            </a:r>
            <a:r>
              <a:rPr sz="1800" dirty="0">
                <a:latin typeface="Arial"/>
                <a:cs typeface="Arial"/>
              </a:rPr>
              <a:t>4</a:t>
            </a:r>
            <a:r>
              <a:rPr sz="1800" spc="15" dirty="0">
                <a:latin typeface="Arial"/>
                <a:cs typeface="Arial"/>
              </a:rPr>
              <a:t> </a:t>
            </a:r>
            <a:r>
              <a:rPr sz="1800" dirty="0">
                <a:latin typeface="Arial"/>
                <a:cs typeface="Arial"/>
              </a:rPr>
              <a:t>(</a:t>
            </a:r>
            <a:r>
              <a:rPr sz="1800" u="heavy" spc="-5" dirty="0">
                <a:solidFill>
                  <a:srgbClr val="A0261E"/>
                </a:solidFill>
                <a:latin typeface="Arial"/>
                <a:cs typeface="Arial"/>
              </a:rPr>
              <a:t>h</a:t>
            </a:r>
            <a:r>
              <a:rPr sz="1800" u="heavy" dirty="0">
                <a:solidFill>
                  <a:srgbClr val="A0261E"/>
                </a:solidFill>
                <a:latin typeface="Arial"/>
                <a:cs typeface="Arial"/>
              </a:rPr>
              <a:t>tt</a:t>
            </a:r>
            <a:r>
              <a:rPr sz="1800" u="heavy" spc="-5" dirty="0">
                <a:solidFill>
                  <a:srgbClr val="A0261E"/>
                </a:solidFill>
                <a:latin typeface="Arial"/>
                <a:cs typeface="Arial"/>
              </a:rPr>
              <a:t>p</a:t>
            </a:r>
            <a:r>
              <a:rPr sz="1800" u="heavy" dirty="0">
                <a:solidFill>
                  <a:srgbClr val="A0261E"/>
                </a:solidFill>
                <a:latin typeface="Arial"/>
                <a:cs typeface="Arial"/>
              </a:rPr>
              <a:t>://</a:t>
            </a:r>
            <a:r>
              <a:rPr sz="1800" u="heavy" spc="-30" dirty="0">
                <a:solidFill>
                  <a:srgbClr val="A0261E"/>
                </a:solidFill>
                <a:latin typeface="Arial"/>
                <a:cs typeface="Arial"/>
              </a:rPr>
              <a:t>ww</a:t>
            </a:r>
            <a:r>
              <a:rPr sz="1800" u="heavy" spc="-20" dirty="0">
                <a:solidFill>
                  <a:srgbClr val="A0261E"/>
                </a:solidFill>
                <a:latin typeface="Arial"/>
                <a:cs typeface="Arial"/>
              </a:rPr>
              <a:t>w</a:t>
            </a:r>
            <a:r>
              <a:rPr sz="1800" u="heavy" dirty="0">
                <a:solidFill>
                  <a:srgbClr val="A0261E"/>
                </a:solidFill>
                <a:latin typeface="Arial"/>
                <a:cs typeface="Arial"/>
              </a:rPr>
              <a:t>.</a:t>
            </a:r>
            <a:r>
              <a:rPr sz="1800" u="heavy" spc="5" dirty="0">
                <a:solidFill>
                  <a:srgbClr val="A0261E"/>
                </a:solidFill>
                <a:latin typeface="Arial"/>
                <a:cs typeface="Arial"/>
              </a:rPr>
              <a:t>j</a:t>
            </a:r>
            <a:r>
              <a:rPr sz="1800" u="heavy" spc="-5" dirty="0">
                <a:solidFill>
                  <a:srgbClr val="A0261E"/>
                </a:solidFill>
                <a:latin typeface="Arial"/>
                <a:cs typeface="Arial"/>
              </a:rPr>
              <a:t>u</a:t>
            </a:r>
            <a:r>
              <a:rPr sz="1800" u="heavy" dirty="0">
                <a:solidFill>
                  <a:srgbClr val="A0261E"/>
                </a:solidFill>
                <a:latin typeface="Arial"/>
                <a:cs typeface="Arial"/>
              </a:rPr>
              <a:t>st</a:t>
            </a:r>
            <a:r>
              <a:rPr sz="1800" u="heavy" spc="-5" dirty="0">
                <a:solidFill>
                  <a:srgbClr val="A0261E"/>
                </a:solidFill>
                <a:latin typeface="Arial"/>
                <a:cs typeface="Arial"/>
              </a:rPr>
              <a:t>i</a:t>
            </a:r>
            <a:r>
              <a:rPr sz="1800" u="heavy" dirty="0">
                <a:solidFill>
                  <a:srgbClr val="A0261E"/>
                </a:solidFill>
                <a:latin typeface="Arial"/>
                <a:cs typeface="Arial"/>
              </a:rPr>
              <a:t>c</a:t>
            </a:r>
            <a:r>
              <a:rPr sz="1800" u="heavy" spc="-5" dirty="0">
                <a:solidFill>
                  <a:srgbClr val="A0261E"/>
                </a:solidFill>
                <a:latin typeface="Arial"/>
                <a:cs typeface="Arial"/>
              </a:rPr>
              <a:t>e</a:t>
            </a:r>
            <a:r>
              <a:rPr sz="1800" u="heavy" dirty="0">
                <a:solidFill>
                  <a:srgbClr val="A0261E"/>
                </a:solidFill>
                <a:latin typeface="Arial"/>
                <a:cs typeface="Arial"/>
              </a:rPr>
              <a:t>.</a:t>
            </a:r>
            <a:r>
              <a:rPr sz="1800" u="heavy" spc="-5" dirty="0">
                <a:solidFill>
                  <a:srgbClr val="A0261E"/>
                </a:solidFill>
                <a:latin typeface="Arial"/>
                <a:cs typeface="Arial"/>
              </a:rPr>
              <a:t>go</a:t>
            </a:r>
            <a:r>
              <a:rPr sz="1800" u="heavy" dirty="0">
                <a:solidFill>
                  <a:srgbClr val="A0261E"/>
                </a:solidFill>
                <a:latin typeface="Arial"/>
                <a:cs typeface="Arial"/>
              </a:rPr>
              <a:t>v/</a:t>
            </a:r>
            <a:r>
              <a:rPr sz="1800" u="heavy" spc="5" dirty="0">
                <a:solidFill>
                  <a:srgbClr val="A0261E"/>
                </a:solidFill>
                <a:latin typeface="Arial"/>
                <a:cs typeface="Arial"/>
              </a:rPr>
              <a:t>o</a:t>
            </a:r>
            <a:r>
              <a:rPr sz="1800" u="heavy" spc="-5" dirty="0">
                <a:solidFill>
                  <a:srgbClr val="A0261E"/>
                </a:solidFill>
                <a:latin typeface="Arial"/>
                <a:cs typeface="Arial"/>
              </a:rPr>
              <a:t>p</a:t>
            </a:r>
            <a:r>
              <a:rPr sz="1800" u="heavy" dirty="0">
                <a:solidFill>
                  <a:srgbClr val="A0261E"/>
                </a:solidFill>
                <a:latin typeface="Arial"/>
                <a:cs typeface="Arial"/>
              </a:rPr>
              <a:t>c</a:t>
            </a:r>
            <a:r>
              <a:rPr sz="1800" u="heavy" spc="-5" dirty="0">
                <a:solidFill>
                  <a:srgbClr val="A0261E"/>
                </a:solidFill>
                <a:latin typeface="Arial"/>
                <a:cs typeface="Arial"/>
              </a:rPr>
              <a:t>l</a:t>
            </a:r>
            <a:r>
              <a:rPr sz="1800" u="heavy" dirty="0">
                <a:solidFill>
                  <a:srgbClr val="A0261E"/>
                </a:solidFill>
                <a:latin typeface="Arial"/>
                <a:cs typeface="Arial"/>
              </a:rPr>
              <a:t>/</a:t>
            </a:r>
            <a:r>
              <a:rPr sz="1800" u="heavy" spc="-5" dirty="0">
                <a:solidFill>
                  <a:srgbClr val="A0261E"/>
                </a:solidFill>
                <a:latin typeface="Arial"/>
                <a:cs typeface="Arial"/>
              </a:rPr>
              <a:t>p</a:t>
            </a:r>
            <a:r>
              <a:rPr sz="1800" u="heavy" dirty="0">
                <a:solidFill>
                  <a:srgbClr val="A0261E"/>
                </a:solidFill>
                <a:latin typeface="Arial"/>
                <a:cs typeface="Arial"/>
              </a:rPr>
              <a:t>r</a:t>
            </a:r>
            <a:r>
              <a:rPr sz="1800" u="heavy" spc="-5" dirty="0">
                <a:solidFill>
                  <a:srgbClr val="A0261E"/>
                </a:solidFill>
                <a:latin typeface="Arial"/>
                <a:cs typeface="Arial"/>
              </a:rPr>
              <a:t>i</a:t>
            </a:r>
            <a:r>
              <a:rPr sz="1800" u="heavy" dirty="0">
                <a:solidFill>
                  <a:srgbClr val="A0261E"/>
                </a:solidFill>
                <a:latin typeface="Arial"/>
                <a:cs typeface="Arial"/>
              </a:rPr>
              <a:t>vst</a:t>
            </a:r>
            <a:r>
              <a:rPr sz="1800" u="heavy" spc="-5" dirty="0">
                <a:solidFill>
                  <a:srgbClr val="A0261E"/>
                </a:solidFill>
                <a:latin typeface="Arial"/>
                <a:cs typeface="Arial"/>
              </a:rPr>
              <a:t>a</a:t>
            </a:r>
            <a:r>
              <a:rPr sz="1800" u="heavy" dirty="0">
                <a:solidFill>
                  <a:srgbClr val="A0261E"/>
                </a:solidFill>
                <a:latin typeface="Arial"/>
                <a:cs typeface="Arial"/>
              </a:rPr>
              <a:t>t.</a:t>
            </a:r>
            <a:r>
              <a:rPr sz="1800" u="heavy" spc="-5" dirty="0">
                <a:solidFill>
                  <a:srgbClr val="A0261E"/>
                </a:solidFill>
                <a:latin typeface="Arial"/>
                <a:cs typeface="Arial"/>
              </a:rPr>
              <a:t>h</a:t>
            </a:r>
            <a:r>
              <a:rPr sz="1800" u="heavy" dirty="0">
                <a:solidFill>
                  <a:srgbClr val="A0261E"/>
                </a:solidFill>
                <a:latin typeface="Arial"/>
                <a:cs typeface="Arial"/>
              </a:rPr>
              <a:t>tm</a:t>
            </a:r>
            <a:r>
              <a:rPr sz="1800" dirty="0">
                <a:latin typeface="Arial"/>
                <a:cs typeface="Arial"/>
              </a:rPr>
              <a:t>)</a:t>
            </a:r>
          </a:p>
          <a:p>
            <a:pPr marL="241300" marR="5080" indent="-228600">
              <a:lnSpc>
                <a:spcPct val="100000"/>
              </a:lnSpc>
              <a:spcBef>
                <a:spcPts val="865"/>
              </a:spcBef>
            </a:pPr>
            <a:r>
              <a:rPr sz="1800" dirty="0">
                <a:latin typeface="Webdings"/>
                <a:cs typeface="Webdings"/>
              </a:rPr>
              <a:t></a:t>
            </a:r>
            <a:r>
              <a:rPr sz="1800" dirty="0">
                <a:latin typeface="Arial"/>
                <a:cs typeface="Arial"/>
              </a:rPr>
              <a:t>OMB</a:t>
            </a:r>
            <a:r>
              <a:rPr sz="1800" spc="-10" dirty="0">
                <a:latin typeface="Arial"/>
                <a:cs typeface="Arial"/>
              </a:rPr>
              <a:t> </a:t>
            </a:r>
            <a:r>
              <a:rPr sz="1800" dirty="0">
                <a:latin typeface="Arial"/>
                <a:cs typeface="Arial"/>
              </a:rPr>
              <a:t>M-</a:t>
            </a:r>
            <a:r>
              <a:rPr sz="1800" spc="-10" dirty="0">
                <a:latin typeface="Arial"/>
                <a:cs typeface="Arial"/>
              </a:rPr>
              <a:t>07</a:t>
            </a:r>
            <a:r>
              <a:rPr sz="1800" dirty="0">
                <a:latin typeface="Arial"/>
                <a:cs typeface="Arial"/>
              </a:rPr>
              <a:t>-</a:t>
            </a:r>
            <a:r>
              <a:rPr sz="1800" spc="-10" dirty="0">
                <a:latin typeface="Arial"/>
                <a:cs typeface="Arial"/>
              </a:rPr>
              <a:t>1</a:t>
            </a:r>
            <a:r>
              <a:rPr sz="1800" dirty="0">
                <a:latin typeface="Arial"/>
                <a:cs typeface="Arial"/>
              </a:rPr>
              <a:t>6</a:t>
            </a:r>
            <a:r>
              <a:rPr sz="1800" spc="10" dirty="0">
                <a:latin typeface="Arial"/>
                <a:cs typeface="Arial"/>
              </a:rPr>
              <a:t> </a:t>
            </a:r>
            <a:r>
              <a:rPr sz="1800" i="1" spc="-5" dirty="0">
                <a:latin typeface="Arial"/>
                <a:cs typeface="Arial"/>
              </a:rPr>
              <a:t>S</a:t>
            </a:r>
            <a:r>
              <a:rPr sz="1800" i="1" spc="-10" dirty="0">
                <a:latin typeface="Arial"/>
                <a:cs typeface="Arial"/>
              </a:rPr>
              <a:t>a</a:t>
            </a:r>
            <a:r>
              <a:rPr sz="1800" i="1" dirty="0">
                <a:latin typeface="Arial"/>
                <a:cs typeface="Arial"/>
              </a:rPr>
              <a:t>f</a:t>
            </a:r>
            <a:r>
              <a:rPr sz="1800" i="1" spc="-10" dirty="0">
                <a:latin typeface="Arial"/>
                <a:cs typeface="Arial"/>
              </a:rPr>
              <a:t>egua</a:t>
            </a:r>
            <a:r>
              <a:rPr sz="1800" i="1" dirty="0">
                <a:latin typeface="Arial"/>
                <a:cs typeface="Arial"/>
              </a:rPr>
              <a:t>r</a:t>
            </a:r>
            <a:r>
              <a:rPr sz="1800" i="1" spc="-10" dirty="0">
                <a:latin typeface="Arial"/>
                <a:cs typeface="Arial"/>
              </a:rPr>
              <a:t>d</a:t>
            </a:r>
            <a:r>
              <a:rPr sz="1800" i="1" spc="-5" dirty="0">
                <a:latin typeface="Arial"/>
                <a:cs typeface="Arial"/>
              </a:rPr>
              <a:t>i</a:t>
            </a:r>
            <a:r>
              <a:rPr sz="1800" i="1" spc="-10" dirty="0">
                <a:latin typeface="Arial"/>
                <a:cs typeface="Arial"/>
              </a:rPr>
              <a:t>n</a:t>
            </a:r>
            <a:r>
              <a:rPr sz="1800" i="1" dirty="0">
                <a:latin typeface="Arial"/>
                <a:cs typeface="Arial"/>
              </a:rPr>
              <a:t>g</a:t>
            </a:r>
            <a:r>
              <a:rPr sz="1800" i="1" spc="30" dirty="0">
                <a:latin typeface="Arial"/>
                <a:cs typeface="Arial"/>
              </a:rPr>
              <a:t> </a:t>
            </a:r>
            <a:r>
              <a:rPr sz="1800" i="1" spc="-5" dirty="0">
                <a:latin typeface="Arial"/>
                <a:cs typeface="Arial"/>
              </a:rPr>
              <a:t>A</a:t>
            </a:r>
            <a:r>
              <a:rPr sz="1800" i="1" spc="-10" dirty="0">
                <a:latin typeface="Arial"/>
                <a:cs typeface="Arial"/>
              </a:rPr>
              <a:t>ga</a:t>
            </a:r>
            <a:r>
              <a:rPr sz="1800" i="1" spc="-5" dirty="0">
                <a:latin typeface="Arial"/>
                <a:cs typeface="Arial"/>
              </a:rPr>
              <a:t>i</a:t>
            </a:r>
            <a:r>
              <a:rPr sz="1800" i="1" spc="-10" dirty="0">
                <a:latin typeface="Arial"/>
                <a:cs typeface="Arial"/>
              </a:rPr>
              <a:t>n</a:t>
            </a:r>
            <a:r>
              <a:rPr sz="1800" i="1" dirty="0">
                <a:latin typeface="Arial"/>
                <a:cs typeface="Arial"/>
              </a:rPr>
              <a:t>st</a:t>
            </a:r>
            <a:r>
              <a:rPr sz="1800" i="1" spc="5" dirty="0">
                <a:latin typeface="Arial"/>
                <a:cs typeface="Arial"/>
              </a:rPr>
              <a:t> </a:t>
            </a:r>
            <a:r>
              <a:rPr sz="1800" i="1" spc="-10" dirty="0">
                <a:latin typeface="Arial"/>
                <a:cs typeface="Arial"/>
              </a:rPr>
              <a:t>an</a:t>
            </a:r>
            <a:r>
              <a:rPr sz="1800" i="1" dirty="0">
                <a:latin typeface="Arial"/>
                <a:cs typeface="Arial"/>
              </a:rPr>
              <a:t>d</a:t>
            </a:r>
            <a:r>
              <a:rPr sz="1800" i="1" spc="10" dirty="0">
                <a:latin typeface="Arial"/>
                <a:cs typeface="Arial"/>
              </a:rPr>
              <a:t> </a:t>
            </a:r>
            <a:r>
              <a:rPr sz="1800" i="1" spc="-5" dirty="0">
                <a:latin typeface="Arial"/>
                <a:cs typeface="Arial"/>
              </a:rPr>
              <a:t>R</a:t>
            </a:r>
            <a:r>
              <a:rPr sz="1800" i="1" spc="-10" dirty="0">
                <a:latin typeface="Arial"/>
                <a:cs typeface="Arial"/>
              </a:rPr>
              <a:t>e</a:t>
            </a:r>
            <a:r>
              <a:rPr sz="1800" i="1" dirty="0">
                <a:latin typeface="Arial"/>
                <a:cs typeface="Arial"/>
              </a:rPr>
              <a:t>s</a:t>
            </a:r>
            <a:r>
              <a:rPr sz="1800" i="1" spc="-10" dirty="0">
                <a:latin typeface="Arial"/>
                <a:cs typeface="Arial"/>
              </a:rPr>
              <a:t>pond</a:t>
            </a:r>
            <a:r>
              <a:rPr sz="1800" i="1" spc="-5" dirty="0">
                <a:latin typeface="Arial"/>
                <a:cs typeface="Arial"/>
              </a:rPr>
              <a:t>i</a:t>
            </a:r>
            <a:r>
              <a:rPr sz="1800" i="1" spc="-10" dirty="0">
                <a:latin typeface="Arial"/>
                <a:cs typeface="Arial"/>
              </a:rPr>
              <a:t>n</a:t>
            </a:r>
            <a:r>
              <a:rPr sz="1800" i="1" dirty="0">
                <a:latin typeface="Arial"/>
                <a:cs typeface="Arial"/>
              </a:rPr>
              <a:t>g</a:t>
            </a:r>
            <a:r>
              <a:rPr sz="1800" i="1" spc="30" dirty="0">
                <a:latin typeface="Arial"/>
                <a:cs typeface="Arial"/>
              </a:rPr>
              <a:t> </a:t>
            </a:r>
            <a:r>
              <a:rPr sz="1800" i="1" dirty="0">
                <a:latin typeface="Arial"/>
                <a:cs typeface="Arial"/>
              </a:rPr>
              <a:t>to</a:t>
            </a:r>
            <a:r>
              <a:rPr sz="1800" i="1" spc="-15" dirty="0">
                <a:latin typeface="Arial"/>
                <a:cs typeface="Arial"/>
              </a:rPr>
              <a:t> </a:t>
            </a:r>
            <a:r>
              <a:rPr sz="1800" i="1" dirty="0">
                <a:latin typeface="Arial"/>
                <a:cs typeface="Arial"/>
              </a:rPr>
              <a:t>t</a:t>
            </a:r>
            <a:r>
              <a:rPr sz="1800" i="1" spc="-10" dirty="0">
                <a:latin typeface="Arial"/>
                <a:cs typeface="Arial"/>
              </a:rPr>
              <a:t>h</a:t>
            </a:r>
            <a:r>
              <a:rPr sz="1800" i="1" dirty="0">
                <a:latin typeface="Arial"/>
                <a:cs typeface="Arial"/>
              </a:rPr>
              <a:t>e</a:t>
            </a:r>
            <a:r>
              <a:rPr sz="1800" i="1" spc="-5" dirty="0">
                <a:latin typeface="Arial"/>
                <a:cs typeface="Arial"/>
              </a:rPr>
              <a:t> B</a:t>
            </a:r>
            <a:r>
              <a:rPr sz="1800" i="1" dirty="0">
                <a:latin typeface="Arial"/>
                <a:cs typeface="Arial"/>
              </a:rPr>
              <a:t>r</a:t>
            </a:r>
            <a:r>
              <a:rPr sz="1800" i="1" spc="-10" dirty="0">
                <a:latin typeface="Arial"/>
                <a:cs typeface="Arial"/>
              </a:rPr>
              <a:t>ea</a:t>
            </a:r>
            <a:r>
              <a:rPr sz="1800" i="1" dirty="0">
                <a:latin typeface="Arial"/>
                <a:cs typeface="Arial"/>
              </a:rPr>
              <a:t>ch</a:t>
            </a:r>
            <a:r>
              <a:rPr sz="1800" i="1" spc="10" dirty="0">
                <a:latin typeface="Arial"/>
                <a:cs typeface="Arial"/>
              </a:rPr>
              <a:t> </a:t>
            </a:r>
            <a:r>
              <a:rPr sz="1800" i="1" spc="-10" dirty="0">
                <a:latin typeface="Arial"/>
                <a:cs typeface="Arial"/>
              </a:rPr>
              <a:t>o</a:t>
            </a:r>
            <a:r>
              <a:rPr sz="1800" i="1" dirty="0">
                <a:latin typeface="Arial"/>
                <a:cs typeface="Arial"/>
              </a:rPr>
              <a:t>f</a:t>
            </a:r>
            <a:r>
              <a:rPr sz="1800" i="1" spc="5" dirty="0">
                <a:latin typeface="Arial"/>
                <a:cs typeface="Arial"/>
              </a:rPr>
              <a:t> </a:t>
            </a:r>
            <a:r>
              <a:rPr sz="1800" i="1" spc="-5" dirty="0">
                <a:latin typeface="Arial"/>
                <a:cs typeface="Arial"/>
              </a:rPr>
              <a:t>P</a:t>
            </a:r>
            <a:r>
              <a:rPr sz="1800" i="1" spc="-10" dirty="0">
                <a:latin typeface="Arial"/>
                <a:cs typeface="Arial"/>
              </a:rPr>
              <a:t>e</a:t>
            </a:r>
            <a:r>
              <a:rPr sz="1800" i="1" dirty="0">
                <a:latin typeface="Arial"/>
                <a:cs typeface="Arial"/>
              </a:rPr>
              <a:t>rs</a:t>
            </a:r>
            <a:r>
              <a:rPr sz="1800" i="1" spc="-10" dirty="0">
                <a:latin typeface="Arial"/>
                <a:cs typeface="Arial"/>
              </a:rPr>
              <a:t>ona</a:t>
            </a:r>
            <a:r>
              <a:rPr sz="1800" i="1" spc="-5" dirty="0">
                <a:latin typeface="Arial"/>
                <a:cs typeface="Arial"/>
              </a:rPr>
              <a:t>ll</a:t>
            </a:r>
            <a:r>
              <a:rPr sz="1800" i="1" dirty="0">
                <a:latin typeface="Arial"/>
                <a:cs typeface="Arial"/>
              </a:rPr>
              <a:t>y I</a:t>
            </a:r>
            <a:r>
              <a:rPr sz="1800" i="1" spc="-10" dirty="0">
                <a:latin typeface="Arial"/>
                <a:cs typeface="Arial"/>
              </a:rPr>
              <a:t>den</a:t>
            </a:r>
            <a:r>
              <a:rPr sz="1800" i="1" dirty="0">
                <a:latin typeface="Arial"/>
                <a:cs typeface="Arial"/>
              </a:rPr>
              <a:t>t</a:t>
            </a:r>
            <a:r>
              <a:rPr sz="1800" i="1" spc="-5" dirty="0">
                <a:latin typeface="Arial"/>
                <a:cs typeface="Arial"/>
              </a:rPr>
              <a:t>i</a:t>
            </a:r>
            <a:r>
              <a:rPr sz="1800" i="1" dirty="0">
                <a:latin typeface="Arial"/>
                <a:cs typeface="Arial"/>
              </a:rPr>
              <a:t>f</a:t>
            </a:r>
            <a:r>
              <a:rPr sz="1800" i="1" spc="-5" dirty="0">
                <a:latin typeface="Arial"/>
                <a:cs typeface="Arial"/>
              </a:rPr>
              <a:t>i</a:t>
            </a:r>
            <a:r>
              <a:rPr sz="1800" i="1" spc="-10" dirty="0">
                <a:latin typeface="Arial"/>
                <a:cs typeface="Arial"/>
              </a:rPr>
              <a:t>ab</a:t>
            </a:r>
            <a:r>
              <a:rPr sz="1800" i="1" spc="-5" dirty="0">
                <a:latin typeface="Arial"/>
                <a:cs typeface="Arial"/>
              </a:rPr>
              <a:t>l</a:t>
            </a:r>
            <a:r>
              <a:rPr sz="1800" i="1" dirty="0">
                <a:latin typeface="Arial"/>
                <a:cs typeface="Arial"/>
              </a:rPr>
              <a:t>e</a:t>
            </a:r>
            <a:r>
              <a:rPr sz="1800" i="1" spc="20" dirty="0">
                <a:latin typeface="Arial"/>
                <a:cs typeface="Arial"/>
              </a:rPr>
              <a:t> </a:t>
            </a:r>
            <a:r>
              <a:rPr sz="1800" i="1" dirty="0">
                <a:latin typeface="Arial"/>
                <a:cs typeface="Arial"/>
              </a:rPr>
              <a:t>I</a:t>
            </a:r>
            <a:r>
              <a:rPr sz="1800" i="1" spc="-10" dirty="0">
                <a:latin typeface="Arial"/>
                <a:cs typeface="Arial"/>
              </a:rPr>
              <a:t>n</a:t>
            </a:r>
            <a:r>
              <a:rPr sz="1800" i="1" dirty="0">
                <a:latin typeface="Arial"/>
                <a:cs typeface="Arial"/>
              </a:rPr>
              <a:t>f</a:t>
            </a:r>
            <a:r>
              <a:rPr sz="1800" i="1" spc="-10" dirty="0">
                <a:latin typeface="Arial"/>
                <a:cs typeface="Arial"/>
              </a:rPr>
              <a:t>o</a:t>
            </a:r>
            <a:r>
              <a:rPr sz="1800" i="1" dirty="0">
                <a:latin typeface="Arial"/>
                <a:cs typeface="Arial"/>
              </a:rPr>
              <a:t>r</a:t>
            </a:r>
            <a:r>
              <a:rPr sz="1800" i="1" spc="-15" dirty="0">
                <a:latin typeface="Arial"/>
                <a:cs typeface="Arial"/>
              </a:rPr>
              <a:t>m</a:t>
            </a:r>
            <a:r>
              <a:rPr sz="1800" i="1" spc="-10" dirty="0">
                <a:latin typeface="Arial"/>
                <a:cs typeface="Arial"/>
              </a:rPr>
              <a:t>a</a:t>
            </a:r>
            <a:r>
              <a:rPr sz="1800" i="1" dirty="0">
                <a:latin typeface="Arial"/>
                <a:cs typeface="Arial"/>
              </a:rPr>
              <a:t>t</a:t>
            </a:r>
            <a:r>
              <a:rPr sz="1800" i="1" spc="-5" dirty="0">
                <a:latin typeface="Arial"/>
                <a:cs typeface="Arial"/>
              </a:rPr>
              <a:t>i</a:t>
            </a:r>
            <a:r>
              <a:rPr sz="1800" i="1" spc="-10" dirty="0">
                <a:latin typeface="Arial"/>
                <a:cs typeface="Arial"/>
              </a:rPr>
              <a:t>on </a:t>
            </a:r>
            <a:r>
              <a:rPr sz="1800" i="1" dirty="0">
                <a:latin typeface="Arial"/>
                <a:cs typeface="Arial"/>
              </a:rPr>
              <a:t>(</a:t>
            </a:r>
            <a:r>
              <a:rPr sz="1800" i="1" u="heavy" spc="-5" dirty="0">
                <a:solidFill>
                  <a:srgbClr val="A0261E"/>
                </a:solidFill>
                <a:latin typeface="Arial"/>
                <a:cs typeface="Arial"/>
              </a:rPr>
              <a:t>h</a:t>
            </a:r>
            <a:r>
              <a:rPr sz="1800" i="1" u="heavy" dirty="0">
                <a:solidFill>
                  <a:srgbClr val="A0261E"/>
                </a:solidFill>
                <a:latin typeface="Arial"/>
                <a:cs typeface="Arial"/>
              </a:rPr>
              <a:t>tt</a:t>
            </a:r>
            <a:r>
              <a:rPr sz="1800" i="1" u="heavy" spc="-5" dirty="0">
                <a:solidFill>
                  <a:srgbClr val="A0261E"/>
                </a:solidFill>
                <a:latin typeface="Arial"/>
                <a:cs typeface="Arial"/>
              </a:rPr>
              <a:t>p</a:t>
            </a:r>
            <a:r>
              <a:rPr sz="1800" i="1" u="heavy" dirty="0">
                <a:solidFill>
                  <a:srgbClr val="A0261E"/>
                </a:solidFill>
                <a:latin typeface="Arial"/>
                <a:cs typeface="Arial"/>
              </a:rPr>
              <a:t>://</a:t>
            </a:r>
            <a:r>
              <a:rPr sz="1800" i="1" u="heavy" spc="5" dirty="0">
                <a:solidFill>
                  <a:srgbClr val="A0261E"/>
                </a:solidFill>
                <a:latin typeface="Arial"/>
                <a:cs typeface="Arial"/>
              </a:rPr>
              <a:t>www</a:t>
            </a:r>
            <a:r>
              <a:rPr sz="1800" i="1" u="heavy" dirty="0">
                <a:solidFill>
                  <a:srgbClr val="A0261E"/>
                </a:solidFill>
                <a:latin typeface="Arial"/>
                <a:cs typeface="Arial"/>
              </a:rPr>
              <a:t>.</a:t>
            </a:r>
            <a:r>
              <a:rPr sz="1800" i="1" u="heavy" spc="-5" dirty="0">
                <a:solidFill>
                  <a:srgbClr val="A0261E"/>
                </a:solidFill>
                <a:latin typeface="Arial"/>
                <a:cs typeface="Arial"/>
              </a:rPr>
              <a:t>w</a:t>
            </a:r>
            <a:r>
              <a:rPr sz="1800" i="1" u="heavy" spc="-10" dirty="0">
                <a:solidFill>
                  <a:srgbClr val="A0261E"/>
                </a:solidFill>
                <a:latin typeface="Arial"/>
                <a:cs typeface="Arial"/>
              </a:rPr>
              <a:t>h</a:t>
            </a:r>
            <a:r>
              <a:rPr sz="1800" i="1" u="heavy" spc="-5" dirty="0">
                <a:solidFill>
                  <a:srgbClr val="A0261E"/>
                </a:solidFill>
                <a:latin typeface="Arial"/>
                <a:cs typeface="Arial"/>
              </a:rPr>
              <a:t>i</a:t>
            </a:r>
            <a:r>
              <a:rPr sz="1800" i="1" u="heavy" dirty="0">
                <a:solidFill>
                  <a:srgbClr val="A0261E"/>
                </a:solidFill>
                <a:latin typeface="Arial"/>
                <a:cs typeface="Arial"/>
              </a:rPr>
              <a:t>t</a:t>
            </a:r>
            <a:r>
              <a:rPr sz="1800" i="1" u="heavy" spc="-10" dirty="0">
                <a:solidFill>
                  <a:srgbClr val="A0261E"/>
                </a:solidFill>
                <a:latin typeface="Arial"/>
                <a:cs typeface="Arial"/>
              </a:rPr>
              <a:t>ehou</a:t>
            </a:r>
            <a:r>
              <a:rPr sz="1800" i="1" u="heavy" dirty="0">
                <a:solidFill>
                  <a:srgbClr val="A0261E"/>
                </a:solidFill>
                <a:latin typeface="Arial"/>
                <a:cs typeface="Arial"/>
              </a:rPr>
              <a:t>s</a:t>
            </a:r>
            <a:r>
              <a:rPr sz="1800" i="1" u="heavy" spc="-10" dirty="0">
                <a:solidFill>
                  <a:srgbClr val="A0261E"/>
                </a:solidFill>
                <a:latin typeface="Arial"/>
                <a:cs typeface="Arial"/>
              </a:rPr>
              <a:t>e</a:t>
            </a:r>
            <a:r>
              <a:rPr sz="1800" i="1" u="heavy" dirty="0">
                <a:solidFill>
                  <a:srgbClr val="A0261E"/>
                </a:solidFill>
                <a:latin typeface="Arial"/>
                <a:cs typeface="Arial"/>
              </a:rPr>
              <a:t>.</a:t>
            </a:r>
            <a:r>
              <a:rPr sz="1800" i="1" u="heavy" spc="-10" dirty="0">
                <a:solidFill>
                  <a:srgbClr val="A0261E"/>
                </a:solidFill>
                <a:latin typeface="Arial"/>
                <a:cs typeface="Arial"/>
              </a:rPr>
              <a:t>go</a:t>
            </a:r>
            <a:r>
              <a:rPr sz="1800" i="1" u="heavy" dirty="0">
                <a:solidFill>
                  <a:srgbClr val="A0261E"/>
                </a:solidFill>
                <a:latin typeface="Arial"/>
                <a:cs typeface="Arial"/>
              </a:rPr>
              <a:t>v/s</a:t>
            </a:r>
            <a:r>
              <a:rPr sz="1800" i="1" u="heavy" spc="-5" dirty="0">
                <a:solidFill>
                  <a:srgbClr val="A0261E"/>
                </a:solidFill>
                <a:latin typeface="Arial"/>
                <a:cs typeface="Arial"/>
              </a:rPr>
              <a:t>i</a:t>
            </a:r>
            <a:r>
              <a:rPr sz="1800" i="1" u="heavy" dirty="0">
                <a:solidFill>
                  <a:srgbClr val="A0261E"/>
                </a:solidFill>
                <a:latin typeface="Arial"/>
                <a:cs typeface="Arial"/>
              </a:rPr>
              <a:t>t</a:t>
            </a:r>
            <a:r>
              <a:rPr sz="1800" i="1" u="heavy" spc="-10" dirty="0">
                <a:solidFill>
                  <a:srgbClr val="A0261E"/>
                </a:solidFill>
                <a:latin typeface="Arial"/>
                <a:cs typeface="Arial"/>
              </a:rPr>
              <a:t>e</a:t>
            </a:r>
            <a:r>
              <a:rPr sz="1800" i="1" u="heavy" dirty="0">
                <a:solidFill>
                  <a:srgbClr val="A0261E"/>
                </a:solidFill>
                <a:latin typeface="Arial"/>
                <a:cs typeface="Arial"/>
              </a:rPr>
              <a:t>s/</a:t>
            </a:r>
            <a:r>
              <a:rPr sz="1800" i="1" u="heavy" spc="-10" dirty="0">
                <a:solidFill>
                  <a:srgbClr val="A0261E"/>
                </a:solidFill>
                <a:latin typeface="Arial"/>
                <a:cs typeface="Arial"/>
              </a:rPr>
              <a:t>de</a:t>
            </a:r>
            <a:r>
              <a:rPr sz="1800" i="1" u="heavy" dirty="0">
                <a:solidFill>
                  <a:srgbClr val="A0261E"/>
                </a:solidFill>
                <a:latin typeface="Arial"/>
                <a:cs typeface="Arial"/>
              </a:rPr>
              <a:t>f</a:t>
            </a:r>
            <a:r>
              <a:rPr sz="1800" i="1" u="heavy" spc="-10" dirty="0">
                <a:solidFill>
                  <a:srgbClr val="A0261E"/>
                </a:solidFill>
                <a:latin typeface="Arial"/>
                <a:cs typeface="Arial"/>
              </a:rPr>
              <a:t>au</a:t>
            </a:r>
            <a:r>
              <a:rPr sz="1800" i="1" u="heavy" spc="-5" dirty="0">
                <a:solidFill>
                  <a:srgbClr val="A0261E"/>
                </a:solidFill>
                <a:latin typeface="Arial"/>
                <a:cs typeface="Arial"/>
              </a:rPr>
              <a:t>l</a:t>
            </a:r>
            <a:r>
              <a:rPr sz="1800" i="1" u="heavy" dirty="0">
                <a:solidFill>
                  <a:srgbClr val="A0261E"/>
                </a:solidFill>
                <a:latin typeface="Arial"/>
                <a:cs typeface="Arial"/>
              </a:rPr>
              <a:t>t/f</a:t>
            </a:r>
            <a:r>
              <a:rPr sz="1800" i="1" u="heavy" spc="-5" dirty="0">
                <a:solidFill>
                  <a:srgbClr val="A0261E"/>
                </a:solidFill>
                <a:latin typeface="Arial"/>
                <a:cs typeface="Arial"/>
              </a:rPr>
              <a:t>il</a:t>
            </a:r>
            <a:r>
              <a:rPr sz="1800" i="1" u="heavy" spc="-10" dirty="0">
                <a:solidFill>
                  <a:srgbClr val="A0261E"/>
                </a:solidFill>
                <a:latin typeface="Arial"/>
                <a:cs typeface="Arial"/>
              </a:rPr>
              <a:t>e</a:t>
            </a:r>
            <a:r>
              <a:rPr sz="1800" i="1" u="heavy" dirty="0">
                <a:solidFill>
                  <a:srgbClr val="A0261E"/>
                </a:solidFill>
                <a:latin typeface="Arial"/>
                <a:cs typeface="Arial"/>
              </a:rPr>
              <a:t>s/</a:t>
            </a:r>
            <a:r>
              <a:rPr sz="1800" i="1" u="heavy" spc="-10" dirty="0">
                <a:solidFill>
                  <a:srgbClr val="A0261E"/>
                </a:solidFill>
                <a:latin typeface="Arial"/>
                <a:cs typeface="Arial"/>
              </a:rPr>
              <a:t>o</a:t>
            </a:r>
            <a:r>
              <a:rPr sz="1800" i="1" u="heavy" spc="-15" dirty="0">
                <a:solidFill>
                  <a:srgbClr val="A0261E"/>
                </a:solidFill>
                <a:latin typeface="Arial"/>
                <a:cs typeface="Arial"/>
              </a:rPr>
              <a:t>m</a:t>
            </a:r>
            <a:r>
              <a:rPr sz="1800" i="1" u="heavy" spc="-10" dirty="0">
                <a:solidFill>
                  <a:srgbClr val="A0261E"/>
                </a:solidFill>
                <a:latin typeface="Arial"/>
                <a:cs typeface="Arial"/>
              </a:rPr>
              <a:t>b</a:t>
            </a:r>
            <a:r>
              <a:rPr sz="1800" i="1" u="heavy" dirty="0">
                <a:solidFill>
                  <a:srgbClr val="A0261E"/>
                </a:solidFill>
                <a:latin typeface="Arial"/>
                <a:cs typeface="Arial"/>
              </a:rPr>
              <a:t>/</a:t>
            </a:r>
            <a:r>
              <a:rPr sz="1800" i="1" u="heavy" spc="-15" dirty="0">
                <a:solidFill>
                  <a:srgbClr val="A0261E"/>
                </a:solidFill>
                <a:latin typeface="Arial"/>
                <a:cs typeface="Arial"/>
              </a:rPr>
              <a:t>m</a:t>
            </a:r>
            <a:r>
              <a:rPr sz="1800" i="1" u="heavy" spc="-10" dirty="0">
                <a:solidFill>
                  <a:srgbClr val="A0261E"/>
                </a:solidFill>
                <a:latin typeface="Arial"/>
                <a:cs typeface="Arial"/>
              </a:rPr>
              <a:t>e</a:t>
            </a:r>
            <a:r>
              <a:rPr sz="1800" i="1" u="heavy" spc="-15" dirty="0">
                <a:solidFill>
                  <a:srgbClr val="A0261E"/>
                </a:solidFill>
                <a:latin typeface="Arial"/>
                <a:cs typeface="Arial"/>
              </a:rPr>
              <a:t>m</a:t>
            </a:r>
            <a:r>
              <a:rPr sz="1800" i="1" u="heavy" spc="-10" dirty="0">
                <a:solidFill>
                  <a:srgbClr val="A0261E"/>
                </a:solidFill>
                <a:latin typeface="Arial"/>
                <a:cs typeface="Arial"/>
              </a:rPr>
              <a:t>o</a:t>
            </a:r>
            <a:r>
              <a:rPr sz="1800" i="1" u="heavy" dirty="0">
                <a:solidFill>
                  <a:srgbClr val="A0261E"/>
                </a:solidFill>
                <a:latin typeface="Arial"/>
                <a:cs typeface="Arial"/>
              </a:rPr>
              <a:t>r</a:t>
            </a:r>
            <a:r>
              <a:rPr sz="1800" i="1" u="heavy" spc="-10" dirty="0">
                <a:solidFill>
                  <a:srgbClr val="A0261E"/>
                </a:solidFill>
                <a:latin typeface="Arial"/>
                <a:cs typeface="Arial"/>
              </a:rPr>
              <a:t>anda</a:t>
            </a:r>
            <a:r>
              <a:rPr sz="1800" i="1" u="heavy" dirty="0">
                <a:solidFill>
                  <a:srgbClr val="A0261E"/>
                </a:solidFill>
                <a:latin typeface="Arial"/>
                <a:cs typeface="Arial"/>
              </a:rPr>
              <a:t>/fy</a:t>
            </a:r>
            <a:r>
              <a:rPr sz="1800" i="1" u="heavy" spc="-10" dirty="0">
                <a:solidFill>
                  <a:srgbClr val="A0261E"/>
                </a:solidFill>
                <a:latin typeface="Arial"/>
                <a:cs typeface="Arial"/>
              </a:rPr>
              <a:t>2</a:t>
            </a:r>
            <a:r>
              <a:rPr sz="1800" i="1" u="heavy" spc="5" dirty="0">
                <a:solidFill>
                  <a:srgbClr val="A0261E"/>
                </a:solidFill>
                <a:latin typeface="Arial"/>
                <a:cs typeface="Arial"/>
              </a:rPr>
              <a:t>0</a:t>
            </a:r>
            <a:r>
              <a:rPr sz="1800" i="1" u="heavy" spc="-10" dirty="0">
                <a:solidFill>
                  <a:srgbClr val="A0261E"/>
                </a:solidFill>
                <a:latin typeface="Arial"/>
                <a:cs typeface="Arial"/>
              </a:rPr>
              <a:t>07</a:t>
            </a:r>
            <a:r>
              <a:rPr sz="1800" i="1" u="heavy" spc="15" dirty="0">
                <a:solidFill>
                  <a:srgbClr val="A0261E"/>
                </a:solidFill>
                <a:latin typeface="Arial"/>
                <a:cs typeface="Arial"/>
              </a:rPr>
              <a:t>/</a:t>
            </a:r>
            <a:r>
              <a:rPr sz="1800" i="1" u="heavy" spc="-15" dirty="0">
                <a:solidFill>
                  <a:srgbClr val="A0261E"/>
                </a:solidFill>
                <a:latin typeface="Arial"/>
                <a:cs typeface="Arial"/>
              </a:rPr>
              <a:t>m</a:t>
            </a:r>
            <a:r>
              <a:rPr sz="1800" i="1" u="heavy" spc="-10" dirty="0">
                <a:solidFill>
                  <a:srgbClr val="A0261E"/>
                </a:solidFill>
                <a:latin typeface="Arial"/>
                <a:cs typeface="Arial"/>
              </a:rPr>
              <a:t>07</a:t>
            </a:r>
            <a:r>
              <a:rPr sz="1800" i="1" u="heavy" spc="25" dirty="0">
                <a:solidFill>
                  <a:srgbClr val="A0261E"/>
                </a:solidFill>
                <a:latin typeface="Arial"/>
                <a:cs typeface="Arial"/>
              </a:rPr>
              <a:t>-</a:t>
            </a:r>
            <a:r>
              <a:rPr sz="1800" i="1" u="heavy" spc="-10" dirty="0">
                <a:solidFill>
                  <a:srgbClr val="A0261E"/>
                </a:solidFill>
                <a:latin typeface="Arial"/>
                <a:cs typeface="Arial"/>
              </a:rPr>
              <a:t>16</a:t>
            </a:r>
            <a:r>
              <a:rPr sz="1800" i="1" u="heavy" dirty="0">
                <a:solidFill>
                  <a:srgbClr val="A0261E"/>
                </a:solidFill>
                <a:latin typeface="Arial"/>
                <a:cs typeface="Arial"/>
              </a:rPr>
              <a:t>.</a:t>
            </a:r>
            <a:r>
              <a:rPr sz="1800" i="1" u="heavy" spc="-10" dirty="0">
                <a:solidFill>
                  <a:srgbClr val="A0261E"/>
                </a:solidFill>
                <a:latin typeface="Arial"/>
                <a:cs typeface="Arial"/>
              </a:rPr>
              <a:t>pd</a:t>
            </a:r>
            <a:r>
              <a:rPr sz="1800" i="1" u="heavy" spc="5" dirty="0">
                <a:solidFill>
                  <a:srgbClr val="A0261E"/>
                </a:solidFill>
                <a:latin typeface="Arial"/>
                <a:cs typeface="Arial"/>
              </a:rPr>
              <a:t>f</a:t>
            </a:r>
            <a:r>
              <a:rPr sz="1800" i="1" dirty="0">
                <a:latin typeface="Arial"/>
                <a:cs typeface="Arial"/>
              </a:rPr>
              <a:t>)</a:t>
            </a:r>
            <a:endParaRPr sz="1800" dirty="0">
              <a:latin typeface="Arial"/>
              <a:cs typeface="Arial"/>
            </a:endParaRPr>
          </a:p>
          <a:p>
            <a:pPr marL="240665" marR="623570" indent="-228600">
              <a:lnSpc>
                <a:spcPct val="100000"/>
              </a:lnSpc>
              <a:spcBef>
                <a:spcPts val="865"/>
              </a:spcBef>
            </a:pPr>
            <a:r>
              <a:rPr sz="1800" dirty="0">
                <a:latin typeface="Webdings"/>
                <a:cs typeface="Webdings"/>
              </a:rPr>
              <a:t></a:t>
            </a:r>
            <a:r>
              <a:rPr sz="1800" spc="-5" dirty="0">
                <a:latin typeface="Arial"/>
                <a:cs typeface="Arial"/>
              </a:rPr>
              <a:t>N</a:t>
            </a:r>
            <a:r>
              <a:rPr sz="1800" dirty="0">
                <a:latin typeface="Arial"/>
                <a:cs typeface="Arial"/>
              </a:rPr>
              <a:t>IST</a:t>
            </a:r>
            <a:r>
              <a:rPr sz="1800" spc="-5" dirty="0">
                <a:latin typeface="Arial"/>
                <a:cs typeface="Arial"/>
              </a:rPr>
              <a:t> </a:t>
            </a:r>
            <a:r>
              <a:rPr sz="1800" dirty="0">
                <a:latin typeface="Arial"/>
                <a:cs typeface="Arial"/>
              </a:rPr>
              <a:t>SP </a:t>
            </a:r>
            <a:r>
              <a:rPr sz="1800" spc="-5" dirty="0">
                <a:latin typeface="Arial"/>
                <a:cs typeface="Arial"/>
              </a:rPr>
              <a:t>80</a:t>
            </a:r>
            <a:r>
              <a:rPr sz="1800" spc="-10" dirty="0">
                <a:latin typeface="Arial"/>
                <a:cs typeface="Arial"/>
              </a:rPr>
              <a:t>0</a:t>
            </a:r>
            <a:r>
              <a:rPr sz="1800" dirty="0">
                <a:latin typeface="Arial"/>
                <a:cs typeface="Arial"/>
              </a:rPr>
              <a:t>-</a:t>
            </a:r>
            <a:r>
              <a:rPr sz="1800" spc="-10" dirty="0">
                <a:latin typeface="Arial"/>
                <a:cs typeface="Arial"/>
              </a:rPr>
              <a:t>5</a:t>
            </a:r>
            <a:r>
              <a:rPr sz="1800" dirty="0">
                <a:latin typeface="Arial"/>
                <a:cs typeface="Arial"/>
              </a:rPr>
              <a:t>3</a:t>
            </a:r>
            <a:r>
              <a:rPr sz="1800" spc="10" dirty="0">
                <a:latin typeface="Arial"/>
                <a:cs typeface="Arial"/>
              </a:rPr>
              <a:t> </a:t>
            </a:r>
            <a:r>
              <a:rPr sz="1800" spc="-5" dirty="0">
                <a:latin typeface="Arial"/>
                <a:cs typeface="Arial"/>
              </a:rPr>
              <a:t>R</a:t>
            </a:r>
            <a:r>
              <a:rPr sz="1800" spc="-10" dirty="0">
                <a:latin typeface="Arial"/>
                <a:cs typeface="Arial"/>
              </a:rPr>
              <a:t>e</a:t>
            </a:r>
            <a:r>
              <a:rPr sz="1800" dirty="0">
                <a:latin typeface="Arial"/>
                <a:cs typeface="Arial"/>
              </a:rPr>
              <a:t>v</a:t>
            </a:r>
            <a:r>
              <a:rPr sz="1800" spc="15" dirty="0">
                <a:latin typeface="Arial"/>
                <a:cs typeface="Arial"/>
              </a:rPr>
              <a:t> </a:t>
            </a:r>
            <a:r>
              <a:rPr sz="1800" dirty="0">
                <a:latin typeface="Arial"/>
                <a:cs typeface="Arial"/>
              </a:rPr>
              <a:t>4 </a:t>
            </a:r>
            <a:r>
              <a:rPr sz="1800" i="1" spc="-5" dirty="0">
                <a:latin typeface="Arial"/>
                <a:cs typeface="Arial"/>
              </a:rPr>
              <a:t>S</a:t>
            </a:r>
            <a:r>
              <a:rPr sz="1800" i="1" spc="-10" dirty="0">
                <a:latin typeface="Arial"/>
                <a:cs typeface="Arial"/>
              </a:rPr>
              <a:t>e</a:t>
            </a:r>
            <a:r>
              <a:rPr sz="1800" i="1" dirty="0">
                <a:latin typeface="Arial"/>
                <a:cs typeface="Arial"/>
              </a:rPr>
              <a:t>c</a:t>
            </a:r>
            <a:r>
              <a:rPr sz="1800" i="1" spc="-10" dirty="0">
                <a:latin typeface="Arial"/>
                <a:cs typeface="Arial"/>
              </a:rPr>
              <a:t>u</a:t>
            </a:r>
            <a:r>
              <a:rPr sz="1800" i="1" dirty="0">
                <a:latin typeface="Arial"/>
                <a:cs typeface="Arial"/>
              </a:rPr>
              <a:t>r</a:t>
            </a:r>
            <a:r>
              <a:rPr sz="1800" i="1" spc="-5" dirty="0">
                <a:latin typeface="Arial"/>
                <a:cs typeface="Arial"/>
              </a:rPr>
              <a:t>i</a:t>
            </a:r>
            <a:r>
              <a:rPr sz="1800" i="1" dirty="0">
                <a:latin typeface="Arial"/>
                <a:cs typeface="Arial"/>
              </a:rPr>
              <a:t>ty </a:t>
            </a:r>
            <a:r>
              <a:rPr sz="1800" i="1" spc="-10" dirty="0">
                <a:latin typeface="Arial"/>
                <a:cs typeface="Arial"/>
              </a:rPr>
              <a:t>an</a:t>
            </a:r>
            <a:r>
              <a:rPr sz="1800" i="1" dirty="0">
                <a:latin typeface="Arial"/>
                <a:cs typeface="Arial"/>
              </a:rPr>
              <a:t>d</a:t>
            </a:r>
            <a:r>
              <a:rPr sz="1800" i="1" spc="10" dirty="0">
                <a:latin typeface="Arial"/>
                <a:cs typeface="Arial"/>
              </a:rPr>
              <a:t> </a:t>
            </a:r>
            <a:r>
              <a:rPr sz="1800" i="1" spc="-5" dirty="0">
                <a:latin typeface="Arial"/>
                <a:cs typeface="Arial"/>
              </a:rPr>
              <a:t>P</a:t>
            </a:r>
            <a:r>
              <a:rPr sz="1800" i="1" dirty="0">
                <a:latin typeface="Arial"/>
                <a:cs typeface="Arial"/>
              </a:rPr>
              <a:t>r</a:t>
            </a:r>
            <a:r>
              <a:rPr sz="1800" i="1" spc="-5" dirty="0">
                <a:latin typeface="Arial"/>
                <a:cs typeface="Arial"/>
              </a:rPr>
              <a:t>i</a:t>
            </a:r>
            <a:r>
              <a:rPr sz="1800" i="1" dirty="0">
                <a:latin typeface="Arial"/>
                <a:cs typeface="Arial"/>
              </a:rPr>
              <a:t>v</a:t>
            </a:r>
            <a:r>
              <a:rPr sz="1800" i="1" spc="-10" dirty="0">
                <a:latin typeface="Arial"/>
                <a:cs typeface="Arial"/>
              </a:rPr>
              <a:t>a</a:t>
            </a:r>
            <a:r>
              <a:rPr sz="1800" i="1" dirty="0">
                <a:latin typeface="Arial"/>
                <a:cs typeface="Arial"/>
              </a:rPr>
              <a:t>cy </a:t>
            </a:r>
            <a:r>
              <a:rPr sz="1800" i="1" spc="-5" dirty="0">
                <a:latin typeface="Arial"/>
                <a:cs typeface="Arial"/>
              </a:rPr>
              <a:t>C</a:t>
            </a:r>
            <a:r>
              <a:rPr sz="1800" i="1" spc="-10" dirty="0">
                <a:latin typeface="Arial"/>
                <a:cs typeface="Arial"/>
              </a:rPr>
              <a:t>on</a:t>
            </a:r>
            <a:r>
              <a:rPr sz="1800" i="1" dirty="0">
                <a:latin typeface="Arial"/>
                <a:cs typeface="Arial"/>
              </a:rPr>
              <a:t>tr</a:t>
            </a:r>
            <a:r>
              <a:rPr sz="1800" i="1" spc="-10" dirty="0">
                <a:latin typeface="Arial"/>
                <a:cs typeface="Arial"/>
              </a:rPr>
              <a:t>o</a:t>
            </a:r>
            <a:r>
              <a:rPr sz="1800" i="1" spc="-5" dirty="0">
                <a:latin typeface="Arial"/>
                <a:cs typeface="Arial"/>
              </a:rPr>
              <a:t>l</a:t>
            </a:r>
            <a:r>
              <a:rPr sz="1800" i="1" dirty="0">
                <a:latin typeface="Arial"/>
                <a:cs typeface="Arial"/>
              </a:rPr>
              <a:t>s</a:t>
            </a:r>
            <a:r>
              <a:rPr sz="1800" i="1" spc="15" dirty="0">
                <a:latin typeface="Arial"/>
                <a:cs typeface="Arial"/>
              </a:rPr>
              <a:t> </a:t>
            </a:r>
            <a:r>
              <a:rPr sz="1800" i="1" dirty="0">
                <a:latin typeface="Arial"/>
                <a:cs typeface="Arial"/>
              </a:rPr>
              <a:t>f</a:t>
            </a:r>
            <a:r>
              <a:rPr sz="1800" i="1" spc="-10" dirty="0">
                <a:latin typeface="Arial"/>
                <a:cs typeface="Arial"/>
              </a:rPr>
              <a:t>o</a:t>
            </a:r>
            <a:r>
              <a:rPr sz="1800" i="1" dirty="0">
                <a:latin typeface="Arial"/>
                <a:cs typeface="Arial"/>
              </a:rPr>
              <a:t>r F</a:t>
            </a:r>
            <a:r>
              <a:rPr sz="1800" i="1" spc="-10" dirty="0">
                <a:latin typeface="Arial"/>
                <a:cs typeface="Arial"/>
              </a:rPr>
              <a:t>ede</a:t>
            </a:r>
            <a:r>
              <a:rPr sz="1800" i="1" dirty="0">
                <a:latin typeface="Arial"/>
                <a:cs typeface="Arial"/>
              </a:rPr>
              <a:t>r</a:t>
            </a:r>
            <a:r>
              <a:rPr sz="1800" i="1" spc="-10" dirty="0">
                <a:latin typeface="Arial"/>
                <a:cs typeface="Arial"/>
              </a:rPr>
              <a:t>a</a:t>
            </a:r>
            <a:r>
              <a:rPr sz="1800" i="1" dirty="0">
                <a:latin typeface="Arial"/>
                <a:cs typeface="Arial"/>
              </a:rPr>
              <a:t>l</a:t>
            </a:r>
            <a:r>
              <a:rPr sz="1800" i="1" spc="10" dirty="0">
                <a:latin typeface="Arial"/>
                <a:cs typeface="Arial"/>
              </a:rPr>
              <a:t> </a:t>
            </a:r>
            <a:r>
              <a:rPr sz="1800" i="1" dirty="0">
                <a:latin typeface="Arial"/>
                <a:cs typeface="Arial"/>
              </a:rPr>
              <a:t>I</a:t>
            </a:r>
            <a:r>
              <a:rPr sz="1800" i="1" spc="-10" dirty="0">
                <a:latin typeface="Arial"/>
                <a:cs typeface="Arial"/>
              </a:rPr>
              <a:t>n</a:t>
            </a:r>
            <a:r>
              <a:rPr sz="1800" i="1" dirty="0">
                <a:latin typeface="Arial"/>
                <a:cs typeface="Arial"/>
              </a:rPr>
              <a:t>f</a:t>
            </a:r>
            <a:r>
              <a:rPr sz="1800" i="1" spc="-10" dirty="0">
                <a:latin typeface="Arial"/>
                <a:cs typeface="Arial"/>
              </a:rPr>
              <a:t>o</a:t>
            </a:r>
            <a:r>
              <a:rPr sz="1800" i="1" dirty="0">
                <a:latin typeface="Arial"/>
                <a:cs typeface="Arial"/>
              </a:rPr>
              <a:t>r</a:t>
            </a:r>
            <a:r>
              <a:rPr sz="1800" i="1" spc="-15" dirty="0">
                <a:latin typeface="Arial"/>
                <a:cs typeface="Arial"/>
              </a:rPr>
              <a:t>m</a:t>
            </a:r>
            <a:r>
              <a:rPr sz="1800" i="1" spc="-10" dirty="0">
                <a:latin typeface="Arial"/>
                <a:cs typeface="Arial"/>
              </a:rPr>
              <a:t>a</a:t>
            </a:r>
            <a:r>
              <a:rPr sz="1800" i="1" dirty="0">
                <a:latin typeface="Arial"/>
                <a:cs typeface="Arial"/>
              </a:rPr>
              <a:t>t</a:t>
            </a:r>
            <a:r>
              <a:rPr sz="1800" i="1" spc="-5" dirty="0">
                <a:latin typeface="Arial"/>
                <a:cs typeface="Arial"/>
              </a:rPr>
              <a:t>i</a:t>
            </a:r>
            <a:r>
              <a:rPr sz="1800" i="1" spc="-10" dirty="0">
                <a:latin typeface="Arial"/>
                <a:cs typeface="Arial"/>
              </a:rPr>
              <a:t>on </a:t>
            </a:r>
            <a:r>
              <a:rPr sz="1800" i="1" spc="-5" dirty="0">
                <a:latin typeface="Arial"/>
                <a:cs typeface="Arial"/>
              </a:rPr>
              <a:t>S</a:t>
            </a:r>
            <a:r>
              <a:rPr sz="1800" i="1" dirty="0">
                <a:latin typeface="Arial"/>
                <a:cs typeface="Arial"/>
              </a:rPr>
              <a:t>yst</a:t>
            </a:r>
            <a:r>
              <a:rPr sz="1800" i="1" spc="-10" dirty="0">
                <a:latin typeface="Arial"/>
                <a:cs typeface="Arial"/>
              </a:rPr>
              <a:t>e</a:t>
            </a:r>
            <a:r>
              <a:rPr sz="1800" i="1" spc="-15" dirty="0">
                <a:latin typeface="Arial"/>
                <a:cs typeface="Arial"/>
              </a:rPr>
              <a:t>m</a:t>
            </a:r>
            <a:r>
              <a:rPr sz="1800" i="1" dirty="0">
                <a:latin typeface="Arial"/>
                <a:cs typeface="Arial"/>
              </a:rPr>
              <a:t>s</a:t>
            </a:r>
            <a:r>
              <a:rPr sz="1800" i="1" spc="15" dirty="0">
                <a:latin typeface="Arial"/>
                <a:cs typeface="Arial"/>
              </a:rPr>
              <a:t> </a:t>
            </a:r>
            <a:r>
              <a:rPr sz="1800" i="1" spc="-10" dirty="0">
                <a:latin typeface="Arial"/>
                <a:cs typeface="Arial"/>
              </a:rPr>
              <a:t>an</a:t>
            </a:r>
            <a:r>
              <a:rPr sz="1800" i="1" dirty="0">
                <a:latin typeface="Arial"/>
                <a:cs typeface="Arial"/>
              </a:rPr>
              <a:t>d</a:t>
            </a:r>
            <a:r>
              <a:rPr sz="1800" i="1" spc="-5" dirty="0">
                <a:latin typeface="Arial"/>
                <a:cs typeface="Arial"/>
              </a:rPr>
              <a:t> </a:t>
            </a:r>
            <a:r>
              <a:rPr sz="1800" i="1" dirty="0">
                <a:latin typeface="Arial"/>
                <a:cs typeface="Arial"/>
              </a:rPr>
              <a:t>Or</a:t>
            </a:r>
            <a:r>
              <a:rPr sz="1800" i="1" spc="-10" dirty="0">
                <a:latin typeface="Arial"/>
                <a:cs typeface="Arial"/>
              </a:rPr>
              <a:t>gan</a:t>
            </a:r>
            <a:r>
              <a:rPr sz="1800" i="1" spc="-5" dirty="0">
                <a:latin typeface="Arial"/>
                <a:cs typeface="Arial"/>
              </a:rPr>
              <a:t>i</a:t>
            </a:r>
            <a:r>
              <a:rPr sz="1800" i="1" spc="-40" dirty="0">
                <a:latin typeface="Arial"/>
                <a:cs typeface="Arial"/>
              </a:rPr>
              <a:t>z</a:t>
            </a:r>
            <a:r>
              <a:rPr sz="1800" i="1" spc="-10" dirty="0">
                <a:latin typeface="Arial"/>
                <a:cs typeface="Arial"/>
              </a:rPr>
              <a:t>a</a:t>
            </a:r>
            <a:r>
              <a:rPr sz="1800" i="1" dirty="0">
                <a:latin typeface="Arial"/>
                <a:cs typeface="Arial"/>
              </a:rPr>
              <a:t>t</a:t>
            </a:r>
            <a:r>
              <a:rPr sz="1800" i="1" spc="-5" dirty="0">
                <a:latin typeface="Arial"/>
                <a:cs typeface="Arial"/>
              </a:rPr>
              <a:t>i</a:t>
            </a:r>
            <a:r>
              <a:rPr sz="1800" i="1" spc="-10" dirty="0">
                <a:latin typeface="Arial"/>
                <a:cs typeface="Arial"/>
              </a:rPr>
              <a:t>on</a:t>
            </a:r>
            <a:r>
              <a:rPr sz="1800" i="1" dirty="0">
                <a:latin typeface="Arial"/>
                <a:cs typeface="Arial"/>
              </a:rPr>
              <a:t>s</a:t>
            </a:r>
            <a:r>
              <a:rPr sz="1800" i="1" spc="65" dirty="0">
                <a:latin typeface="Arial"/>
                <a:cs typeface="Arial"/>
              </a:rPr>
              <a:t> </a:t>
            </a:r>
            <a:r>
              <a:rPr sz="1800" i="1" dirty="0">
                <a:latin typeface="Arial"/>
                <a:cs typeface="Arial"/>
              </a:rPr>
              <a:t>(</a:t>
            </a:r>
            <a:r>
              <a:rPr sz="1800" i="1" u="heavy" spc="-5" dirty="0">
                <a:solidFill>
                  <a:srgbClr val="A0261E"/>
                </a:solidFill>
                <a:latin typeface="Arial"/>
                <a:cs typeface="Arial"/>
              </a:rPr>
              <a:t>h</a:t>
            </a:r>
            <a:r>
              <a:rPr sz="1800" i="1" u="heavy" dirty="0">
                <a:solidFill>
                  <a:srgbClr val="A0261E"/>
                </a:solidFill>
                <a:latin typeface="Arial"/>
                <a:cs typeface="Arial"/>
              </a:rPr>
              <a:t>tt</a:t>
            </a:r>
            <a:r>
              <a:rPr sz="1800" i="1" u="heavy" spc="-5" dirty="0">
                <a:solidFill>
                  <a:srgbClr val="A0261E"/>
                </a:solidFill>
                <a:latin typeface="Arial"/>
                <a:cs typeface="Arial"/>
              </a:rPr>
              <a:t>p</a:t>
            </a:r>
            <a:r>
              <a:rPr sz="1800" i="1" u="heavy" dirty="0">
                <a:solidFill>
                  <a:srgbClr val="A0261E"/>
                </a:solidFill>
                <a:latin typeface="Arial"/>
                <a:cs typeface="Arial"/>
              </a:rPr>
              <a:t>://csrc.</a:t>
            </a:r>
            <a:r>
              <a:rPr sz="1800" i="1" u="heavy" spc="-5" dirty="0">
                <a:solidFill>
                  <a:srgbClr val="A0261E"/>
                </a:solidFill>
                <a:latin typeface="Arial"/>
                <a:cs typeface="Arial"/>
              </a:rPr>
              <a:t>ni</a:t>
            </a:r>
            <a:r>
              <a:rPr sz="1800" i="1" u="heavy" dirty="0">
                <a:solidFill>
                  <a:srgbClr val="A0261E"/>
                </a:solidFill>
                <a:latin typeface="Arial"/>
                <a:cs typeface="Arial"/>
              </a:rPr>
              <a:t>st.</a:t>
            </a:r>
            <a:r>
              <a:rPr sz="1800" i="1" u="heavy" spc="-5" dirty="0">
                <a:solidFill>
                  <a:srgbClr val="A0261E"/>
                </a:solidFill>
                <a:latin typeface="Arial"/>
                <a:cs typeface="Arial"/>
              </a:rPr>
              <a:t>go</a:t>
            </a:r>
            <a:r>
              <a:rPr sz="1800" i="1" u="heavy" dirty="0">
                <a:solidFill>
                  <a:srgbClr val="A0261E"/>
                </a:solidFill>
                <a:latin typeface="Arial"/>
                <a:cs typeface="Arial"/>
              </a:rPr>
              <a:t>v/</a:t>
            </a:r>
            <a:r>
              <a:rPr sz="1800" i="1" u="heavy" spc="-5" dirty="0">
                <a:solidFill>
                  <a:srgbClr val="A0261E"/>
                </a:solidFill>
                <a:latin typeface="Arial"/>
                <a:cs typeface="Arial"/>
              </a:rPr>
              <a:t>publi</a:t>
            </a:r>
            <a:r>
              <a:rPr sz="1800" i="1" u="heavy" dirty="0">
                <a:solidFill>
                  <a:srgbClr val="A0261E"/>
                </a:solidFill>
                <a:latin typeface="Arial"/>
                <a:cs typeface="Arial"/>
              </a:rPr>
              <a:t>c</a:t>
            </a:r>
            <a:r>
              <a:rPr sz="1800" i="1" u="heavy" spc="-5" dirty="0">
                <a:solidFill>
                  <a:srgbClr val="A0261E"/>
                </a:solidFill>
                <a:latin typeface="Arial"/>
                <a:cs typeface="Arial"/>
              </a:rPr>
              <a:t>a</a:t>
            </a:r>
            <a:r>
              <a:rPr sz="1800" i="1" u="heavy" dirty="0">
                <a:solidFill>
                  <a:srgbClr val="A0261E"/>
                </a:solidFill>
                <a:latin typeface="Arial"/>
                <a:cs typeface="Arial"/>
              </a:rPr>
              <a:t>t</a:t>
            </a:r>
            <a:r>
              <a:rPr sz="1800" i="1" u="heavy" spc="-5" dirty="0">
                <a:solidFill>
                  <a:srgbClr val="A0261E"/>
                </a:solidFill>
                <a:latin typeface="Arial"/>
                <a:cs typeface="Arial"/>
              </a:rPr>
              <a:t>ion</a:t>
            </a:r>
            <a:r>
              <a:rPr sz="1800" i="1" u="heavy" dirty="0">
                <a:solidFill>
                  <a:srgbClr val="A0261E"/>
                </a:solidFill>
                <a:latin typeface="Arial"/>
                <a:cs typeface="Arial"/>
              </a:rPr>
              <a:t>s/P</a:t>
            </a:r>
            <a:r>
              <a:rPr sz="1800" i="1" u="heavy" spc="-5" dirty="0">
                <a:solidFill>
                  <a:srgbClr val="A0261E"/>
                </a:solidFill>
                <a:latin typeface="Arial"/>
                <a:cs typeface="Arial"/>
              </a:rPr>
              <a:t>ub</a:t>
            </a:r>
            <a:r>
              <a:rPr sz="1800" i="1" u="heavy" dirty="0">
                <a:solidFill>
                  <a:srgbClr val="A0261E"/>
                </a:solidFill>
                <a:latin typeface="Arial"/>
                <a:cs typeface="Arial"/>
              </a:rPr>
              <a:t>sSPs.</a:t>
            </a:r>
            <a:r>
              <a:rPr sz="1800" i="1" u="heavy" spc="-5" dirty="0">
                <a:solidFill>
                  <a:srgbClr val="A0261E"/>
                </a:solidFill>
                <a:latin typeface="Arial"/>
                <a:cs typeface="Arial"/>
              </a:rPr>
              <a:t>h</a:t>
            </a:r>
            <a:r>
              <a:rPr sz="1800" i="1" u="heavy" dirty="0">
                <a:solidFill>
                  <a:srgbClr val="A0261E"/>
                </a:solidFill>
                <a:latin typeface="Arial"/>
                <a:cs typeface="Arial"/>
              </a:rPr>
              <a:t>t</a:t>
            </a:r>
            <a:r>
              <a:rPr sz="1800" i="1" u="heavy" spc="-15" dirty="0">
                <a:solidFill>
                  <a:srgbClr val="A0261E"/>
                </a:solidFill>
                <a:latin typeface="Arial"/>
                <a:cs typeface="Arial"/>
              </a:rPr>
              <a:t>m</a:t>
            </a:r>
            <a:r>
              <a:rPr sz="1800" i="1" u="heavy" spc="-5" dirty="0">
                <a:solidFill>
                  <a:srgbClr val="A0261E"/>
                </a:solidFill>
                <a:latin typeface="Arial"/>
                <a:cs typeface="Arial"/>
              </a:rPr>
              <a:t>l</a:t>
            </a:r>
            <a:r>
              <a:rPr sz="1800" i="1" dirty="0">
                <a:latin typeface="Arial"/>
                <a:cs typeface="Arial"/>
              </a:rPr>
              <a:t>)</a:t>
            </a:r>
            <a:endParaRPr sz="1800" dirty="0">
              <a:latin typeface="Arial"/>
              <a:cs typeface="Arial"/>
            </a:endParaRPr>
          </a:p>
          <a:p>
            <a:pPr marL="241300" marR="141605" indent="-229235">
              <a:lnSpc>
                <a:spcPct val="100000"/>
              </a:lnSpc>
              <a:spcBef>
                <a:spcPts val="860"/>
              </a:spcBef>
            </a:pPr>
            <a:r>
              <a:rPr sz="1800" dirty="0">
                <a:latin typeface="Webdings"/>
                <a:cs typeface="Webdings"/>
              </a:rPr>
              <a:t></a:t>
            </a:r>
            <a:r>
              <a:rPr sz="1800" spc="-5" dirty="0">
                <a:latin typeface="Arial"/>
                <a:cs typeface="Arial"/>
              </a:rPr>
              <a:t>N</a:t>
            </a:r>
            <a:r>
              <a:rPr sz="1800" dirty="0">
                <a:latin typeface="Arial"/>
                <a:cs typeface="Arial"/>
              </a:rPr>
              <a:t>IST</a:t>
            </a:r>
            <a:r>
              <a:rPr sz="1800" spc="-5" dirty="0">
                <a:latin typeface="Arial"/>
                <a:cs typeface="Arial"/>
              </a:rPr>
              <a:t> </a:t>
            </a:r>
            <a:r>
              <a:rPr sz="1800" dirty="0">
                <a:latin typeface="Arial"/>
                <a:cs typeface="Arial"/>
              </a:rPr>
              <a:t>SP </a:t>
            </a:r>
            <a:r>
              <a:rPr sz="1800" spc="-5" dirty="0">
                <a:latin typeface="Arial"/>
                <a:cs typeface="Arial"/>
              </a:rPr>
              <a:t>80</a:t>
            </a:r>
            <a:r>
              <a:rPr sz="1800" spc="-10" dirty="0">
                <a:latin typeface="Arial"/>
                <a:cs typeface="Arial"/>
              </a:rPr>
              <a:t>0</a:t>
            </a:r>
            <a:r>
              <a:rPr sz="1800" dirty="0">
                <a:latin typeface="Arial"/>
                <a:cs typeface="Arial"/>
              </a:rPr>
              <a:t>-</a:t>
            </a:r>
            <a:r>
              <a:rPr sz="1800" spc="-10" dirty="0">
                <a:latin typeface="Arial"/>
                <a:cs typeface="Arial"/>
              </a:rPr>
              <a:t>12</a:t>
            </a:r>
            <a:r>
              <a:rPr sz="1800" dirty="0">
                <a:latin typeface="Arial"/>
                <a:cs typeface="Arial"/>
              </a:rPr>
              <a:t>2</a:t>
            </a:r>
            <a:r>
              <a:rPr sz="1800" spc="25" dirty="0">
                <a:latin typeface="Arial"/>
                <a:cs typeface="Arial"/>
              </a:rPr>
              <a:t> </a:t>
            </a:r>
            <a:r>
              <a:rPr sz="1800" i="1" dirty="0">
                <a:latin typeface="Arial"/>
                <a:cs typeface="Arial"/>
              </a:rPr>
              <a:t>G</a:t>
            </a:r>
            <a:r>
              <a:rPr sz="1800" i="1" spc="-10" dirty="0">
                <a:latin typeface="Arial"/>
                <a:cs typeface="Arial"/>
              </a:rPr>
              <a:t>u</a:t>
            </a:r>
            <a:r>
              <a:rPr sz="1800" i="1" spc="-5" dirty="0">
                <a:latin typeface="Arial"/>
                <a:cs typeface="Arial"/>
              </a:rPr>
              <a:t>i</a:t>
            </a:r>
            <a:r>
              <a:rPr sz="1800" i="1" spc="-10" dirty="0">
                <a:latin typeface="Arial"/>
                <a:cs typeface="Arial"/>
              </a:rPr>
              <a:t>d</a:t>
            </a:r>
            <a:r>
              <a:rPr sz="1800" i="1" dirty="0">
                <a:latin typeface="Arial"/>
                <a:cs typeface="Arial"/>
              </a:rPr>
              <a:t>e</a:t>
            </a:r>
            <a:r>
              <a:rPr sz="1800" i="1" spc="-5" dirty="0">
                <a:latin typeface="Arial"/>
                <a:cs typeface="Arial"/>
              </a:rPr>
              <a:t> </a:t>
            </a:r>
            <a:r>
              <a:rPr sz="1800" i="1" dirty="0">
                <a:latin typeface="Arial"/>
                <a:cs typeface="Arial"/>
              </a:rPr>
              <a:t>to</a:t>
            </a:r>
            <a:r>
              <a:rPr sz="1800" i="1" spc="-5" dirty="0">
                <a:latin typeface="Arial"/>
                <a:cs typeface="Arial"/>
              </a:rPr>
              <a:t> P</a:t>
            </a:r>
            <a:r>
              <a:rPr sz="1800" i="1" dirty="0">
                <a:latin typeface="Arial"/>
                <a:cs typeface="Arial"/>
              </a:rPr>
              <a:t>r</a:t>
            </a:r>
            <a:r>
              <a:rPr sz="1800" i="1" spc="-10" dirty="0">
                <a:latin typeface="Arial"/>
                <a:cs typeface="Arial"/>
              </a:rPr>
              <a:t>o</a:t>
            </a:r>
            <a:r>
              <a:rPr sz="1800" i="1" dirty="0">
                <a:latin typeface="Arial"/>
                <a:cs typeface="Arial"/>
              </a:rPr>
              <a:t>t</a:t>
            </a:r>
            <a:r>
              <a:rPr sz="1800" i="1" spc="-10" dirty="0">
                <a:latin typeface="Arial"/>
                <a:cs typeface="Arial"/>
              </a:rPr>
              <a:t>e</a:t>
            </a:r>
            <a:r>
              <a:rPr sz="1800" i="1" dirty="0">
                <a:latin typeface="Arial"/>
                <a:cs typeface="Arial"/>
              </a:rPr>
              <a:t>ct</a:t>
            </a:r>
            <a:r>
              <a:rPr sz="1800" i="1" spc="-5" dirty="0">
                <a:latin typeface="Arial"/>
                <a:cs typeface="Arial"/>
              </a:rPr>
              <a:t>i</a:t>
            </a:r>
            <a:r>
              <a:rPr sz="1800" i="1" spc="-10" dirty="0">
                <a:latin typeface="Arial"/>
                <a:cs typeface="Arial"/>
              </a:rPr>
              <a:t>n</a:t>
            </a:r>
            <a:r>
              <a:rPr sz="1800" i="1" dirty="0">
                <a:latin typeface="Arial"/>
                <a:cs typeface="Arial"/>
              </a:rPr>
              <a:t>g</a:t>
            </a:r>
            <a:r>
              <a:rPr sz="1800" i="1" spc="10" dirty="0">
                <a:latin typeface="Arial"/>
                <a:cs typeface="Arial"/>
              </a:rPr>
              <a:t> </a:t>
            </a:r>
            <a:r>
              <a:rPr sz="1800" i="1" dirty="0">
                <a:latin typeface="Arial"/>
                <a:cs typeface="Arial"/>
              </a:rPr>
              <a:t>t</a:t>
            </a:r>
            <a:r>
              <a:rPr sz="1800" i="1" spc="-10" dirty="0">
                <a:latin typeface="Arial"/>
                <a:cs typeface="Arial"/>
              </a:rPr>
              <a:t>h</a:t>
            </a:r>
            <a:r>
              <a:rPr sz="1800" i="1" dirty="0">
                <a:latin typeface="Arial"/>
                <a:cs typeface="Arial"/>
              </a:rPr>
              <a:t>e</a:t>
            </a:r>
            <a:r>
              <a:rPr sz="1800" i="1" spc="-5" dirty="0">
                <a:latin typeface="Arial"/>
                <a:cs typeface="Arial"/>
              </a:rPr>
              <a:t> C</a:t>
            </a:r>
            <a:r>
              <a:rPr sz="1800" i="1" spc="-10" dirty="0">
                <a:latin typeface="Arial"/>
                <a:cs typeface="Arial"/>
              </a:rPr>
              <a:t>on</a:t>
            </a:r>
            <a:r>
              <a:rPr sz="1800" i="1" dirty="0">
                <a:latin typeface="Arial"/>
                <a:cs typeface="Arial"/>
              </a:rPr>
              <a:t>f</a:t>
            </a:r>
            <a:r>
              <a:rPr sz="1800" i="1" spc="-5" dirty="0">
                <a:latin typeface="Arial"/>
                <a:cs typeface="Arial"/>
              </a:rPr>
              <a:t>i</a:t>
            </a:r>
            <a:r>
              <a:rPr sz="1800" i="1" spc="-10" dirty="0">
                <a:latin typeface="Arial"/>
                <a:cs typeface="Arial"/>
              </a:rPr>
              <a:t>den</a:t>
            </a:r>
            <a:r>
              <a:rPr sz="1800" i="1" dirty="0">
                <a:latin typeface="Arial"/>
                <a:cs typeface="Arial"/>
              </a:rPr>
              <a:t>t</a:t>
            </a:r>
            <a:r>
              <a:rPr sz="1800" i="1" spc="-5" dirty="0">
                <a:latin typeface="Arial"/>
                <a:cs typeface="Arial"/>
              </a:rPr>
              <a:t>i</a:t>
            </a:r>
            <a:r>
              <a:rPr sz="1800" i="1" spc="-10" dirty="0">
                <a:latin typeface="Arial"/>
                <a:cs typeface="Arial"/>
              </a:rPr>
              <a:t>a</a:t>
            </a:r>
            <a:r>
              <a:rPr sz="1800" i="1" spc="-5" dirty="0">
                <a:latin typeface="Arial"/>
                <a:cs typeface="Arial"/>
              </a:rPr>
              <a:t>li</a:t>
            </a:r>
            <a:r>
              <a:rPr sz="1800" i="1" dirty="0">
                <a:latin typeface="Arial"/>
                <a:cs typeface="Arial"/>
              </a:rPr>
              <a:t>ty</a:t>
            </a:r>
            <a:r>
              <a:rPr sz="1800" i="1" spc="25" dirty="0">
                <a:latin typeface="Arial"/>
                <a:cs typeface="Arial"/>
              </a:rPr>
              <a:t> </a:t>
            </a:r>
            <a:r>
              <a:rPr sz="1800" i="1" spc="-10" dirty="0">
                <a:latin typeface="Arial"/>
                <a:cs typeface="Arial"/>
              </a:rPr>
              <a:t>o</a:t>
            </a:r>
            <a:r>
              <a:rPr sz="1800" i="1" dirty="0">
                <a:latin typeface="Arial"/>
                <a:cs typeface="Arial"/>
              </a:rPr>
              <a:t>f</a:t>
            </a:r>
            <a:r>
              <a:rPr sz="1800" i="1" spc="5" dirty="0">
                <a:latin typeface="Arial"/>
                <a:cs typeface="Arial"/>
              </a:rPr>
              <a:t> </a:t>
            </a:r>
            <a:r>
              <a:rPr sz="1800" i="1" spc="-5" dirty="0">
                <a:latin typeface="Arial"/>
                <a:cs typeface="Arial"/>
              </a:rPr>
              <a:t>P</a:t>
            </a:r>
            <a:r>
              <a:rPr sz="1800" i="1" spc="-10" dirty="0">
                <a:latin typeface="Arial"/>
                <a:cs typeface="Arial"/>
              </a:rPr>
              <a:t>e</a:t>
            </a:r>
            <a:r>
              <a:rPr sz="1800" i="1" dirty="0">
                <a:latin typeface="Arial"/>
                <a:cs typeface="Arial"/>
              </a:rPr>
              <a:t>rs</a:t>
            </a:r>
            <a:r>
              <a:rPr sz="1800" i="1" spc="-10" dirty="0">
                <a:latin typeface="Arial"/>
                <a:cs typeface="Arial"/>
              </a:rPr>
              <a:t>ona</a:t>
            </a:r>
            <a:r>
              <a:rPr sz="1800" i="1" spc="-5" dirty="0">
                <a:latin typeface="Arial"/>
                <a:cs typeface="Arial"/>
              </a:rPr>
              <a:t>ll</a:t>
            </a:r>
            <a:r>
              <a:rPr sz="1800" i="1" dirty="0">
                <a:latin typeface="Arial"/>
                <a:cs typeface="Arial"/>
              </a:rPr>
              <a:t>y</a:t>
            </a:r>
            <a:r>
              <a:rPr sz="1800" i="1" spc="15" dirty="0">
                <a:latin typeface="Arial"/>
                <a:cs typeface="Arial"/>
              </a:rPr>
              <a:t> </a:t>
            </a:r>
            <a:r>
              <a:rPr sz="1800" i="1" dirty="0">
                <a:latin typeface="Arial"/>
                <a:cs typeface="Arial"/>
              </a:rPr>
              <a:t>I</a:t>
            </a:r>
            <a:r>
              <a:rPr sz="1800" i="1" spc="-10" dirty="0">
                <a:latin typeface="Arial"/>
                <a:cs typeface="Arial"/>
              </a:rPr>
              <a:t>den</a:t>
            </a:r>
            <a:r>
              <a:rPr sz="1800" i="1" dirty="0">
                <a:latin typeface="Arial"/>
                <a:cs typeface="Arial"/>
              </a:rPr>
              <a:t>t</a:t>
            </a:r>
            <a:r>
              <a:rPr sz="1800" i="1" spc="-5" dirty="0">
                <a:latin typeface="Arial"/>
                <a:cs typeface="Arial"/>
              </a:rPr>
              <a:t>i</a:t>
            </a:r>
            <a:r>
              <a:rPr sz="1800" i="1" dirty="0">
                <a:latin typeface="Arial"/>
                <a:cs typeface="Arial"/>
              </a:rPr>
              <a:t>f</a:t>
            </a:r>
            <a:r>
              <a:rPr sz="1800" i="1" spc="-5" dirty="0">
                <a:latin typeface="Arial"/>
                <a:cs typeface="Arial"/>
              </a:rPr>
              <a:t>i</a:t>
            </a:r>
            <a:r>
              <a:rPr sz="1800" i="1" spc="-10" dirty="0">
                <a:latin typeface="Arial"/>
                <a:cs typeface="Arial"/>
              </a:rPr>
              <a:t>ab</a:t>
            </a:r>
            <a:r>
              <a:rPr sz="1800" i="1" spc="-5" dirty="0">
                <a:latin typeface="Arial"/>
                <a:cs typeface="Arial"/>
              </a:rPr>
              <a:t>l</a:t>
            </a:r>
            <a:r>
              <a:rPr sz="1800" i="1" dirty="0">
                <a:latin typeface="Arial"/>
                <a:cs typeface="Arial"/>
              </a:rPr>
              <a:t>e I</a:t>
            </a:r>
            <a:r>
              <a:rPr sz="1800" i="1" spc="-10" dirty="0">
                <a:latin typeface="Arial"/>
                <a:cs typeface="Arial"/>
              </a:rPr>
              <a:t>n</a:t>
            </a:r>
            <a:r>
              <a:rPr sz="1800" i="1" dirty="0">
                <a:latin typeface="Arial"/>
                <a:cs typeface="Arial"/>
              </a:rPr>
              <a:t>f</a:t>
            </a:r>
            <a:r>
              <a:rPr sz="1800" i="1" spc="-10" dirty="0">
                <a:latin typeface="Arial"/>
                <a:cs typeface="Arial"/>
              </a:rPr>
              <a:t>o</a:t>
            </a:r>
            <a:r>
              <a:rPr sz="1800" i="1" dirty="0">
                <a:latin typeface="Arial"/>
                <a:cs typeface="Arial"/>
              </a:rPr>
              <a:t>r</a:t>
            </a:r>
            <a:r>
              <a:rPr sz="1800" i="1" spc="-15" dirty="0">
                <a:latin typeface="Arial"/>
                <a:cs typeface="Arial"/>
              </a:rPr>
              <a:t>m</a:t>
            </a:r>
            <a:r>
              <a:rPr sz="1800" i="1" spc="-10" dirty="0">
                <a:latin typeface="Arial"/>
                <a:cs typeface="Arial"/>
              </a:rPr>
              <a:t>a</a:t>
            </a:r>
            <a:r>
              <a:rPr sz="1800" i="1" dirty="0">
                <a:latin typeface="Arial"/>
                <a:cs typeface="Arial"/>
              </a:rPr>
              <a:t>t</a:t>
            </a:r>
            <a:r>
              <a:rPr sz="1800" i="1" spc="-5" dirty="0">
                <a:latin typeface="Arial"/>
                <a:cs typeface="Arial"/>
              </a:rPr>
              <a:t>i</a:t>
            </a:r>
            <a:r>
              <a:rPr sz="1800" i="1" spc="-10" dirty="0">
                <a:latin typeface="Arial"/>
                <a:cs typeface="Arial"/>
              </a:rPr>
              <a:t>o</a:t>
            </a:r>
            <a:r>
              <a:rPr sz="1800" i="1" dirty="0">
                <a:latin typeface="Arial"/>
                <a:cs typeface="Arial"/>
              </a:rPr>
              <a:t>n</a:t>
            </a:r>
            <a:r>
              <a:rPr sz="1800" i="1" spc="20" dirty="0">
                <a:latin typeface="Arial"/>
                <a:cs typeface="Arial"/>
              </a:rPr>
              <a:t> </a:t>
            </a:r>
            <a:r>
              <a:rPr sz="1800" i="1" dirty="0">
                <a:latin typeface="Arial"/>
                <a:cs typeface="Arial"/>
              </a:rPr>
              <a:t>(</a:t>
            </a:r>
            <a:r>
              <a:rPr sz="1800" i="1" spc="-5" dirty="0">
                <a:latin typeface="Arial"/>
                <a:cs typeface="Arial"/>
              </a:rPr>
              <a:t>P</a:t>
            </a:r>
            <a:r>
              <a:rPr sz="1800" i="1" dirty="0">
                <a:latin typeface="Arial"/>
                <a:cs typeface="Arial"/>
              </a:rPr>
              <a:t>II)</a:t>
            </a:r>
            <a:r>
              <a:rPr sz="1800" i="1" spc="-5" dirty="0">
                <a:latin typeface="Arial"/>
                <a:cs typeface="Arial"/>
              </a:rPr>
              <a:t> (</a:t>
            </a:r>
            <a:r>
              <a:rPr sz="1800" i="1" u="heavy" spc="-5" dirty="0">
                <a:solidFill>
                  <a:srgbClr val="A0261E"/>
                </a:solidFill>
                <a:latin typeface="Arial"/>
                <a:cs typeface="Arial"/>
              </a:rPr>
              <a:t>h</a:t>
            </a:r>
            <a:r>
              <a:rPr sz="1800" i="1" u="heavy" dirty="0">
                <a:solidFill>
                  <a:srgbClr val="A0261E"/>
                </a:solidFill>
                <a:latin typeface="Arial"/>
                <a:cs typeface="Arial"/>
              </a:rPr>
              <a:t>tt</a:t>
            </a:r>
            <a:r>
              <a:rPr sz="1800" i="1" u="heavy" spc="-5" dirty="0">
                <a:solidFill>
                  <a:srgbClr val="A0261E"/>
                </a:solidFill>
                <a:latin typeface="Arial"/>
                <a:cs typeface="Arial"/>
              </a:rPr>
              <a:t>p</a:t>
            </a:r>
            <a:r>
              <a:rPr sz="1800" i="1" u="heavy" dirty="0">
                <a:solidFill>
                  <a:srgbClr val="A0261E"/>
                </a:solidFill>
                <a:latin typeface="Arial"/>
                <a:cs typeface="Arial"/>
              </a:rPr>
              <a:t>://csrc.</a:t>
            </a:r>
            <a:r>
              <a:rPr sz="1800" i="1" u="heavy" spc="-5" dirty="0">
                <a:solidFill>
                  <a:srgbClr val="A0261E"/>
                </a:solidFill>
                <a:latin typeface="Arial"/>
                <a:cs typeface="Arial"/>
              </a:rPr>
              <a:t>ni</a:t>
            </a:r>
            <a:r>
              <a:rPr sz="1800" i="1" u="heavy" dirty="0">
                <a:solidFill>
                  <a:srgbClr val="A0261E"/>
                </a:solidFill>
                <a:latin typeface="Arial"/>
                <a:cs typeface="Arial"/>
              </a:rPr>
              <a:t>st.</a:t>
            </a:r>
            <a:r>
              <a:rPr sz="1800" i="1" u="heavy" spc="-5" dirty="0">
                <a:solidFill>
                  <a:srgbClr val="A0261E"/>
                </a:solidFill>
                <a:latin typeface="Arial"/>
                <a:cs typeface="Arial"/>
              </a:rPr>
              <a:t>go</a:t>
            </a:r>
            <a:r>
              <a:rPr sz="1800" i="1" u="heavy" dirty="0">
                <a:solidFill>
                  <a:srgbClr val="A0261E"/>
                </a:solidFill>
                <a:latin typeface="Arial"/>
                <a:cs typeface="Arial"/>
              </a:rPr>
              <a:t>v/</a:t>
            </a:r>
            <a:r>
              <a:rPr sz="1800" i="1" u="heavy" spc="-5" dirty="0">
                <a:solidFill>
                  <a:srgbClr val="A0261E"/>
                </a:solidFill>
                <a:latin typeface="Arial"/>
                <a:cs typeface="Arial"/>
              </a:rPr>
              <a:t>publi</a:t>
            </a:r>
            <a:r>
              <a:rPr sz="1800" i="1" u="heavy" dirty="0">
                <a:solidFill>
                  <a:srgbClr val="A0261E"/>
                </a:solidFill>
                <a:latin typeface="Arial"/>
                <a:cs typeface="Arial"/>
              </a:rPr>
              <a:t>c</a:t>
            </a:r>
            <a:r>
              <a:rPr sz="1800" i="1" u="heavy" spc="-5" dirty="0">
                <a:solidFill>
                  <a:srgbClr val="A0261E"/>
                </a:solidFill>
                <a:latin typeface="Arial"/>
                <a:cs typeface="Arial"/>
              </a:rPr>
              <a:t>a</a:t>
            </a:r>
            <a:r>
              <a:rPr sz="1800" i="1" u="heavy" dirty="0">
                <a:solidFill>
                  <a:srgbClr val="A0261E"/>
                </a:solidFill>
                <a:latin typeface="Arial"/>
                <a:cs typeface="Arial"/>
              </a:rPr>
              <a:t>t</a:t>
            </a:r>
            <a:r>
              <a:rPr sz="1800" i="1" u="heavy" spc="-5" dirty="0">
                <a:solidFill>
                  <a:srgbClr val="A0261E"/>
                </a:solidFill>
                <a:latin typeface="Arial"/>
                <a:cs typeface="Arial"/>
              </a:rPr>
              <a:t>ion</a:t>
            </a:r>
            <a:r>
              <a:rPr sz="1800" i="1" u="heavy" dirty="0">
                <a:solidFill>
                  <a:srgbClr val="A0261E"/>
                </a:solidFill>
                <a:latin typeface="Arial"/>
                <a:cs typeface="Arial"/>
              </a:rPr>
              <a:t>s/P</a:t>
            </a:r>
            <a:r>
              <a:rPr sz="1800" i="1" u="heavy" spc="-5" dirty="0">
                <a:solidFill>
                  <a:srgbClr val="A0261E"/>
                </a:solidFill>
                <a:latin typeface="Arial"/>
                <a:cs typeface="Arial"/>
              </a:rPr>
              <a:t>ub</a:t>
            </a:r>
            <a:r>
              <a:rPr sz="1800" i="1" u="heavy" dirty="0">
                <a:solidFill>
                  <a:srgbClr val="A0261E"/>
                </a:solidFill>
                <a:latin typeface="Arial"/>
                <a:cs typeface="Arial"/>
              </a:rPr>
              <a:t>sSPs.</a:t>
            </a:r>
            <a:r>
              <a:rPr sz="1800" i="1" u="heavy" spc="-5" dirty="0">
                <a:solidFill>
                  <a:srgbClr val="A0261E"/>
                </a:solidFill>
                <a:latin typeface="Arial"/>
                <a:cs typeface="Arial"/>
              </a:rPr>
              <a:t>h</a:t>
            </a:r>
            <a:r>
              <a:rPr sz="1800" i="1" u="heavy" dirty="0">
                <a:solidFill>
                  <a:srgbClr val="A0261E"/>
                </a:solidFill>
                <a:latin typeface="Arial"/>
                <a:cs typeface="Arial"/>
              </a:rPr>
              <a:t>t</a:t>
            </a:r>
            <a:r>
              <a:rPr sz="1800" i="1" u="heavy" spc="-15" dirty="0">
                <a:solidFill>
                  <a:srgbClr val="A0261E"/>
                </a:solidFill>
                <a:latin typeface="Arial"/>
                <a:cs typeface="Arial"/>
              </a:rPr>
              <a:t>m</a:t>
            </a:r>
            <a:r>
              <a:rPr sz="1800" i="1" u="heavy" spc="-5" dirty="0">
                <a:solidFill>
                  <a:srgbClr val="A0261E"/>
                </a:solidFill>
                <a:latin typeface="Arial"/>
                <a:cs typeface="Arial"/>
              </a:rPr>
              <a:t>l</a:t>
            </a:r>
            <a:r>
              <a:rPr sz="1800" i="1" dirty="0">
                <a:latin typeface="Arial"/>
                <a:cs typeface="Arial"/>
              </a:rPr>
              <a:t>)</a:t>
            </a:r>
            <a:endParaRPr sz="1800" dirty="0">
              <a:latin typeface="Arial"/>
              <a:cs typeface="Arial"/>
            </a:endParaRPr>
          </a:p>
        </p:txBody>
      </p:sp>
      <p:sp>
        <p:nvSpPr>
          <p:cNvPr id="2" name="object 2"/>
          <p:cNvSpPr txBox="1">
            <a:spLocks noGrp="1"/>
          </p:cNvSpPr>
          <p:nvPr>
            <p:ph type="title"/>
          </p:nvPr>
        </p:nvSpPr>
        <p:spPr>
          <a:prstGeom prst="rect">
            <a:avLst/>
          </a:prstGeom>
        </p:spPr>
        <p:txBody>
          <a:bodyPr vert="horz" wrap="square" lIns="0" tIns="0" rIns="0" bIns="0" rtlCol="0">
            <a:spAutoFit/>
          </a:bodyPr>
          <a:lstStyle/>
          <a:p>
            <a:pPr marL="12700">
              <a:lnSpc>
                <a:spcPts val="2145"/>
              </a:lnSpc>
            </a:pPr>
            <a:r>
              <a:rPr sz="1800" dirty="0"/>
              <a:t>In</a:t>
            </a:r>
            <a:r>
              <a:rPr sz="1800" spc="-5" dirty="0"/>
              <a:t>c</a:t>
            </a:r>
            <a:r>
              <a:rPr sz="1800" dirty="0"/>
              <a:t>id</a:t>
            </a:r>
            <a:r>
              <a:rPr sz="1800" spc="-5" dirty="0"/>
              <a:t>e</a:t>
            </a:r>
            <a:r>
              <a:rPr sz="1800" dirty="0"/>
              <a:t>nt</a:t>
            </a:r>
            <a:r>
              <a:rPr sz="1800" spc="-10" dirty="0"/>
              <a:t> </a:t>
            </a:r>
            <a:r>
              <a:rPr sz="1800" spc="-5" dirty="0"/>
              <a:t>Res</a:t>
            </a:r>
            <a:r>
              <a:rPr sz="1800" dirty="0"/>
              <a:t>pon</a:t>
            </a:r>
            <a:r>
              <a:rPr sz="1800" spc="-5" dirty="0"/>
              <a:t>s</a:t>
            </a:r>
            <a:r>
              <a:rPr sz="1800" dirty="0"/>
              <a:t>e</a:t>
            </a:r>
            <a:endParaRPr sz="1800"/>
          </a:p>
          <a:p>
            <a:pPr marL="12700">
              <a:lnSpc>
                <a:spcPts val="3315"/>
              </a:lnSpc>
            </a:pPr>
            <a:r>
              <a:rPr spc="-25" dirty="0"/>
              <a:t>F</a:t>
            </a:r>
            <a:r>
              <a:rPr spc="-15" dirty="0"/>
              <a:t>e</a:t>
            </a:r>
            <a:r>
              <a:rPr spc="-25" dirty="0"/>
              <a:t>d</a:t>
            </a:r>
            <a:r>
              <a:rPr spc="-15" dirty="0"/>
              <a:t>era</a:t>
            </a:r>
            <a:r>
              <a:rPr spc="-10" dirty="0"/>
              <a:t>l</a:t>
            </a:r>
            <a:r>
              <a:rPr spc="15" dirty="0"/>
              <a:t> </a:t>
            </a:r>
            <a:r>
              <a:rPr spc="-25" dirty="0"/>
              <a:t>L</a:t>
            </a:r>
            <a:r>
              <a:rPr spc="-15" dirty="0"/>
              <a:t>e</a:t>
            </a:r>
            <a:r>
              <a:rPr spc="-25" dirty="0"/>
              <a:t>g</a:t>
            </a:r>
            <a:r>
              <a:rPr spc="-10" dirty="0"/>
              <a:t>i</a:t>
            </a:r>
            <a:r>
              <a:rPr spc="-15" dirty="0"/>
              <a:t>s</a:t>
            </a:r>
            <a:r>
              <a:rPr spc="-10" dirty="0"/>
              <a:t>l</a:t>
            </a:r>
            <a:r>
              <a:rPr spc="-15" dirty="0"/>
              <a:t>a</a:t>
            </a:r>
            <a:r>
              <a:rPr spc="-10" dirty="0"/>
              <a:t>ti</a:t>
            </a:r>
            <a:r>
              <a:rPr spc="-25" dirty="0"/>
              <a:t>o</a:t>
            </a:r>
            <a:r>
              <a:rPr spc="-20" dirty="0"/>
              <a:t>n</a:t>
            </a:r>
            <a:r>
              <a:rPr spc="20" dirty="0"/>
              <a:t> </a:t>
            </a:r>
            <a:r>
              <a:rPr spc="-15" dirty="0"/>
              <a:t>a</a:t>
            </a:r>
            <a:r>
              <a:rPr spc="-25" dirty="0"/>
              <a:t>n</a:t>
            </a:r>
            <a:r>
              <a:rPr spc="-20" dirty="0"/>
              <a:t>d</a:t>
            </a:r>
            <a:r>
              <a:rPr spc="5" dirty="0"/>
              <a:t> </a:t>
            </a:r>
            <a:r>
              <a:rPr spc="-25" dirty="0"/>
              <a:t>Gu</a:t>
            </a:r>
            <a:r>
              <a:rPr spc="-10" dirty="0"/>
              <a:t>i</a:t>
            </a:r>
            <a:r>
              <a:rPr spc="-25" dirty="0"/>
              <a:t>d</a:t>
            </a:r>
            <a:r>
              <a:rPr spc="-15" dirty="0"/>
              <a:t>a</a:t>
            </a:r>
            <a:r>
              <a:rPr spc="-25" dirty="0"/>
              <a:t>n</a:t>
            </a:r>
            <a:r>
              <a:rPr spc="-15" dirty="0"/>
              <a:t>c</a:t>
            </a:r>
            <a:r>
              <a:rPr spc="-20" dirty="0"/>
              <a:t>e</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bject 9"/>
          <p:cNvSpPr txBox="1">
            <a:spLocks noGrp="1"/>
          </p:cNvSpPr>
          <p:nvPr>
            <p:ph type="sldNum" sz="quarter" idx="7"/>
          </p:nvPr>
        </p:nvSpPr>
        <p:spPr>
          <a:prstGeom prst="rect">
            <a:avLst/>
          </a:prstGeom>
        </p:spPr>
        <p:txBody>
          <a:bodyPr vert="horz" wrap="square" lIns="0" tIns="0" rIns="0" bIns="0" rtlCol="0">
            <a:spAutoFit/>
          </a:bodyPr>
          <a:lstStyle/>
          <a:p>
            <a:pPr marL="50165">
              <a:lnSpc>
                <a:spcPct val="100000"/>
              </a:lnSpc>
            </a:pPr>
            <a:fld id="{81D60167-4931-47E6-BA6A-407CBD079E47}" type="slidenum">
              <a:rPr dirty="0"/>
              <a:t>51</a:t>
            </a:fld>
            <a:endParaRPr dirty="0"/>
          </a:p>
        </p:txBody>
      </p:sp>
      <p:sp>
        <p:nvSpPr>
          <p:cNvPr id="10" name="object 10"/>
          <p:cNvSpPr txBox="1">
            <a:spLocks noGrp="1"/>
          </p:cNvSpPr>
          <p:nvPr>
            <p:ph type="ftr" sz="quarter" idx="5"/>
          </p:nvPr>
        </p:nvSpPr>
        <p:spPr>
          <a:prstGeom prst="rect">
            <a:avLst/>
          </a:prstGeom>
        </p:spPr>
        <p:txBody>
          <a:bodyPr vert="horz" wrap="square" lIns="0" tIns="0" rIns="0" bIns="0" rtlCol="0">
            <a:spAutoFit/>
          </a:bodyPr>
          <a:lstStyle/>
          <a:p>
            <a:pPr marL="12700">
              <a:lnSpc>
                <a:spcPct val="100000"/>
              </a:lnSpc>
            </a:pPr>
            <a:r>
              <a:rPr spc="-10" dirty="0"/>
              <a:t>In</a:t>
            </a:r>
            <a:r>
              <a:rPr spc="0" dirty="0"/>
              <a:t>f</a:t>
            </a:r>
            <a:r>
              <a:rPr spc="-15" dirty="0"/>
              <a:t>o</a:t>
            </a:r>
            <a:r>
              <a:rPr spc="-5" dirty="0"/>
              <a:t>r</a:t>
            </a:r>
            <a:r>
              <a:rPr spc="5" dirty="0"/>
              <a:t>m</a:t>
            </a:r>
            <a:r>
              <a:rPr spc="-10" dirty="0"/>
              <a:t>at</a:t>
            </a:r>
            <a:r>
              <a:rPr spc="-15" dirty="0"/>
              <a:t>io</a:t>
            </a:r>
            <a:r>
              <a:rPr spc="-10" dirty="0"/>
              <a:t>n</a:t>
            </a:r>
            <a:r>
              <a:rPr spc="-40" dirty="0"/>
              <a:t> </a:t>
            </a:r>
            <a:r>
              <a:rPr spc="-15" dirty="0"/>
              <a:t>Se</a:t>
            </a:r>
            <a:r>
              <a:rPr dirty="0"/>
              <a:t>c</a:t>
            </a:r>
            <a:r>
              <a:rPr spc="-15" dirty="0"/>
              <a:t>u</a:t>
            </a:r>
            <a:r>
              <a:rPr spc="-5" dirty="0"/>
              <a:t>r</a:t>
            </a:r>
            <a:r>
              <a:rPr spc="-10" dirty="0"/>
              <a:t>it</a:t>
            </a:r>
            <a:r>
              <a:rPr spc="-5" dirty="0"/>
              <a:t>y</a:t>
            </a:r>
            <a:r>
              <a:rPr dirty="0"/>
              <a:t> </a:t>
            </a:r>
            <a:r>
              <a:rPr spc="0" dirty="0"/>
              <a:t>f</a:t>
            </a:r>
            <a:r>
              <a:rPr spc="-15" dirty="0"/>
              <a:t>o</a:t>
            </a:r>
            <a:r>
              <a:rPr spc="-5" dirty="0"/>
              <a:t>r</a:t>
            </a:r>
            <a:r>
              <a:rPr spc="-10" dirty="0"/>
              <a:t> </a:t>
            </a:r>
            <a:r>
              <a:rPr spc="-15" dirty="0"/>
              <a:t>E</a:t>
            </a:r>
            <a:r>
              <a:rPr dirty="0"/>
              <a:t>x</a:t>
            </a:r>
            <a:r>
              <a:rPr spc="-15" dirty="0"/>
              <a:t>e</a:t>
            </a:r>
            <a:r>
              <a:rPr dirty="0"/>
              <a:t>c</a:t>
            </a:r>
            <a:r>
              <a:rPr spc="-10" dirty="0"/>
              <a:t>uti</a:t>
            </a:r>
            <a:r>
              <a:rPr spc="-15" dirty="0"/>
              <a:t>ves</a:t>
            </a:r>
          </a:p>
        </p:txBody>
      </p:sp>
      <p:sp>
        <p:nvSpPr>
          <p:cNvPr id="8" name="object 8"/>
          <p:cNvSpPr txBox="1"/>
          <p:nvPr/>
        </p:nvSpPr>
        <p:spPr>
          <a:xfrm>
            <a:off x="6735637" y="4204037"/>
            <a:ext cx="2842895" cy="923330"/>
          </a:xfrm>
          <a:prstGeom prst="rect">
            <a:avLst/>
          </a:prstGeom>
        </p:spPr>
        <p:txBody>
          <a:bodyPr vert="horz" wrap="square" lIns="0" tIns="0" rIns="0" bIns="0" rtlCol="0">
            <a:spAutoFit/>
          </a:bodyPr>
          <a:lstStyle/>
          <a:p>
            <a:pPr marL="12700" marR="5080">
              <a:lnSpc>
                <a:spcPct val="100000"/>
              </a:lnSpc>
            </a:pPr>
            <a:r>
              <a:rPr sz="2000" spc="-5" dirty="0">
                <a:solidFill>
                  <a:srgbClr val="00B050"/>
                </a:solidFill>
                <a:latin typeface="Calibri"/>
                <a:cs typeface="Calibri"/>
              </a:rPr>
              <a:t>Co</a:t>
            </a:r>
            <a:r>
              <a:rPr sz="2000" spc="-25" dirty="0">
                <a:solidFill>
                  <a:srgbClr val="00B050"/>
                </a:solidFill>
                <a:latin typeface="Calibri"/>
                <a:cs typeface="Calibri"/>
              </a:rPr>
              <a:t>nt</a:t>
            </a:r>
            <a:r>
              <a:rPr sz="2000" dirty="0">
                <a:solidFill>
                  <a:srgbClr val="00B050"/>
                </a:solidFill>
                <a:latin typeface="Calibri"/>
                <a:cs typeface="Calibri"/>
              </a:rPr>
              <a:t>act</a:t>
            </a:r>
            <a:r>
              <a:rPr sz="2000" spc="-10" dirty="0">
                <a:solidFill>
                  <a:srgbClr val="00B050"/>
                </a:solidFill>
                <a:latin typeface="Calibri"/>
                <a:cs typeface="Calibri"/>
              </a:rPr>
              <a:t> </a:t>
            </a:r>
            <a:r>
              <a:rPr lang="en-US" sz="2000" spc="-20" dirty="0">
                <a:solidFill>
                  <a:srgbClr val="00B050"/>
                </a:solidFill>
                <a:latin typeface="Calibri"/>
                <a:cs typeface="Calibri"/>
              </a:rPr>
              <a:t>the FMCSA ISSM for guidance or if you have any questions</a:t>
            </a:r>
            <a:r>
              <a:rPr sz="2000" dirty="0">
                <a:solidFill>
                  <a:srgbClr val="00B050"/>
                </a:solidFill>
                <a:latin typeface="Calibri"/>
                <a:cs typeface="Calibri"/>
              </a:rPr>
              <a:t>.</a:t>
            </a:r>
          </a:p>
        </p:txBody>
      </p:sp>
      <p:sp>
        <p:nvSpPr>
          <p:cNvPr id="5" name="object 5"/>
          <p:cNvSpPr txBox="1"/>
          <p:nvPr/>
        </p:nvSpPr>
        <p:spPr>
          <a:xfrm>
            <a:off x="618007" y="2584809"/>
            <a:ext cx="5618480" cy="3393237"/>
          </a:xfrm>
          <a:prstGeom prst="rect">
            <a:avLst/>
          </a:prstGeom>
        </p:spPr>
        <p:txBody>
          <a:bodyPr vert="horz" wrap="square" lIns="0" tIns="0" rIns="0" bIns="0" rtlCol="0">
            <a:spAutoFit/>
          </a:bodyPr>
          <a:lstStyle/>
          <a:p>
            <a:pPr marL="12700">
              <a:lnSpc>
                <a:spcPct val="100000"/>
              </a:lnSpc>
            </a:pPr>
            <a:r>
              <a:rPr spc="-10" dirty="0">
                <a:latin typeface="Arial"/>
                <a:cs typeface="Arial"/>
              </a:rPr>
              <a:t></a:t>
            </a:r>
            <a:r>
              <a:rPr lang="en-US" spc="-10" dirty="0">
                <a:latin typeface="Arial"/>
                <a:cs typeface="Arial"/>
              </a:rPr>
              <a:t>FMCSA</a:t>
            </a:r>
            <a:r>
              <a:rPr spc="-10" dirty="0">
                <a:latin typeface="Arial"/>
                <a:cs typeface="Arial"/>
              </a:rPr>
              <a:t> Incident Notification Process</a:t>
            </a:r>
          </a:p>
          <a:p>
            <a:pPr marL="241300" marR="810260" indent="-229235">
              <a:lnSpc>
                <a:spcPct val="100000"/>
              </a:lnSpc>
              <a:spcBef>
                <a:spcPts val="860"/>
              </a:spcBef>
            </a:pPr>
            <a:r>
              <a:rPr spc="-10" dirty="0">
                <a:latin typeface="Arial"/>
                <a:cs typeface="Arial"/>
              </a:rPr>
              <a:t></a:t>
            </a:r>
            <a:r>
              <a:rPr lang="en-US" spc="-10" dirty="0">
                <a:latin typeface="Arial"/>
                <a:cs typeface="Arial"/>
              </a:rPr>
              <a:t>FMCSA</a:t>
            </a:r>
            <a:r>
              <a:rPr spc="-10" dirty="0">
                <a:latin typeface="Arial"/>
                <a:cs typeface="Arial"/>
              </a:rPr>
              <a:t>-OCIO Policy for IT Security and Privacy Incident Reporting and Responses</a:t>
            </a:r>
          </a:p>
          <a:p>
            <a:pPr marL="241300" marR="101600" indent="-228600">
              <a:lnSpc>
                <a:spcPct val="100000"/>
              </a:lnSpc>
              <a:spcBef>
                <a:spcPts val="865"/>
              </a:spcBef>
            </a:pPr>
            <a:r>
              <a:rPr spc="-10" dirty="0">
                <a:latin typeface="Arial"/>
                <a:cs typeface="Arial"/>
              </a:rPr>
              <a:t>Updated Departmental Standard for the Definition of Sensitive Information</a:t>
            </a:r>
          </a:p>
          <a:p>
            <a:pPr marL="12700">
              <a:lnSpc>
                <a:spcPct val="100000"/>
              </a:lnSpc>
              <a:spcBef>
                <a:spcPts val="860"/>
              </a:spcBef>
            </a:pPr>
            <a:r>
              <a:rPr spc="-10" dirty="0">
                <a:latin typeface="Arial"/>
                <a:cs typeface="Arial"/>
              </a:rPr>
              <a:t></a:t>
            </a:r>
            <a:r>
              <a:rPr lang="en-US" spc="-10" dirty="0">
                <a:latin typeface="Arial"/>
                <a:cs typeface="Arial"/>
              </a:rPr>
              <a:t>FMCSA</a:t>
            </a:r>
            <a:r>
              <a:rPr spc="-10" dirty="0">
                <a:latin typeface="Arial"/>
                <a:cs typeface="Arial"/>
              </a:rPr>
              <a:t> Standard for Encryption of Computing Devices</a:t>
            </a:r>
          </a:p>
          <a:p>
            <a:r>
              <a:rPr sz="1800" dirty="0">
                <a:latin typeface="Arial"/>
                <a:cs typeface="Arial"/>
              </a:rPr>
              <a:t>A</a:t>
            </a:r>
            <a:r>
              <a:rPr sz="1800" spc="-5" dirty="0">
                <a:latin typeface="Arial"/>
                <a:cs typeface="Arial"/>
              </a:rPr>
              <a:t>l</a:t>
            </a:r>
            <a:r>
              <a:rPr sz="1800" dirty="0">
                <a:latin typeface="Arial"/>
                <a:cs typeface="Arial"/>
              </a:rPr>
              <a:t>l </a:t>
            </a:r>
            <a:r>
              <a:rPr sz="1800" spc="-10" dirty="0">
                <a:latin typeface="Arial"/>
                <a:cs typeface="Arial"/>
              </a:rPr>
              <a:t>o</a:t>
            </a:r>
            <a:r>
              <a:rPr sz="1800" dirty="0">
                <a:latin typeface="Arial"/>
                <a:cs typeface="Arial"/>
              </a:rPr>
              <a:t>f</a:t>
            </a:r>
            <a:r>
              <a:rPr sz="1800" spc="5"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a:t>
            </a:r>
            <a:r>
              <a:rPr sz="1800" spc="-10" dirty="0">
                <a:latin typeface="Arial"/>
                <a:cs typeface="Arial"/>
              </a:rPr>
              <a:t>do</a:t>
            </a:r>
            <a:r>
              <a:rPr sz="1800" dirty="0">
                <a:latin typeface="Arial"/>
                <a:cs typeface="Arial"/>
              </a:rPr>
              <a:t>c</a:t>
            </a:r>
            <a:r>
              <a:rPr sz="1800" spc="-10" dirty="0">
                <a:latin typeface="Arial"/>
                <a:cs typeface="Arial"/>
              </a:rPr>
              <a:t>u</a:t>
            </a:r>
            <a:r>
              <a:rPr sz="1800" dirty="0">
                <a:latin typeface="Arial"/>
                <a:cs typeface="Arial"/>
              </a:rPr>
              <a:t>m</a:t>
            </a:r>
            <a:r>
              <a:rPr sz="1800" spc="-10" dirty="0">
                <a:latin typeface="Arial"/>
                <a:cs typeface="Arial"/>
              </a:rPr>
              <a:t>en</a:t>
            </a:r>
            <a:r>
              <a:rPr sz="1800" dirty="0">
                <a:latin typeface="Arial"/>
                <a:cs typeface="Arial"/>
              </a:rPr>
              <a:t>ts</a:t>
            </a:r>
            <a:r>
              <a:rPr sz="1800" spc="15" dirty="0">
                <a:latin typeface="Arial"/>
                <a:cs typeface="Arial"/>
              </a:rPr>
              <a:t> </a:t>
            </a:r>
            <a:r>
              <a:rPr sz="1800" spc="-10" dirty="0">
                <a:latin typeface="Arial"/>
                <a:cs typeface="Arial"/>
              </a:rPr>
              <a:t>abo</a:t>
            </a:r>
            <a:r>
              <a:rPr sz="1800" dirty="0">
                <a:latin typeface="Arial"/>
                <a:cs typeface="Arial"/>
              </a:rPr>
              <a:t>ve</a:t>
            </a:r>
            <a:r>
              <a:rPr sz="1800" spc="10" dirty="0">
                <a:latin typeface="Arial"/>
                <a:cs typeface="Arial"/>
              </a:rPr>
              <a:t> </a:t>
            </a:r>
            <a:r>
              <a:rPr sz="1800" dirty="0">
                <a:latin typeface="Arial"/>
                <a:cs typeface="Arial"/>
              </a:rPr>
              <a:t>c</a:t>
            </a:r>
            <a:r>
              <a:rPr sz="1800" spc="-10" dirty="0">
                <a:latin typeface="Arial"/>
                <a:cs typeface="Arial"/>
              </a:rPr>
              <a:t>a</a:t>
            </a:r>
            <a:r>
              <a:rPr sz="1800" dirty="0">
                <a:latin typeface="Arial"/>
                <a:cs typeface="Arial"/>
              </a:rPr>
              <a:t>n </a:t>
            </a:r>
            <a:r>
              <a:rPr sz="1800" spc="-10" dirty="0">
                <a:latin typeface="Arial"/>
                <a:cs typeface="Arial"/>
              </a:rPr>
              <a:t>b</a:t>
            </a:r>
            <a:r>
              <a:rPr sz="1800" dirty="0">
                <a:latin typeface="Arial"/>
                <a:cs typeface="Arial"/>
              </a:rPr>
              <a:t>e</a:t>
            </a:r>
            <a:r>
              <a:rPr sz="1800" spc="10" dirty="0">
                <a:latin typeface="Arial"/>
                <a:cs typeface="Arial"/>
              </a:rPr>
              <a:t> </a:t>
            </a:r>
            <a:r>
              <a:rPr sz="1800" dirty="0">
                <a:latin typeface="Arial"/>
                <a:cs typeface="Arial"/>
              </a:rPr>
              <a:t>f</a:t>
            </a:r>
            <a:r>
              <a:rPr sz="1800" spc="-10" dirty="0">
                <a:latin typeface="Arial"/>
                <a:cs typeface="Arial"/>
              </a:rPr>
              <a:t>oun</a:t>
            </a:r>
            <a:r>
              <a:rPr sz="1800" dirty="0">
                <a:latin typeface="Arial"/>
                <a:cs typeface="Arial"/>
              </a:rPr>
              <a:t>d</a:t>
            </a:r>
            <a:r>
              <a:rPr sz="1800" spc="-5" dirty="0">
                <a:latin typeface="Arial"/>
                <a:cs typeface="Arial"/>
              </a:rPr>
              <a:t> </a:t>
            </a:r>
            <a:r>
              <a:rPr sz="1800" spc="-10" dirty="0">
                <a:latin typeface="Arial"/>
                <a:cs typeface="Arial"/>
              </a:rPr>
              <a:t>a</a:t>
            </a:r>
            <a:r>
              <a:rPr sz="1800" dirty="0">
                <a:latin typeface="Arial"/>
                <a:cs typeface="Arial"/>
              </a:rPr>
              <a:t>t</a:t>
            </a:r>
            <a:r>
              <a:rPr lang="en-US" sz="1800" dirty="0">
                <a:latin typeface="Arial"/>
                <a:cs typeface="Arial"/>
              </a:rPr>
              <a:t> FMCSA </a:t>
            </a:r>
            <a:r>
              <a:rPr lang="en-US" sz="1800" dirty="0" err="1">
                <a:latin typeface="Arial"/>
                <a:cs typeface="Arial"/>
              </a:rPr>
              <a:t>Knowzone</a:t>
            </a:r>
            <a:r>
              <a:rPr lang="en-US" sz="1800" dirty="0">
                <a:latin typeface="Arial"/>
                <a:cs typeface="Arial"/>
              </a:rPr>
              <a:t> page</a:t>
            </a:r>
            <a:r>
              <a:rPr sz="1800" dirty="0">
                <a:latin typeface="Arial"/>
                <a:cs typeface="Arial"/>
              </a:rPr>
              <a:t>: </a:t>
            </a:r>
            <a:r>
              <a:rPr lang="en-US" u="sng" dirty="0"/>
              <a:t>http://one10.dot.gov/office/fmcsa/ProgramOffices/MC-R/Pages/Information-Security-and-Privacy-.aspx</a:t>
            </a:r>
            <a:endParaRPr lang="en-US" dirty="0"/>
          </a:p>
        </p:txBody>
      </p:sp>
      <p:sp>
        <p:nvSpPr>
          <p:cNvPr id="4" name="object 4"/>
          <p:cNvSpPr txBox="1"/>
          <p:nvPr/>
        </p:nvSpPr>
        <p:spPr>
          <a:xfrm>
            <a:off x="535940" y="1835586"/>
            <a:ext cx="7934959" cy="553998"/>
          </a:xfrm>
          <a:prstGeom prst="rect">
            <a:avLst/>
          </a:prstGeom>
        </p:spPr>
        <p:txBody>
          <a:bodyPr vert="horz" wrap="square" lIns="0" tIns="0" rIns="0" bIns="0" rtlCol="0">
            <a:spAutoFit/>
          </a:bodyPr>
          <a:lstStyle/>
          <a:p>
            <a:pPr marL="12700" marR="5080">
              <a:lnSpc>
                <a:spcPct val="100000"/>
              </a:lnSpc>
            </a:pPr>
            <a:r>
              <a:rPr sz="1800" spc="-5" dirty="0">
                <a:latin typeface="Arial"/>
                <a:cs typeface="Arial"/>
              </a:rPr>
              <a:t>E</a:t>
            </a:r>
            <a:r>
              <a:rPr sz="1800" spc="-10" dirty="0">
                <a:latin typeface="Arial"/>
                <a:cs typeface="Arial"/>
              </a:rPr>
              <a:t>n</a:t>
            </a:r>
            <a:r>
              <a:rPr sz="1800" dirty="0">
                <a:latin typeface="Arial"/>
                <a:cs typeface="Arial"/>
              </a:rPr>
              <a:t>c</a:t>
            </a:r>
            <a:r>
              <a:rPr sz="1800" spc="-10" dirty="0">
                <a:latin typeface="Arial"/>
                <a:cs typeface="Arial"/>
              </a:rPr>
              <a:t>ou</a:t>
            </a:r>
            <a:r>
              <a:rPr sz="1800" dirty="0">
                <a:latin typeface="Arial"/>
                <a:cs typeface="Arial"/>
              </a:rPr>
              <a:t>r</a:t>
            </a:r>
            <a:r>
              <a:rPr sz="1800" spc="-10" dirty="0">
                <a:latin typeface="Arial"/>
                <a:cs typeface="Arial"/>
              </a:rPr>
              <a:t>ag</a:t>
            </a:r>
            <a:r>
              <a:rPr sz="1800" dirty="0">
                <a:latin typeface="Arial"/>
                <a:cs typeface="Arial"/>
              </a:rPr>
              <a:t>e</a:t>
            </a:r>
            <a:r>
              <a:rPr sz="1800" spc="20" dirty="0">
                <a:latin typeface="Arial"/>
                <a:cs typeface="Arial"/>
              </a:rPr>
              <a:t> </a:t>
            </a:r>
            <a:r>
              <a:rPr sz="1800" spc="-10" dirty="0">
                <a:latin typeface="Arial"/>
                <a:cs typeface="Arial"/>
              </a:rPr>
              <a:t>a</a:t>
            </a:r>
            <a:r>
              <a:rPr sz="1800" spc="-40" dirty="0">
                <a:latin typeface="Arial"/>
                <a:cs typeface="Arial"/>
              </a:rPr>
              <a:t>w</a:t>
            </a:r>
            <a:r>
              <a:rPr sz="1800" spc="-10" dirty="0">
                <a:latin typeface="Arial"/>
                <a:cs typeface="Arial"/>
              </a:rPr>
              <a:t>a</a:t>
            </a:r>
            <a:r>
              <a:rPr sz="1800" dirty="0">
                <a:latin typeface="Arial"/>
                <a:cs typeface="Arial"/>
              </a:rPr>
              <a:t>r</a:t>
            </a:r>
            <a:r>
              <a:rPr sz="1800" spc="-10" dirty="0">
                <a:latin typeface="Arial"/>
                <a:cs typeface="Arial"/>
              </a:rPr>
              <a:t>ene</a:t>
            </a:r>
            <a:r>
              <a:rPr sz="1800" dirty="0">
                <a:latin typeface="Arial"/>
                <a:cs typeface="Arial"/>
              </a:rPr>
              <a:t>ss</a:t>
            </a:r>
            <a:r>
              <a:rPr sz="1800" spc="50" dirty="0">
                <a:latin typeface="Arial"/>
                <a:cs typeface="Arial"/>
              </a:rPr>
              <a:t> </a:t>
            </a:r>
            <a:r>
              <a:rPr sz="1800" spc="-10" dirty="0">
                <a:latin typeface="Arial"/>
                <a:cs typeface="Arial"/>
              </a:rPr>
              <a:t>an</a:t>
            </a:r>
            <a:r>
              <a:rPr sz="1800" dirty="0">
                <a:latin typeface="Arial"/>
                <a:cs typeface="Arial"/>
              </a:rPr>
              <a:t>d</a:t>
            </a:r>
            <a:r>
              <a:rPr sz="1800" spc="10" dirty="0">
                <a:latin typeface="Arial"/>
                <a:cs typeface="Arial"/>
              </a:rPr>
              <a:t> </a:t>
            </a:r>
            <a:r>
              <a:rPr sz="1800" dirty="0">
                <a:latin typeface="Arial"/>
                <a:cs typeface="Arial"/>
              </a:rPr>
              <a:t>c</a:t>
            </a:r>
            <a:r>
              <a:rPr sz="1800" spc="-10" dirty="0">
                <a:latin typeface="Arial"/>
                <a:cs typeface="Arial"/>
              </a:rPr>
              <a:t>o</a:t>
            </a:r>
            <a:r>
              <a:rPr sz="1800" dirty="0">
                <a:latin typeface="Arial"/>
                <a:cs typeface="Arial"/>
              </a:rPr>
              <a:t>m</a:t>
            </a:r>
            <a:r>
              <a:rPr sz="1800" spc="-10" dirty="0">
                <a:latin typeface="Arial"/>
                <a:cs typeface="Arial"/>
              </a:rPr>
              <a:t>p</a:t>
            </a:r>
            <a:r>
              <a:rPr sz="1800" spc="-5" dirty="0">
                <a:latin typeface="Arial"/>
                <a:cs typeface="Arial"/>
              </a:rPr>
              <a:t>li</a:t>
            </a:r>
            <a:r>
              <a:rPr sz="1800" spc="-10" dirty="0">
                <a:latin typeface="Arial"/>
                <a:cs typeface="Arial"/>
              </a:rPr>
              <a:t>an</a:t>
            </a:r>
            <a:r>
              <a:rPr sz="1800" dirty="0">
                <a:latin typeface="Arial"/>
                <a:cs typeface="Arial"/>
              </a:rPr>
              <a:t>ce</a:t>
            </a:r>
            <a:r>
              <a:rPr sz="1800" spc="20" dirty="0">
                <a:latin typeface="Arial"/>
                <a:cs typeface="Arial"/>
              </a:rPr>
              <a:t> </a:t>
            </a:r>
            <a:r>
              <a:rPr sz="1800" spc="-40" dirty="0">
                <a:latin typeface="Arial"/>
                <a:cs typeface="Arial"/>
              </a:rPr>
              <a:t>w</a:t>
            </a:r>
            <a:r>
              <a:rPr sz="1800" spc="-5" dirty="0">
                <a:latin typeface="Arial"/>
                <a:cs typeface="Arial"/>
              </a:rPr>
              <a:t>i</a:t>
            </a:r>
            <a:r>
              <a:rPr sz="1800" dirty="0">
                <a:latin typeface="Arial"/>
                <a:cs typeface="Arial"/>
              </a:rPr>
              <a:t>th</a:t>
            </a:r>
            <a:r>
              <a:rPr sz="1800" spc="30" dirty="0">
                <a:latin typeface="Arial"/>
                <a:cs typeface="Arial"/>
              </a:rPr>
              <a:t> </a:t>
            </a:r>
            <a:r>
              <a:rPr sz="1800" spc="-10" dirty="0">
                <a:latin typeface="Arial"/>
                <a:cs typeface="Arial"/>
              </a:rPr>
              <a:t>app</a:t>
            </a:r>
            <a:r>
              <a:rPr sz="1800" spc="-5" dirty="0">
                <a:latin typeface="Arial"/>
                <a:cs typeface="Arial"/>
              </a:rPr>
              <a:t>li</a:t>
            </a:r>
            <a:r>
              <a:rPr sz="1800" dirty="0">
                <a:latin typeface="Arial"/>
                <a:cs typeface="Arial"/>
              </a:rPr>
              <a:t>c</a:t>
            </a:r>
            <a:r>
              <a:rPr sz="1800" spc="-10" dirty="0">
                <a:latin typeface="Arial"/>
                <a:cs typeface="Arial"/>
              </a:rPr>
              <a:t>ab</a:t>
            </a:r>
            <a:r>
              <a:rPr sz="1800" spc="-5" dirty="0">
                <a:latin typeface="Arial"/>
                <a:cs typeface="Arial"/>
              </a:rPr>
              <a:t>l</a:t>
            </a:r>
            <a:r>
              <a:rPr sz="1800" dirty="0">
                <a:latin typeface="Arial"/>
                <a:cs typeface="Arial"/>
              </a:rPr>
              <a:t>e</a:t>
            </a:r>
            <a:r>
              <a:rPr sz="1800" spc="30" dirty="0">
                <a:latin typeface="Arial"/>
                <a:cs typeface="Arial"/>
              </a:rPr>
              <a:t> </a:t>
            </a:r>
            <a:r>
              <a:rPr lang="en-US" sz="1800" spc="-5" dirty="0">
                <a:latin typeface="Arial"/>
                <a:cs typeface="Arial"/>
              </a:rPr>
              <a:t>Administration </a:t>
            </a:r>
            <a:r>
              <a:rPr sz="1800" spc="-10" dirty="0">
                <a:latin typeface="Arial"/>
                <a:cs typeface="Arial"/>
              </a:rPr>
              <a:t>po</a:t>
            </a:r>
            <a:r>
              <a:rPr sz="1800" spc="-5" dirty="0">
                <a:latin typeface="Arial"/>
                <a:cs typeface="Arial"/>
              </a:rPr>
              <a:t>li</a:t>
            </a:r>
            <a:r>
              <a:rPr sz="1800" dirty="0">
                <a:latin typeface="Arial"/>
                <a:cs typeface="Arial"/>
              </a:rPr>
              <a:t>c</a:t>
            </a:r>
            <a:r>
              <a:rPr sz="1800" spc="-5" dirty="0">
                <a:latin typeface="Arial"/>
                <a:cs typeface="Arial"/>
              </a:rPr>
              <a:t>i</a:t>
            </a:r>
            <a:r>
              <a:rPr sz="1800" spc="-10" dirty="0">
                <a:latin typeface="Arial"/>
                <a:cs typeface="Arial"/>
              </a:rPr>
              <a:t>e</a:t>
            </a:r>
            <a:r>
              <a:rPr sz="1800" dirty="0">
                <a:latin typeface="Arial"/>
                <a:cs typeface="Arial"/>
              </a:rPr>
              <a:t>s</a:t>
            </a:r>
            <a:r>
              <a:rPr sz="1800" spc="25" dirty="0">
                <a:latin typeface="Arial"/>
                <a:cs typeface="Arial"/>
              </a:rPr>
              <a:t> </a:t>
            </a:r>
            <a:r>
              <a:rPr sz="1800" dirty="0">
                <a:latin typeface="Arial"/>
                <a:cs typeface="Arial"/>
              </a:rPr>
              <a:t>f</a:t>
            </a:r>
            <a:r>
              <a:rPr sz="1800" spc="-10" dirty="0">
                <a:latin typeface="Arial"/>
                <a:cs typeface="Arial"/>
              </a:rPr>
              <a:t>or p</a:t>
            </a:r>
            <a:r>
              <a:rPr sz="1800" dirty="0">
                <a:latin typeface="Arial"/>
                <a:cs typeface="Arial"/>
              </a:rPr>
              <a:t>r</a:t>
            </a:r>
            <a:r>
              <a:rPr sz="1800" spc="-10" dirty="0">
                <a:latin typeface="Arial"/>
                <a:cs typeface="Arial"/>
              </a:rPr>
              <a:t>o</a:t>
            </a:r>
            <a:r>
              <a:rPr sz="1800" dirty="0">
                <a:latin typeface="Arial"/>
                <a:cs typeface="Arial"/>
              </a:rPr>
              <a:t>t</a:t>
            </a:r>
            <a:r>
              <a:rPr sz="1800" spc="-10" dirty="0">
                <a:latin typeface="Arial"/>
                <a:cs typeface="Arial"/>
              </a:rPr>
              <a:t>e</a:t>
            </a:r>
            <a:r>
              <a:rPr sz="1800" dirty="0">
                <a:latin typeface="Arial"/>
                <a:cs typeface="Arial"/>
              </a:rPr>
              <a:t>ct</a:t>
            </a:r>
            <a:r>
              <a:rPr sz="1800" spc="-5" dirty="0">
                <a:latin typeface="Arial"/>
                <a:cs typeface="Arial"/>
              </a:rPr>
              <a:t>i</a:t>
            </a:r>
            <a:r>
              <a:rPr sz="1800" spc="-10" dirty="0">
                <a:latin typeface="Arial"/>
                <a:cs typeface="Arial"/>
              </a:rPr>
              <a:t>n</a:t>
            </a:r>
            <a:r>
              <a:rPr sz="1800" dirty="0">
                <a:latin typeface="Arial"/>
                <a:cs typeface="Arial"/>
              </a:rPr>
              <a:t>g</a:t>
            </a:r>
            <a:r>
              <a:rPr sz="1800" spc="10" dirty="0">
                <a:latin typeface="Arial"/>
                <a:cs typeface="Arial"/>
              </a:rPr>
              <a:t> </a:t>
            </a:r>
            <a:r>
              <a:rPr sz="1800" dirty="0">
                <a:latin typeface="Arial"/>
                <a:cs typeface="Arial"/>
              </a:rPr>
              <a:t>s</a:t>
            </a:r>
            <a:r>
              <a:rPr sz="1800" spc="-10" dirty="0">
                <a:latin typeface="Arial"/>
                <a:cs typeface="Arial"/>
              </a:rPr>
              <a:t>en</a:t>
            </a:r>
            <a:r>
              <a:rPr sz="1800" dirty="0">
                <a:latin typeface="Arial"/>
                <a:cs typeface="Arial"/>
              </a:rPr>
              <a:t>s</a:t>
            </a:r>
            <a:r>
              <a:rPr sz="1800" spc="-5" dirty="0">
                <a:latin typeface="Arial"/>
                <a:cs typeface="Arial"/>
              </a:rPr>
              <a:t>i</a:t>
            </a:r>
            <a:r>
              <a:rPr sz="1800" dirty="0">
                <a:latin typeface="Arial"/>
                <a:cs typeface="Arial"/>
              </a:rPr>
              <a:t>t</a:t>
            </a:r>
            <a:r>
              <a:rPr sz="1800" spc="-5" dirty="0">
                <a:latin typeface="Arial"/>
                <a:cs typeface="Arial"/>
              </a:rPr>
              <a:t>i</a:t>
            </a:r>
            <a:r>
              <a:rPr sz="1800" dirty="0">
                <a:latin typeface="Arial"/>
                <a:cs typeface="Arial"/>
              </a:rPr>
              <a:t>ve</a:t>
            </a:r>
            <a:r>
              <a:rPr sz="1800" spc="10" dirty="0">
                <a:latin typeface="Arial"/>
                <a:cs typeface="Arial"/>
              </a:rPr>
              <a:t> </a:t>
            </a:r>
            <a:r>
              <a:rPr sz="1800" spc="-5" dirty="0">
                <a:latin typeface="Arial"/>
                <a:cs typeface="Arial"/>
              </a:rPr>
              <a:t>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10" dirty="0">
                <a:latin typeface="Arial"/>
                <a:cs typeface="Arial"/>
              </a:rPr>
              <a:t> </a:t>
            </a:r>
            <a:r>
              <a:rPr sz="1800" spc="-10" dirty="0">
                <a:latin typeface="Arial"/>
                <a:cs typeface="Arial"/>
              </a:rPr>
              <a:t>an</a:t>
            </a:r>
            <a:r>
              <a:rPr sz="1800" dirty="0">
                <a:latin typeface="Arial"/>
                <a:cs typeface="Arial"/>
              </a:rPr>
              <a:t>d</a:t>
            </a:r>
            <a:r>
              <a:rPr sz="1800" spc="10" dirty="0">
                <a:latin typeface="Arial"/>
                <a:cs typeface="Arial"/>
              </a:rPr>
              <a:t> </a:t>
            </a:r>
            <a:r>
              <a:rPr sz="1800" dirty="0">
                <a:latin typeface="Arial"/>
                <a:cs typeface="Arial"/>
              </a:rPr>
              <a:t>r</a:t>
            </a:r>
            <a:r>
              <a:rPr sz="1800" spc="-10" dirty="0">
                <a:latin typeface="Arial"/>
                <a:cs typeface="Arial"/>
              </a:rPr>
              <a:t>epo</a:t>
            </a:r>
            <a:r>
              <a:rPr sz="1800" dirty="0">
                <a:latin typeface="Arial"/>
                <a:cs typeface="Arial"/>
              </a:rPr>
              <a:t>rt</a:t>
            </a:r>
            <a:r>
              <a:rPr sz="1800" spc="-5" dirty="0">
                <a:latin typeface="Arial"/>
                <a:cs typeface="Arial"/>
              </a:rPr>
              <a:t>i</a:t>
            </a:r>
            <a:r>
              <a:rPr sz="1800" spc="-10" dirty="0">
                <a:latin typeface="Arial"/>
                <a:cs typeface="Arial"/>
              </a:rPr>
              <a:t>n</a:t>
            </a:r>
            <a:r>
              <a:rPr sz="1800" dirty="0">
                <a:latin typeface="Arial"/>
                <a:cs typeface="Arial"/>
              </a:rPr>
              <a:t>g</a:t>
            </a:r>
            <a:r>
              <a:rPr sz="1800" spc="10" dirty="0">
                <a:latin typeface="Arial"/>
                <a:cs typeface="Arial"/>
              </a:rPr>
              <a:t> </a:t>
            </a:r>
            <a:r>
              <a:rPr sz="1800" dirty="0">
                <a:latin typeface="Arial"/>
                <a:cs typeface="Arial"/>
              </a:rPr>
              <a:t>a</a:t>
            </a:r>
            <a:r>
              <a:rPr sz="1800" spc="-5" dirty="0">
                <a:latin typeface="Arial"/>
                <a:cs typeface="Arial"/>
              </a:rPr>
              <a:t> </a:t>
            </a:r>
            <a:r>
              <a:rPr sz="1800" dirty="0">
                <a:latin typeface="Arial"/>
                <a:cs typeface="Arial"/>
              </a:rPr>
              <a:t>s</a:t>
            </a:r>
            <a:r>
              <a:rPr sz="1800" spc="-10" dirty="0">
                <a:latin typeface="Arial"/>
                <a:cs typeface="Arial"/>
              </a:rPr>
              <a:t>e</a:t>
            </a:r>
            <a:r>
              <a:rPr sz="1800" dirty="0">
                <a:latin typeface="Arial"/>
                <a:cs typeface="Arial"/>
              </a:rPr>
              <a:t>c</a:t>
            </a:r>
            <a:r>
              <a:rPr sz="1800" spc="-10" dirty="0">
                <a:latin typeface="Arial"/>
                <a:cs typeface="Arial"/>
              </a:rPr>
              <a:t>u</a:t>
            </a:r>
            <a:r>
              <a:rPr sz="1800" dirty="0">
                <a:latin typeface="Arial"/>
                <a:cs typeface="Arial"/>
              </a:rPr>
              <a:t>r</a:t>
            </a:r>
            <a:r>
              <a:rPr sz="1800" spc="-5" dirty="0">
                <a:latin typeface="Arial"/>
                <a:cs typeface="Arial"/>
              </a:rPr>
              <a:t>i</a:t>
            </a:r>
            <a:r>
              <a:rPr sz="1800" dirty="0">
                <a:latin typeface="Arial"/>
                <a:cs typeface="Arial"/>
              </a:rPr>
              <a:t>ty</a:t>
            </a:r>
            <a:r>
              <a:rPr sz="1800" spc="15" dirty="0">
                <a:latin typeface="Arial"/>
                <a:cs typeface="Arial"/>
              </a:rPr>
              <a:t> </a:t>
            </a:r>
            <a:r>
              <a:rPr sz="1800" spc="-5" dirty="0">
                <a:latin typeface="Arial"/>
                <a:cs typeface="Arial"/>
              </a:rPr>
              <a:t>i</a:t>
            </a:r>
            <a:r>
              <a:rPr sz="1800" spc="-10" dirty="0">
                <a:latin typeface="Arial"/>
                <a:cs typeface="Arial"/>
              </a:rPr>
              <a:t>n</a:t>
            </a:r>
            <a:r>
              <a:rPr sz="1800" dirty="0">
                <a:latin typeface="Arial"/>
                <a:cs typeface="Arial"/>
              </a:rPr>
              <a:t>c</a:t>
            </a:r>
            <a:r>
              <a:rPr sz="1800" spc="-5" dirty="0">
                <a:latin typeface="Arial"/>
                <a:cs typeface="Arial"/>
              </a:rPr>
              <a:t>i</a:t>
            </a:r>
            <a:r>
              <a:rPr sz="1800" spc="-10" dirty="0">
                <a:latin typeface="Arial"/>
                <a:cs typeface="Arial"/>
              </a:rPr>
              <a:t>den</a:t>
            </a:r>
            <a:r>
              <a:rPr sz="1800" dirty="0">
                <a:latin typeface="Arial"/>
                <a:cs typeface="Arial"/>
              </a:rPr>
              <a:t>t:</a:t>
            </a:r>
          </a:p>
        </p:txBody>
      </p:sp>
      <p:sp>
        <p:nvSpPr>
          <p:cNvPr id="3" name="object 3"/>
          <p:cNvSpPr txBox="1">
            <a:spLocks noGrp="1"/>
          </p:cNvSpPr>
          <p:nvPr>
            <p:ph type="title"/>
          </p:nvPr>
        </p:nvSpPr>
        <p:spPr>
          <a:xfrm>
            <a:off x="383540" y="921186"/>
            <a:ext cx="9138919" cy="767508"/>
          </a:xfrm>
          <a:prstGeom prst="rect">
            <a:avLst/>
          </a:prstGeom>
        </p:spPr>
        <p:txBody>
          <a:bodyPr vert="horz" wrap="square" lIns="0" tIns="340985" rIns="0" bIns="0" rtlCol="0">
            <a:spAutoFit/>
          </a:bodyPr>
          <a:lstStyle/>
          <a:p>
            <a:pPr marL="12700">
              <a:lnSpc>
                <a:spcPts val="3329"/>
              </a:lnSpc>
            </a:pPr>
            <a:r>
              <a:rPr lang="en-US" spc="-30" dirty="0"/>
              <a:t>FMCSA</a:t>
            </a:r>
            <a:r>
              <a:rPr spc="5" dirty="0"/>
              <a:t> </a:t>
            </a:r>
            <a:r>
              <a:rPr spc="-10" dirty="0"/>
              <a:t>I</a:t>
            </a:r>
            <a:r>
              <a:rPr spc="-25" dirty="0"/>
              <a:t>n</a:t>
            </a:r>
            <a:r>
              <a:rPr spc="-15" dirty="0"/>
              <a:t>c</a:t>
            </a:r>
            <a:r>
              <a:rPr spc="-10" dirty="0"/>
              <a:t>i</a:t>
            </a:r>
            <a:r>
              <a:rPr spc="-25" dirty="0"/>
              <a:t>d</a:t>
            </a:r>
            <a:r>
              <a:rPr spc="-15" dirty="0"/>
              <a:t>e</a:t>
            </a:r>
            <a:r>
              <a:rPr spc="-25" dirty="0"/>
              <a:t>n</a:t>
            </a:r>
            <a:r>
              <a:rPr spc="-10" dirty="0"/>
              <a:t>t</a:t>
            </a:r>
            <a:r>
              <a:rPr spc="30" dirty="0"/>
              <a:t> </a:t>
            </a:r>
            <a:r>
              <a:rPr spc="-30" dirty="0"/>
              <a:t>R</a:t>
            </a:r>
            <a:r>
              <a:rPr spc="-15" dirty="0"/>
              <a:t>es</a:t>
            </a:r>
            <a:r>
              <a:rPr spc="-25" dirty="0"/>
              <a:t>pon</a:t>
            </a:r>
            <a:r>
              <a:rPr spc="-15" dirty="0"/>
              <a:t>s</a:t>
            </a:r>
            <a:r>
              <a:rPr spc="-20" dirty="0"/>
              <a:t>e</a:t>
            </a:r>
            <a:r>
              <a:rPr spc="40" dirty="0"/>
              <a:t> </a:t>
            </a:r>
            <a:r>
              <a:rPr spc="-25" dirty="0"/>
              <a:t>Po</a:t>
            </a:r>
            <a:r>
              <a:rPr spc="-10" dirty="0"/>
              <a:t>li</a:t>
            </a:r>
            <a:r>
              <a:rPr spc="-15" dirty="0"/>
              <a:t>c</a:t>
            </a:r>
            <a:r>
              <a:rPr spc="-10" dirty="0"/>
              <a:t>i</a:t>
            </a:r>
            <a:r>
              <a:rPr spc="-15" dirty="0"/>
              <a:t>e</a:t>
            </a:r>
            <a:r>
              <a:rPr spc="-20" dirty="0"/>
              <a:t>s</a:t>
            </a:r>
          </a:p>
        </p:txBody>
      </p:sp>
      <p:sp>
        <p:nvSpPr>
          <p:cNvPr id="2" name="object 2"/>
          <p:cNvSpPr txBox="1"/>
          <p:nvPr/>
        </p:nvSpPr>
        <p:spPr>
          <a:xfrm>
            <a:off x="383540" y="966906"/>
            <a:ext cx="2058035" cy="228600"/>
          </a:xfrm>
          <a:prstGeom prst="rect">
            <a:avLst/>
          </a:prstGeom>
        </p:spPr>
        <p:txBody>
          <a:bodyPr vert="horz" wrap="square" lIns="0" tIns="0" rIns="0" bIns="0" rtlCol="0">
            <a:spAutoFit/>
          </a:bodyPr>
          <a:lstStyle/>
          <a:p>
            <a:pPr marL="12700">
              <a:lnSpc>
                <a:spcPts val="2140"/>
              </a:lnSpc>
            </a:pPr>
            <a:r>
              <a:rPr sz="1800" b="1" dirty="0">
                <a:solidFill>
                  <a:srgbClr val="A1261E"/>
                </a:solidFill>
                <a:latin typeface="Arial"/>
                <a:cs typeface="Arial"/>
              </a:rPr>
              <a:t>In</a:t>
            </a:r>
            <a:r>
              <a:rPr sz="1800" b="1" spc="-5" dirty="0">
                <a:solidFill>
                  <a:srgbClr val="A1261E"/>
                </a:solidFill>
                <a:latin typeface="Arial"/>
                <a:cs typeface="Arial"/>
              </a:rPr>
              <a:t>c</a:t>
            </a:r>
            <a:r>
              <a:rPr sz="1800" b="1" dirty="0">
                <a:solidFill>
                  <a:srgbClr val="A1261E"/>
                </a:solidFill>
                <a:latin typeface="Arial"/>
                <a:cs typeface="Arial"/>
              </a:rPr>
              <a:t>id</a:t>
            </a:r>
            <a:r>
              <a:rPr sz="1800" b="1" spc="-5" dirty="0">
                <a:solidFill>
                  <a:srgbClr val="A1261E"/>
                </a:solidFill>
                <a:latin typeface="Arial"/>
                <a:cs typeface="Arial"/>
              </a:rPr>
              <a:t>e</a:t>
            </a:r>
            <a:r>
              <a:rPr sz="1800" b="1" dirty="0">
                <a:solidFill>
                  <a:srgbClr val="A1261E"/>
                </a:solidFill>
                <a:latin typeface="Arial"/>
                <a:cs typeface="Arial"/>
              </a:rPr>
              <a:t>nt</a:t>
            </a:r>
            <a:r>
              <a:rPr sz="1800" b="1" spc="-10" dirty="0">
                <a:solidFill>
                  <a:srgbClr val="A1261E"/>
                </a:solidFill>
                <a:latin typeface="Arial"/>
                <a:cs typeface="Arial"/>
              </a:rPr>
              <a:t> </a:t>
            </a:r>
            <a:r>
              <a:rPr sz="1800" b="1" spc="-5" dirty="0">
                <a:solidFill>
                  <a:srgbClr val="A1261E"/>
                </a:solidFill>
                <a:latin typeface="Arial"/>
                <a:cs typeface="Arial"/>
              </a:rPr>
              <a:t>Res</a:t>
            </a:r>
            <a:r>
              <a:rPr sz="1800" b="1" dirty="0">
                <a:solidFill>
                  <a:srgbClr val="A1261E"/>
                </a:solidFill>
                <a:latin typeface="Arial"/>
                <a:cs typeface="Arial"/>
              </a:rPr>
              <a:t>pon</a:t>
            </a:r>
            <a:r>
              <a:rPr sz="1800" b="1" spc="-5" dirty="0">
                <a:solidFill>
                  <a:srgbClr val="A1261E"/>
                </a:solidFill>
                <a:latin typeface="Arial"/>
                <a:cs typeface="Arial"/>
              </a:rPr>
              <a:t>s</a:t>
            </a:r>
            <a:r>
              <a:rPr sz="1800" b="1" dirty="0">
                <a:solidFill>
                  <a:srgbClr val="A1261E"/>
                </a:solidFill>
                <a:latin typeface="Arial"/>
                <a:cs typeface="Arial"/>
              </a:rPr>
              <a:t>e</a:t>
            </a:r>
            <a:endParaRPr sz="1800">
              <a:latin typeface="Arial"/>
              <a:cs typeface="Arial"/>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50165">
              <a:lnSpc>
                <a:spcPct val="100000"/>
              </a:lnSpc>
            </a:pPr>
            <a:fld id="{81D60167-4931-47E6-BA6A-407CBD079E47}" type="slidenum">
              <a:rPr dirty="0"/>
              <a:t>52</a:t>
            </a:fld>
            <a:endParaRPr dirty="0"/>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ct val="100000"/>
              </a:lnSpc>
            </a:pPr>
            <a:r>
              <a:rPr spc="-10" dirty="0"/>
              <a:t>In</a:t>
            </a:r>
            <a:r>
              <a:rPr spc="0" dirty="0"/>
              <a:t>f</a:t>
            </a:r>
            <a:r>
              <a:rPr spc="-15" dirty="0"/>
              <a:t>o</a:t>
            </a:r>
            <a:r>
              <a:rPr spc="-5" dirty="0"/>
              <a:t>r</a:t>
            </a:r>
            <a:r>
              <a:rPr spc="5" dirty="0"/>
              <a:t>m</a:t>
            </a:r>
            <a:r>
              <a:rPr spc="-10" dirty="0"/>
              <a:t>at</a:t>
            </a:r>
            <a:r>
              <a:rPr spc="-15" dirty="0"/>
              <a:t>io</a:t>
            </a:r>
            <a:r>
              <a:rPr spc="-10" dirty="0"/>
              <a:t>n</a:t>
            </a:r>
            <a:r>
              <a:rPr spc="-40" dirty="0"/>
              <a:t> </a:t>
            </a:r>
            <a:r>
              <a:rPr spc="-15" dirty="0"/>
              <a:t>Se</a:t>
            </a:r>
            <a:r>
              <a:rPr dirty="0"/>
              <a:t>c</a:t>
            </a:r>
            <a:r>
              <a:rPr spc="-15" dirty="0"/>
              <a:t>u</a:t>
            </a:r>
            <a:r>
              <a:rPr spc="-5" dirty="0"/>
              <a:t>r</a:t>
            </a:r>
            <a:r>
              <a:rPr spc="-10" dirty="0"/>
              <a:t>it</a:t>
            </a:r>
            <a:r>
              <a:rPr spc="-5" dirty="0"/>
              <a:t>y</a:t>
            </a:r>
            <a:r>
              <a:rPr dirty="0"/>
              <a:t> </a:t>
            </a:r>
            <a:r>
              <a:rPr spc="0" dirty="0"/>
              <a:t>f</a:t>
            </a:r>
            <a:r>
              <a:rPr spc="-15" dirty="0"/>
              <a:t>o</a:t>
            </a:r>
            <a:r>
              <a:rPr spc="-5" dirty="0"/>
              <a:t>r</a:t>
            </a:r>
            <a:r>
              <a:rPr spc="-10" dirty="0"/>
              <a:t> </a:t>
            </a:r>
            <a:r>
              <a:rPr spc="-15" dirty="0"/>
              <a:t>E</a:t>
            </a:r>
            <a:r>
              <a:rPr dirty="0"/>
              <a:t>x</a:t>
            </a:r>
            <a:r>
              <a:rPr spc="-15" dirty="0"/>
              <a:t>e</a:t>
            </a:r>
            <a:r>
              <a:rPr dirty="0"/>
              <a:t>c</a:t>
            </a:r>
            <a:r>
              <a:rPr spc="-10" dirty="0"/>
              <a:t>uti</a:t>
            </a:r>
            <a:r>
              <a:rPr spc="-15" dirty="0"/>
              <a:t>ves</a:t>
            </a:r>
          </a:p>
        </p:txBody>
      </p:sp>
      <p:sp>
        <p:nvSpPr>
          <p:cNvPr id="4" name="object 4"/>
          <p:cNvSpPr txBox="1"/>
          <p:nvPr/>
        </p:nvSpPr>
        <p:spPr>
          <a:xfrm>
            <a:off x="556181" y="2051486"/>
            <a:ext cx="5256530" cy="3739485"/>
          </a:xfrm>
          <a:prstGeom prst="rect">
            <a:avLst/>
          </a:prstGeom>
        </p:spPr>
        <p:txBody>
          <a:bodyPr vert="horz" wrap="square" lIns="0" tIns="0" rIns="0" bIns="0" rtlCol="0">
            <a:spAutoFit/>
          </a:bodyPr>
          <a:lstStyle/>
          <a:p>
            <a:pPr marL="12700">
              <a:lnSpc>
                <a:spcPct val="100000"/>
              </a:lnSpc>
            </a:pPr>
            <a:r>
              <a:rPr lang="en-US" sz="1800" spc="-5" dirty="0">
                <a:latin typeface="Arial"/>
                <a:cs typeface="Arial"/>
              </a:rPr>
              <a:t>FMCSA</a:t>
            </a:r>
            <a:r>
              <a:rPr sz="1800" dirty="0">
                <a:latin typeface="Arial"/>
                <a:cs typeface="Arial"/>
              </a:rPr>
              <a:t> </a:t>
            </a:r>
            <a:r>
              <a:rPr sz="1800" spc="-10" dirty="0">
                <a:latin typeface="Arial"/>
                <a:cs typeface="Arial"/>
              </a:rPr>
              <a:t>pe</a:t>
            </a:r>
            <a:r>
              <a:rPr sz="1800" dirty="0">
                <a:latin typeface="Arial"/>
                <a:cs typeface="Arial"/>
              </a:rPr>
              <a:t>rs</a:t>
            </a:r>
            <a:r>
              <a:rPr sz="1800" spc="-10" dirty="0">
                <a:latin typeface="Arial"/>
                <a:cs typeface="Arial"/>
              </a:rPr>
              <a:t>onne</a:t>
            </a:r>
            <a:r>
              <a:rPr sz="1800" dirty="0">
                <a:latin typeface="Arial"/>
                <a:cs typeface="Arial"/>
              </a:rPr>
              <a:t>l</a:t>
            </a:r>
            <a:r>
              <a:rPr sz="1800" spc="20" dirty="0">
                <a:latin typeface="Arial"/>
                <a:cs typeface="Arial"/>
              </a:rPr>
              <a:t> </a:t>
            </a:r>
            <a:r>
              <a:rPr sz="1800" spc="-10" dirty="0">
                <a:latin typeface="Arial"/>
                <a:cs typeface="Arial"/>
              </a:rPr>
              <a:t>ha</a:t>
            </a:r>
            <a:r>
              <a:rPr sz="1800" dirty="0">
                <a:latin typeface="Arial"/>
                <a:cs typeface="Arial"/>
              </a:rPr>
              <a:t>ve</a:t>
            </a:r>
            <a:r>
              <a:rPr sz="1800" spc="10" dirty="0">
                <a:latin typeface="Arial"/>
                <a:cs typeface="Arial"/>
              </a:rPr>
              <a:t> </a:t>
            </a:r>
            <a:r>
              <a:rPr sz="1800" dirty="0">
                <a:latin typeface="Arial"/>
                <a:cs typeface="Arial"/>
              </a:rPr>
              <a:t>a</a:t>
            </a:r>
            <a:r>
              <a:rPr sz="1800" spc="-5" dirty="0">
                <a:latin typeface="Arial"/>
                <a:cs typeface="Arial"/>
              </a:rPr>
              <a:t> </a:t>
            </a:r>
            <a:r>
              <a:rPr sz="1800" dirty="0">
                <a:latin typeface="Arial"/>
                <a:cs typeface="Arial"/>
              </a:rPr>
              <a:t>r</a:t>
            </a:r>
            <a:r>
              <a:rPr sz="1800" spc="-10" dirty="0">
                <a:latin typeface="Arial"/>
                <a:cs typeface="Arial"/>
              </a:rPr>
              <a:t>e</a:t>
            </a:r>
            <a:r>
              <a:rPr sz="1800" dirty="0">
                <a:latin typeface="Arial"/>
                <a:cs typeface="Arial"/>
              </a:rPr>
              <a:t>s</a:t>
            </a:r>
            <a:r>
              <a:rPr sz="1800" spc="-10" dirty="0">
                <a:latin typeface="Arial"/>
                <a:cs typeface="Arial"/>
              </a:rPr>
              <a:t>pon</a:t>
            </a:r>
            <a:r>
              <a:rPr sz="1800" dirty="0">
                <a:latin typeface="Arial"/>
                <a:cs typeface="Arial"/>
              </a:rPr>
              <a:t>s</a:t>
            </a:r>
            <a:r>
              <a:rPr sz="1800" spc="-5" dirty="0">
                <a:latin typeface="Arial"/>
                <a:cs typeface="Arial"/>
              </a:rPr>
              <a:t>i</a:t>
            </a:r>
            <a:r>
              <a:rPr sz="1800" spc="-10" dirty="0">
                <a:latin typeface="Arial"/>
                <a:cs typeface="Arial"/>
              </a:rPr>
              <a:t>b</a:t>
            </a:r>
            <a:r>
              <a:rPr sz="1800" spc="-5" dirty="0">
                <a:latin typeface="Arial"/>
                <a:cs typeface="Arial"/>
              </a:rPr>
              <a:t>ili</a:t>
            </a:r>
            <a:r>
              <a:rPr sz="1800" dirty="0">
                <a:latin typeface="Arial"/>
                <a:cs typeface="Arial"/>
              </a:rPr>
              <a:t>ty</a:t>
            </a:r>
            <a:r>
              <a:rPr sz="1800" spc="25" dirty="0">
                <a:latin typeface="Arial"/>
                <a:cs typeface="Arial"/>
              </a:rPr>
              <a:t> </a:t>
            </a:r>
            <a:r>
              <a:rPr sz="1800" dirty="0">
                <a:latin typeface="Arial"/>
                <a:cs typeface="Arial"/>
              </a:rPr>
              <a:t>t</a:t>
            </a:r>
            <a:r>
              <a:rPr sz="1800" spc="-10" dirty="0">
                <a:latin typeface="Arial"/>
                <a:cs typeface="Arial"/>
              </a:rPr>
              <a:t>o:</a:t>
            </a:r>
            <a:endParaRPr sz="1800" dirty="0">
              <a:latin typeface="Arial"/>
              <a:cs typeface="Arial"/>
            </a:endParaRPr>
          </a:p>
          <a:p>
            <a:pPr marL="12700">
              <a:lnSpc>
                <a:spcPct val="100000"/>
              </a:lnSpc>
              <a:spcBef>
                <a:spcPts val="860"/>
              </a:spcBef>
            </a:pPr>
            <a:r>
              <a:rPr sz="1800" dirty="0">
                <a:latin typeface="Webdings"/>
                <a:cs typeface="Webdings"/>
              </a:rPr>
              <a:t></a:t>
            </a:r>
            <a:r>
              <a:rPr sz="1800" spc="-5" dirty="0">
                <a:latin typeface="Arial"/>
                <a:cs typeface="Arial"/>
              </a:rPr>
              <a:t>P</a:t>
            </a:r>
            <a:r>
              <a:rPr sz="1800" dirty="0">
                <a:latin typeface="Arial"/>
                <a:cs typeface="Arial"/>
              </a:rPr>
              <a:t>r</a:t>
            </a:r>
            <a:r>
              <a:rPr sz="1800" spc="-10" dirty="0">
                <a:latin typeface="Arial"/>
                <a:cs typeface="Arial"/>
              </a:rPr>
              <a:t>o</a:t>
            </a:r>
            <a:r>
              <a:rPr sz="1800" dirty="0">
                <a:latin typeface="Arial"/>
                <a:cs typeface="Arial"/>
              </a:rPr>
              <a:t>t</a:t>
            </a:r>
            <a:r>
              <a:rPr sz="1800" spc="-10" dirty="0">
                <a:latin typeface="Arial"/>
                <a:cs typeface="Arial"/>
              </a:rPr>
              <a:t>e</a:t>
            </a:r>
            <a:r>
              <a:rPr sz="1800" dirty="0">
                <a:latin typeface="Arial"/>
                <a:cs typeface="Arial"/>
              </a:rPr>
              <a:t>ct</a:t>
            </a:r>
            <a:r>
              <a:rPr sz="1800" spc="5" dirty="0">
                <a:latin typeface="Arial"/>
                <a:cs typeface="Arial"/>
              </a:rPr>
              <a:t> </a:t>
            </a:r>
            <a:r>
              <a:rPr sz="1800" dirty="0">
                <a:latin typeface="Arial"/>
                <a:cs typeface="Arial"/>
              </a:rPr>
              <a:t>s</a:t>
            </a:r>
            <a:r>
              <a:rPr sz="1800" spc="-10" dirty="0">
                <a:latin typeface="Arial"/>
                <a:cs typeface="Arial"/>
              </a:rPr>
              <a:t>en</a:t>
            </a:r>
            <a:r>
              <a:rPr sz="1800" dirty="0">
                <a:latin typeface="Arial"/>
                <a:cs typeface="Arial"/>
              </a:rPr>
              <a:t>s</a:t>
            </a:r>
            <a:r>
              <a:rPr sz="1800" spc="-5" dirty="0">
                <a:latin typeface="Arial"/>
                <a:cs typeface="Arial"/>
              </a:rPr>
              <a:t>i</a:t>
            </a:r>
            <a:r>
              <a:rPr sz="1800" dirty="0">
                <a:latin typeface="Arial"/>
                <a:cs typeface="Arial"/>
              </a:rPr>
              <a:t>t</a:t>
            </a:r>
            <a:r>
              <a:rPr sz="1800" spc="-5" dirty="0">
                <a:latin typeface="Arial"/>
                <a:cs typeface="Arial"/>
              </a:rPr>
              <a:t>i</a:t>
            </a:r>
            <a:r>
              <a:rPr sz="1800" dirty="0">
                <a:latin typeface="Arial"/>
                <a:cs typeface="Arial"/>
              </a:rPr>
              <a:t>ve</a:t>
            </a:r>
            <a:r>
              <a:rPr sz="1800" spc="10" dirty="0">
                <a:latin typeface="Arial"/>
                <a:cs typeface="Arial"/>
              </a:rPr>
              <a:t> </a:t>
            </a:r>
            <a:r>
              <a:rPr lang="en-US" sz="1800" spc="-5" dirty="0">
                <a:latin typeface="Arial"/>
                <a:cs typeface="Arial"/>
              </a:rPr>
              <a:t>FMCSA</a:t>
            </a:r>
            <a:r>
              <a:rPr sz="1800" dirty="0">
                <a:latin typeface="Arial"/>
                <a:cs typeface="Arial"/>
              </a:rPr>
              <a:t> </a:t>
            </a:r>
            <a:r>
              <a:rPr sz="1800" spc="-10" dirty="0">
                <a:latin typeface="Arial"/>
                <a:cs typeface="Arial"/>
              </a:rPr>
              <a:t>da</a:t>
            </a:r>
            <a:r>
              <a:rPr sz="1800" dirty="0">
                <a:latin typeface="Arial"/>
                <a:cs typeface="Arial"/>
              </a:rPr>
              <a:t>t</a:t>
            </a:r>
            <a:r>
              <a:rPr sz="1800" spc="-10" dirty="0">
                <a:latin typeface="Arial"/>
                <a:cs typeface="Arial"/>
              </a:rPr>
              <a:t>a.</a:t>
            </a:r>
            <a:endParaRPr sz="1800" dirty="0">
              <a:latin typeface="Arial"/>
              <a:cs typeface="Arial"/>
            </a:endParaRPr>
          </a:p>
          <a:p>
            <a:pPr marL="12700">
              <a:lnSpc>
                <a:spcPct val="100000"/>
              </a:lnSpc>
              <a:spcBef>
                <a:spcPts val="865"/>
              </a:spcBef>
            </a:pPr>
            <a:r>
              <a:rPr sz="1800" dirty="0">
                <a:latin typeface="Webdings"/>
                <a:cs typeface="Webdings"/>
              </a:rPr>
              <a:t></a:t>
            </a:r>
            <a:r>
              <a:rPr sz="1800" spc="-5" dirty="0">
                <a:latin typeface="Arial"/>
                <a:cs typeface="Arial"/>
              </a:rPr>
              <a:t>P</a:t>
            </a:r>
            <a:r>
              <a:rPr sz="1800" dirty="0">
                <a:latin typeface="Arial"/>
                <a:cs typeface="Arial"/>
              </a:rPr>
              <a:t>r</a:t>
            </a:r>
            <a:r>
              <a:rPr sz="1800" spc="-10" dirty="0">
                <a:latin typeface="Arial"/>
                <a:cs typeface="Arial"/>
              </a:rPr>
              <a:t>o</a:t>
            </a:r>
            <a:r>
              <a:rPr sz="1800" dirty="0">
                <a:latin typeface="Arial"/>
                <a:cs typeface="Arial"/>
              </a:rPr>
              <a:t>t</a:t>
            </a:r>
            <a:r>
              <a:rPr sz="1800" spc="-10" dirty="0">
                <a:latin typeface="Arial"/>
                <a:cs typeface="Arial"/>
              </a:rPr>
              <a:t>e</a:t>
            </a:r>
            <a:r>
              <a:rPr sz="1800" dirty="0">
                <a:latin typeface="Arial"/>
                <a:cs typeface="Arial"/>
              </a:rPr>
              <a:t>ct</a:t>
            </a:r>
            <a:r>
              <a:rPr sz="1800" spc="5"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a:t>
            </a:r>
            <a:r>
              <a:rPr sz="1800" spc="-10" dirty="0">
                <a:latin typeface="Arial"/>
                <a:cs typeface="Arial"/>
              </a:rPr>
              <a:t>pe</a:t>
            </a:r>
            <a:r>
              <a:rPr sz="1800" dirty="0">
                <a:latin typeface="Arial"/>
                <a:cs typeface="Arial"/>
              </a:rPr>
              <a:t>rs</a:t>
            </a:r>
            <a:r>
              <a:rPr sz="1800" spc="-10" dirty="0">
                <a:latin typeface="Arial"/>
                <a:cs typeface="Arial"/>
              </a:rPr>
              <a:t>ona</a:t>
            </a:r>
            <a:r>
              <a:rPr sz="1800" dirty="0">
                <a:latin typeface="Arial"/>
                <a:cs typeface="Arial"/>
              </a:rPr>
              <a:t>l</a:t>
            </a:r>
            <a:r>
              <a:rPr sz="1800" spc="10" dirty="0">
                <a:latin typeface="Arial"/>
                <a:cs typeface="Arial"/>
              </a:rPr>
              <a:t> </a:t>
            </a:r>
            <a:r>
              <a:rPr sz="1800" spc="-5" dirty="0">
                <a:latin typeface="Arial"/>
                <a:cs typeface="Arial"/>
              </a:rPr>
              <a:t>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20"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i</a:t>
            </a:r>
            <a:r>
              <a:rPr sz="1800" spc="-10" dirty="0">
                <a:latin typeface="Arial"/>
                <a:cs typeface="Arial"/>
              </a:rPr>
              <a:t>nd</a:t>
            </a:r>
            <a:r>
              <a:rPr sz="1800" spc="-5" dirty="0">
                <a:latin typeface="Arial"/>
                <a:cs typeface="Arial"/>
              </a:rPr>
              <a:t>i</a:t>
            </a:r>
            <a:r>
              <a:rPr sz="1800" dirty="0">
                <a:latin typeface="Arial"/>
                <a:cs typeface="Arial"/>
              </a:rPr>
              <a:t>v</a:t>
            </a:r>
            <a:r>
              <a:rPr sz="1800" spc="-5" dirty="0">
                <a:latin typeface="Arial"/>
                <a:cs typeface="Arial"/>
              </a:rPr>
              <a:t>i</a:t>
            </a:r>
            <a:r>
              <a:rPr sz="1800" spc="-10" dirty="0">
                <a:latin typeface="Arial"/>
                <a:cs typeface="Arial"/>
              </a:rPr>
              <a:t>dua</a:t>
            </a:r>
            <a:r>
              <a:rPr sz="1800" spc="-5" dirty="0">
                <a:latin typeface="Arial"/>
                <a:cs typeface="Arial"/>
              </a:rPr>
              <a:t>l</a:t>
            </a:r>
            <a:r>
              <a:rPr sz="1800" dirty="0">
                <a:latin typeface="Arial"/>
                <a:cs typeface="Arial"/>
              </a:rPr>
              <a:t>s.</a:t>
            </a:r>
          </a:p>
          <a:p>
            <a:pPr marL="241300" marR="5080" indent="-228600">
              <a:lnSpc>
                <a:spcPct val="100000"/>
              </a:lnSpc>
              <a:spcBef>
                <a:spcPts val="860"/>
              </a:spcBef>
            </a:pPr>
            <a:r>
              <a:rPr sz="1800" dirty="0">
                <a:latin typeface="Webdings"/>
                <a:cs typeface="Webdings"/>
              </a:rPr>
              <a:t></a:t>
            </a:r>
            <a:r>
              <a:rPr sz="1800" spc="-5" dirty="0">
                <a:latin typeface="Arial"/>
                <a:cs typeface="Arial"/>
              </a:rPr>
              <a:t>P</a:t>
            </a:r>
            <a:r>
              <a:rPr sz="1800" dirty="0">
                <a:latin typeface="Arial"/>
                <a:cs typeface="Arial"/>
              </a:rPr>
              <a:t>r</a:t>
            </a:r>
            <a:r>
              <a:rPr sz="1800" spc="-10" dirty="0">
                <a:latin typeface="Arial"/>
                <a:cs typeface="Arial"/>
              </a:rPr>
              <a:t>o</a:t>
            </a:r>
            <a:r>
              <a:rPr sz="1800" dirty="0">
                <a:latin typeface="Arial"/>
                <a:cs typeface="Arial"/>
              </a:rPr>
              <a:t>t</a:t>
            </a:r>
            <a:r>
              <a:rPr sz="1800" spc="-10" dirty="0">
                <a:latin typeface="Arial"/>
                <a:cs typeface="Arial"/>
              </a:rPr>
              <a:t>e</a:t>
            </a:r>
            <a:r>
              <a:rPr sz="1800" dirty="0">
                <a:latin typeface="Arial"/>
                <a:cs typeface="Arial"/>
              </a:rPr>
              <a:t>ct</a:t>
            </a:r>
            <a:r>
              <a:rPr sz="1800" spc="5" dirty="0">
                <a:latin typeface="Arial"/>
                <a:cs typeface="Arial"/>
              </a:rPr>
              <a:t> </a:t>
            </a:r>
            <a:r>
              <a:rPr sz="1800" spc="-5" dirty="0">
                <a:latin typeface="Arial"/>
                <a:cs typeface="Arial"/>
              </a:rPr>
              <a:t>i</a:t>
            </a:r>
            <a:r>
              <a:rPr sz="1800" spc="-10" dirty="0">
                <a:latin typeface="Arial"/>
                <a:cs typeface="Arial"/>
              </a:rPr>
              <a:t>nd</a:t>
            </a:r>
            <a:r>
              <a:rPr sz="1800" spc="-5" dirty="0">
                <a:latin typeface="Arial"/>
                <a:cs typeface="Arial"/>
              </a:rPr>
              <a:t>i</a:t>
            </a:r>
            <a:r>
              <a:rPr sz="1800" dirty="0">
                <a:latin typeface="Arial"/>
                <a:cs typeface="Arial"/>
              </a:rPr>
              <a:t>v</a:t>
            </a:r>
            <a:r>
              <a:rPr sz="1800" spc="-5" dirty="0">
                <a:latin typeface="Arial"/>
                <a:cs typeface="Arial"/>
              </a:rPr>
              <a:t>i</a:t>
            </a:r>
            <a:r>
              <a:rPr sz="1800" spc="-10" dirty="0">
                <a:latin typeface="Arial"/>
                <a:cs typeface="Arial"/>
              </a:rPr>
              <a:t>dua</a:t>
            </a:r>
            <a:r>
              <a:rPr sz="1800" spc="-5" dirty="0">
                <a:latin typeface="Arial"/>
                <a:cs typeface="Arial"/>
              </a:rPr>
              <a:t>l</a:t>
            </a:r>
            <a:r>
              <a:rPr sz="1800" dirty="0">
                <a:latin typeface="Arial"/>
                <a:cs typeface="Arial"/>
              </a:rPr>
              <a:t>s</a:t>
            </a:r>
            <a:r>
              <a:rPr sz="1800" spc="25" dirty="0">
                <a:latin typeface="Arial"/>
                <a:cs typeface="Arial"/>
              </a:rPr>
              <a:t> </a:t>
            </a:r>
            <a:r>
              <a:rPr sz="1800" dirty="0">
                <a:latin typeface="Arial"/>
                <a:cs typeface="Arial"/>
              </a:rPr>
              <a:t>fr</a:t>
            </a:r>
            <a:r>
              <a:rPr sz="1800" spc="-10" dirty="0">
                <a:latin typeface="Arial"/>
                <a:cs typeface="Arial"/>
              </a:rPr>
              <a:t>o</a:t>
            </a:r>
            <a:r>
              <a:rPr sz="1800" dirty="0">
                <a:latin typeface="Arial"/>
                <a:cs typeface="Arial"/>
              </a:rPr>
              <a:t>m </a:t>
            </a:r>
            <a:r>
              <a:rPr sz="1800" spc="-10" dirty="0">
                <a:latin typeface="Arial"/>
                <a:cs typeface="Arial"/>
              </a:rPr>
              <a:t>ha</a:t>
            </a:r>
            <a:r>
              <a:rPr sz="1800" dirty="0">
                <a:latin typeface="Arial"/>
                <a:cs typeface="Arial"/>
              </a:rPr>
              <a:t>rm t</a:t>
            </a:r>
            <a:r>
              <a:rPr sz="1800" spc="-10" dirty="0">
                <a:latin typeface="Arial"/>
                <a:cs typeface="Arial"/>
              </a:rPr>
              <a:t>ha</a:t>
            </a:r>
            <a:r>
              <a:rPr sz="1800" dirty="0">
                <a:latin typeface="Arial"/>
                <a:cs typeface="Arial"/>
              </a:rPr>
              <a:t>t</a:t>
            </a:r>
            <a:r>
              <a:rPr sz="1800" spc="5" dirty="0">
                <a:latin typeface="Arial"/>
                <a:cs typeface="Arial"/>
              </a:rPr>
              <a:t> </a:t>
            </a:r>
            <a:r>
              <a:rPr sz="1800" dirty="0">
                <a:latin typeface="Arial"/>
                <a:cs typeface="Arial"/>
              </a:rPr>
              <a:t>m</a:t>
            </a:r>
            <a:r>
              <a:rPr sz="1800" spc="-5" dirty="0">
                <a:latin typeface="Arial"/>
                <a:cs typeface="Arial"/>
              </a:rPr>
              <a:t>i</a:t>
            </a:r>
            <a:r>
              <a:rPr sz="1800" spc="-10" dirty="0">
                <a:latin typeface="Arial"/>
                <a:cs typeface="Arial"/>
              </a:rPr>
              <a:t>gh</a:t>
            </a:r>
            <a:r>
              <a:rPr sz="1800" dirty="0">
                <a:latin typeface="Arial"/>
                <a:cs typeface="Arial"/>
              </a:rPr>
              <a:t>t</a:t>
            </a:r>
            <a:r>
              <a:rPr sz="1800" spc="5" dirty="0">
                <a:latin typeface="Arial"/>
                <a:cs typeface="Arial"/>
              </a:rPr>
              <a:t> </a:t>
            </a:r>
            <a:r>
              <a:rPr sz="1800" spc="-10" dirty="0">
                <a:latin typeface="Arial"/>
                <a:cs typeface="Arial"/>
              </a:rPr>
              <a:t>be </a:t>
            </a:r>
            <a:r>
              <a:rPr sz="1800" spc="-5" dirty="0">
                <a:latin typeface="Arial"/>
                <a:cs typeface="Arial"/>
              </a:rPr>
              <a:t>i</a:t>
            </a:r>
            <a:r>
              <a:rPr sz="1800" dirty="0">
                <a:latin typeface="Arial"/>
                <a:cs typeface="Arial"/>
              </a:rPr>
              <a:t>m</a:t>
            </a:r>
            <a:r>
              <a:rPr sz="1800" spc="-10" dirty="0">
                <a:latin typeface="Arial"/>
                <a:cs typeface="Arial"/>
              </a:rPr>
              <a:t>po</a:t>
            </a:r>
            <a:r>
              <a:rPr sz="1800" dirty="0">
                <a:latin typeface="Arial"/>
                <a:cs typeface="Arial"/>
              </a:rPr>
              <a:t>s</a:t>
            </a:r>
            <a:r>
              <a:rPr sz="1800" spc="-10" dirty="0">
                <a:latin typeface="Arial"/>
                <a:cs typeface="Arial"/>
              </a:rPr>
              <a:t>e</a:t>
            </a:r>
            <a:r>
              <a:rPr sz="1800" dirty="0">
                <a:latin typeface="Arial"/>
                <a:cs typeface="Arial"/>
              </a:rPr>
              <a:t>d</a:t>
            </a:r>
            <a:r>
              <a:rPr sz="1800" spc="10" dirty="0">
                <a:latin typeface="Arial"/>
                <a:cs typeface="Arial"/>
              </a:rPr>
              <a:t> </a:t>
            </a:r>
            <a:r>
              <a:rPr sz="1800" spc="-10" dirty="0">
                <a:latin typeface="Arial"/>
                <a:cs typeface="Arial"/>
              </a:rPr>
              <a:t>upo</a:t>
            </a:r>
            <a:r>
              <a:rPr sz="1800" dirty="0">
                <a:latin typeface="Arial"/>
                <a:cs typeface="Arial"/>
              </a:rPr>
              <a:t>n</a:t>
            </a:r>
            <a:r>
              <a:rPr sz="1800" spc="10" dirty="0">
                <a:latin typeface="Arial"/>
                <a:cs typeface="Arial"/>
              </a:rPr>
              <a:t> </a:t>
            </a:r>
            <a:r>
              <a:rPr sz="1800" dirty="0">
                <a:latin typeface="Arial"/>
                <a:cs typeface="Arial"/>
              </a:rPr>
              <a:t>t</a:t>
            </a:r>
            <a:r>
              <a:rPr sz="1800" spc="-10" dirty="0">
                <a:latin typeface="Arial"/>
                <a:cs typeface="Arial"/>
              </a:rPr>
              <a:t>he</a:t>
            </a:r>
            <a:r>
              <a:rPr sz="1800" dirty="0">
                <a:latin typeface="Arial"/>
                <a:cs typeface="Arial"/>
              </a:rPr>
              <a:t>m,</a:t>
            </a:r>
            <a:r>
              <a:rPr sz="1800" spc="5" dirty="0">
                <a:latin typeface="Arial"/>
                <a:cs typeface="Arial"/>
              </a:rPr>
              <a:t> </a:t>
            </a:r>
            <a:r>
              <a:rPr sz="1800" spc="-5" dirty="0">
                <a:latin typeface="Arial"/>
                <a:cs typeface="Arial"/>
              </a:rPr>
              <a:t>i</a:t>
            </a:r>
            <a:r>
              <a:rPr sz="1800" dirty="0">
                <a:latin typeface="Arial"/>
                <a:cs typeface="Arial"/>
              </a:rPr>
              <a:t>f</a:t>
            </a:r>
            <a:r>
              <a:rPr sz="1800" spc="5" dirty="0">
                <a:latin typeface="Arial"/>
                <a:cs typeface="Arial"/>
              </a:rPr>
              <a:t> </a:t>
            </a:r>
            <a:r>
              <a:rPr sz="1800" dirty="0">
                <a:latin typeface="Arial"/>
                <a:cs typeface="Arial"/>
              </a:rPr>
              <a:t>c</a:t>
            </a:r>
            <a:r>
              <a:rPr sz="1800" spc="-10" dirty="0">
                <a:latin typeface="Arial"/>
                <a:cs typeface="Arial"/>
              </a:rPr>
              <a:t>e</a:t>
            </a:r>
            <a:r>
              <a:rPr sz="1800" dirty="0">
                <a:latin typeface="Arial"/>
                <a:cs typeface="Arial"/>
              </a:rPr>
              <a:t>rt</a:t>
            </a:r>
            <a:r>
              <a:rPr sz="1800" spc="-10" dirty="0">
                <a:latin typeface="Arial"/>
                <a:cs typeface="Arial"/>
              </a:rPr>
              <a:t>a</a:t>
            </a:r>
            <a:r>
              <a:rPr sz="1800" spc="-5" dirty="0">
                <a:latin typeface="Arial"/>
                <a:cs typeface="Arial"/>
              </a:rPr>
              <a:t>i</a:t>
            </a:r>
            <a:r>
              <a:rPr sz="1800" dirty="0">
                <a:latin typeface="Arial"/>
                <a:cs typeface="Arial"/>
              </a:rPr>
              <a:t>n</a:t>
            </a:r>
            <a:r>
              <a:rPr sz="1800" spc="-5" dirty="0">
                <a:latin typeface="Arial"/>
                <a:cs typeface="Arial"/>
              </a:rPr>
              <a:t> 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20" dirty="0">
                <a:latin typeface="Arial"/>
                <a:cs typeface="Arial"/>
              </a:rPr>
              <a:t> </a:t>
            </a:r>
            <a:r>
              <a:rPr sz="1800" spc="-40" dirty="0">
                <a:latin typeface="Arial"/>
                <a:cs typeface="Arial"/>
              </a:rPr>
              <a:t>w</a:t>
            </a:r>
            <a:r>
              <a:rPr sz="1800" spc="-10" dirty="0">
                <a:latin typeface="Arial"/>
                <a:cs typeface="Arial"/>
              </a:rPr>
              <a:t>e</a:t>
            </a:r>
            <a:r>
              <a:rPr sz="1800" dirty="0">
                <a:latin typeface="Arial"/>
                <a:cs typeface="Arial"/>
              </a:rPr>
              <a:t>re</a:t>
            </a:r>
            <a:r>
              <a:rPr sz="1800" spc="30" dirty="0">
                <a:latin typeface="Arial"/>
                <a:cs typeface="Arial"/>
              </a:rPr>
              <a:t> </a:t>
            </a:r>
            <a:r>
              <a:rPr sz="1800" dirty="0">
                <a:latin typeface="Arial"/>
                <a:cs typeface="Arial"/>
              </a:rPr>
              <a:t>to </a:t>
            </a:r>
            <a:r>
              <a:rPr sz="1800" spc="-10" dirty="0">
                <a:latin typeface="Arial"/>
                <a:cs typeface="Arial"/>
              </a:rPr>
              <a:t>b</a:t>
            </a:r>
            <a:r>
              <a:rPr sz="1800" dirty="0">
                <a:latin typeface="Arial"/>
                <a:cs typeface="Arial"/>
              </a:rPr>
              <a:t>e</a:t>
            </a:r>
            <a:r>
              <a:rPr sz="1800" spc="-5" dirty="0">
                <a:latin typeface="Arial"/>
                <a:cs typeface="Arial"/>
              </a:rPr>
              <a:t> </a:t>
            </a:r>
            <a:r>
              <a:rPr sz="1800" dirty="0">
                <a:latin typeface="Arial"/>
                <a:cs typeface="Arial"/>
              </a:rPr>
              <a:t>r</a:t>
            </a:r>
            <a:r>
              <a:rPr sz="1800" spc="-10" dirty="0">
                <a:latin typeface="Arial"/>
                <a:cs typeface="Arial"/>
              </a:rPr>
              <a:t>e</a:t>
            </a:r>
            <a:r>
              <a:rPr sz="1800" spc="-5" dirty="0">
                <a:latin typeface="Arial"/>
                <a:cs typeface="Arial"/>
              </a:rPr>
              <a:t>l</a:t>
            </a:r>
            <a:r>
              <a:rPr sz="1800" spc="-10" dirty="0">
                <a:latin typeface="Arial"/>
                <a:cs typeface="Arial"/>
              </a:rPr>
              <a:t>ea</a:t>
            </a:r>
            <a:r>
              <a:rPr sz="1800" dirty="0">
                <a:latin typeface="Arial"/>
                <a:cs typeface="Arial"/>
              </a:rPr>
              <a:t>s</a:t>
            </a:r>
            <a:r>
              <a:rPr sz="1800" spc="-10" dirty="0">
                <a:latin typeface="Arial"/>
                <a:cs typeface="Arial"/>
              </a:rPr>
              <a:t>e</a:t>
            </a:r>
            <a:r>
              <a:rPr sz="1800" dirty="0">
                <a:latin typeface="Arial"/>
                <a:cs typeface="Arial"/>
              </a:rPr>
              <a:t>d</a:t>
            </a:r>
            <a:r>
              <a:rPr sz="1800" spc="20" dirty="0">
                <a:latin typeface="Arial"/>
                <a:cs typeface="Arial"/>
              </a:rPr>
              <a:t> </a:t>
            </a:r>
            <a:r>
              <a:rPr sz="1800" spc="-40" dirty="0">
                <a:latin typeface="Arial"/>
                <a:cs typeface="Arial"/>
              </a:rPr>
              <a:t>w</a:t>
            </a:r>
            <a:r>
              <a:rPr sz="1800" spc="-5" dirty="0">
                <a:latin typeface="Arial"/>
                <a:cs typeface="Arial"/>
              </a:rPr>
              <a:t>i</a:t>
            </a:r>
            <a:r>
              <a:rPr sz="1800" dirty="0">
                <a:latin typeface="Arial"/>
                <a:cs typeface="Arial"/>
              </a:rPr>
              <a:t>t</a:t>
            </a:r>
            <a:r>
              <a:rPr sz="1800" spc="-10" dirty="0">
                <a:latin typeface="Arial"/>
                <a:cs typeface="Arial"/>
              </a:rPr>
              <a:t>hou</a:t>
            </a:r>
            <a:r>
              <a:rPr sz="1800" dirty="0">
                <a:latin typeface="Arial"/>
                <a:cs typeface="Arial"/>
              </a:rPr>
              <a:t>t</a:t>
            </a:r>
            <a:r>
              <a:rPr sz="1800" spc="55" dirty="0">
                <a:latin typeface="Arial"/>
                <a:cs typeface="Arial"/>
              </a:rPr>
              <a:t> </a:t>
            </a:r>
            <a:r>
              <a:rPr sz="1800" dirty="0">
                <a:latin typeface="Arial"/>
                <a:cs typeface="Arial"/>
              </a:rPr>
              <a:t>t</a:t>
            </a:r>
            <a:r>
              <a:rPr sz="1800" spc="-10" dirty="0">
                <a:latin typeface="Arial"/>
                <a:cs typeface="Arial"/>
              </a:rPr>
              <a:t>he</a:t>
            </a:r>
            <a:r>
              <a:rPr sz="1800" spc="-5" dirty="0">
                <a:latin typeface="Arial"/>
                <a:cs typeface="Arial"/>
              </a:rPr>
              <a:t>i</a:t>
            </a:r>
            <a:r>
              <a:rPr sz="1800" dirty="0">
                <a:latin typeface="Arial"/>
                <a:cs typeface="Arial"/>
              </a:rPr>
              <a:t>r c</a:t>
            </a:r>
            <a:r>
              <a:rPr sz="1800" spc="-10" dirty="0">
                <a:latin typeface="Arial"/>
                <a:cs typeface="Arial"/>
              </a:rPr>
              <a:t>on</a:t>
            </a:r>
            <a:r>
              <a:rPr sz="1800" dirty="0">
                <a:latin typeface="Arial"/>
                <a:cs typeface="Arial"/>
              </a:rPr>
              <a:t>s</a:t>
            </a:r>
            <a:r>
              <a:rPr sz="1800" spc="-10" dirty="0">
                <a:latin typeface="Arial"/>
                <a:cs typeface="Arial"/>
              </a:rPr>
              <a:t>en</a:t>
            </a:r>
            <a:r>
              <a:rPr sz="1800" dirty="0">
                <a:latin typeface="Arial"/>
                <a:cs typeface="Arial"/>
              </a:rPr>
              <a:t>t.</a:t>
            </a:r>
          </a:p>
          <a:p>
            <a:pPr marL="241300" marR="163195" indent="-228600">
              <a:lnSpc>
                <a:spcPct val="100000"/>
              </a:lnSpc>
              <a:spcBef>
                <a:spcPts val="865"/>
              </a:spcBef>
            </a:pPr>
            <a:r>
              <a:rPr sz="1800" dirty="0">
                <a:latin typeface="Webdings"/>
                <a:cs typeface="Webdings"/>
              </a:rPr>
              <a:t></a:t>
            </a:r>
            <a:r>
              <a:rPr sz="1800" spc="-5" dirty="0">
                <a:latin typeface="Arial"/>
                <a:cs typeface="Arial"/>
              </a:rPr>
              <a:t>E</a:t>
            </a:r>
            <a:r>
              <a:rPr sz="1800" spc="-10" dirty="0">
                <a:latin typeface="Arial"/>
                <a:cs typeface="Arial"/>
              </a:rPr>
              <a:t>n</a:t>
            </a:r>
            <a:r>
              <a:rPr sz="1800" dirty="0">
                <a:latin typeface="Arial"/>
                <a:cs typeface="Arial"/>
              </a:rPr>
              <a:t>cr</a:t>
            </a:r>
            <a:r>
              <a:rPr sz="1800" spc="-25" dirty="0">
                <a:latin typeface="Arial"/>
                <a:cs typeface="Arial"/>
              </a:rPr>
              <a:t>y</a:t>
            </a:r>
            <a:r>
              <a:rPr sz="1800" spc="-10" dirty="0">
                <a:latin typeface="Arial"/>
                <a:cs typeface="Arial"/>
              </a:rPr>
              <a:t>p</a:t>
            </a:r>
            <a:r>
              <a:rPr sz="1800" dirty="0">
                <a:latin typeface="Arial"/>
                <a:cs typeface="Arial"/>
              </a:rPr>
              <a:t>t</a:t>
            </a:r>
            <a:r>
              <a:rPr sz="1800" spc="30" dirty="0">
                <a:latin typeface="Arial"/>
                <a:cs typeface="Arial"/>
              </a:rPr>
              <a:t> </a:t>
            </a:r>
            <a:r>
              <a:rPr sz="1800" dirty="0">
                <a:latin typeface="Arial"/>
                <a:cs typeface="Arial"/>
              </a:rPr>
              <a:t>m</a:t>
            </a:r>
            <a:r>
              <a:rPr sz="1800" spc="-10" dirty="0">
                <a:latin typeface="Arial"/>
                <a:cs typeface="Arial"/>
              </a:rPr>
              <a:t>ob</a:t>
            </a:r>
            <a:r>
              <a:rPr sz="1800" spc="-5" dirty="0">
                <a:latin typeface="Arial"/>
                <a:cs typeface="Arial"/>
              </a:rPr>
              <a:t>il</a:t>
            </a:r>
            <a:r>
              <a:rPr sz="1800" dirty="0">
                <a:latin typeface="Arial"/>
                <a:cs typeface="Arial"/>
              </a:rPr>
              <a:t>e</a:t>
            </a:r>
            <a:r>
              <a:rPr sz="1800" spc="10" dirty="0">
                <a:latin typeface="Arial"/>
                <a:cs typeface="Arial"/>
              </a:rPr>
              <a:t> </a:t>
            </a:r>
            <a:r>
              <a:rPr sz="1800" spc="-10" dirty="0">
                <a:latin typeface="Arial"/>
                <a:cs typeface="Arial"/>
              </a:rPr>
              <a:t>de</a:t>
            </a:r>
            <a:r>
              <a:rPr sz="1800" dirty="0">
                <a:latin typeface="Arial"/>
                <a:cs typeface="Arial"/>
              </a:rPr>
              <a:t>v</a:t>
            </a:r>
            <a:r>
              <a:rPr sz="1800" spc="-5" dirty="0">
                <a:latin typeface="Arial"/>
                <a:cs typeface="Arial"/>
              </a:rPr>
              <a:t>i</a:t>
            </a:r>
            <a:r>
              <a:rPr sz="1800" dirty="0">
                <a:latin typeface="Arial"/>
                <a:cs typeface="Arial"/>
              </a:rPr>
              <a:t>c</a:t>
            </a:r>
            <a:r>
              <a:rPr sz="1800" spc="-10" dirty="0">
                <a:latin typeface="Arial"/>
                <a:cs typeface="Arial"/>
              </a:rPr>
              <a:t>e</a:t>
            </a:r>
            <a:r>
              <a:rPr sz="1800" dirty="0">
                <a:latin typeface="Arial"/>
                <a:cs typeface="Arial"/>
              </a:rPr>
              <a:t>s</a:t>
            </a:r>
            <a:r>
              <a:rPr sz="1800" spc="15" dirty="0">
                <a:latin typeface="Arial"/>
                <a:cs typeface="Arial"/>
              </a:rPr>
              <a:t> </a:t>
            </a:r>
            <a:r>
              <a:rPr sz="1800" dirty="0">
                <a:latin typeface="Arial"/>
                <a:cs typeface="Arial"/>
              </a:rPr>
              <a:t>t</a:t>
            </a:r>
            <a:r>
              <a:rPr sz="1800" spc="-10" dirty="0">
                <a:latin typeface="Arial"/>
                <a:cs typeface="Arial"/>
              </a:rPr>
              <a:t>ha</a:t>
            </a:r>
            <a:r>
              <a:rPr sz="1800" dirty="0">
                <a:latin typeface="Arial"/>
                <a:cs typeface="Arial"/>
              </a:rPr>
              <a:t>t</a:t>
            </a:r>
            <a:r>
              <a:rPr sz="1800" spc="5" dirty="0">
                <a:latin typeface="Arial"/>
                <a:cs typeface="Arial"/>
              </a:rPr>
              <a:t> </a:t>
            </a:r>
            <a:r>
              <a:rPr sz="1800" dirty="0">
                <a:latin typeface="Arial"/>
                <a:cs typeface="Arial"/>
              </a:rPr>
              <a:t>st</a:t>
            </a:r>
            <a:r>
              <a:rPr sz="1800" spc="-10" dirty="0">
                <a:latin typeface="Arial"/>
                <a:cs typeface="Arial"/>
              </a:rPr>
              <a:t>o</a:t>
            </a:r>
            <a:r>
              <a:rPr sz="1800" dirty="0">
                <a:latin typeface="Arial"/>
                <a:cs typeface="Arial"/>
              </a:rPr>
              <a:t>re</a:t>
            </a:r>
            <a:r>
              <a:rPr sz="1800" spc="-5" dirty="0">
                <a:latin typeface="Arial"/>
                <a:cs typeface="Arial"/>
              </a:rPr>
              <a:t> </a:t>
            </a:r>
            <a:r>
              <a:rPr sz="1800" dirty="0">
                <a:latin typeface="Arial"/>
                <a:cs typeface="Arial"/>
              </a:rPr>
              <a:t>s</a:t>
            </a:r>
            <a:r>
              <a:rPr sz="1800" spc="-10" dirty="0">
                <a:latin typeface="Arial"/>
                <a:cs typeface="Arial"/>
              </a:rPr>
              <a:t>en</a:t>
            </a:r>
            <a:r>
              <a:rPr sz="1800" dirty="0">
                <a:latin typeface="Arial"/>
                <a:cs typeface="Arial"/>
              </a:rPr>
              <a:t>s</a:t>
            </a:r>
            <a:r>
              <a:rPr sz="1800" spc="-5" dirty="0">
                <a:latin typeface="Arial"/>
                <a:cs typeface="Arial"/>
              </a:rPr>
              <a:t>i</a:t>
            </a:r>
            <a:r>
              <a:rPr sz="1800" dirty="0">
                <a:latin typeface="Arial"/>
                <a:cs typeface="Arial"/>
              </a:rPr>
              <a:t>t</a:t>
            </a:r>
            <a:r>
              <a:rPr sz="1800" spc="-5" dirty="0">
                <a:latin typeface="Arial"/>
                <a:cs typeface="Arial"/>
              </a:rPr>
              <a:t>i</a:t>
            </a:r>
            <a:r>
              <a:rPr sz="1800" dirty="0">
                <a:latin typeface="Arial"/>
                <a:cs typeface="Arial"/>
              </a:rPr>
              <a:t>ve </a:t>
            </a:r>
            <a:r>
              <a:rPr sz="1800" spc="-5" dirty="0">
                <a:latin typeface="Arial"/>
                <a:cs typeface="Arial"/>
              </a:rPr>
              <a:t>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10" dirty="0">
                <a:latin typeface="Arial"/>
                <a:cs typeface="Arial"/>
              </a:rPr>
              <a:t> </a:t>
            </a:r>
            <a:r>
              <a:rPr sz="1800" spc="-40" dirty="0">
                <a:latin typeface="Arial"/>
                <a:cs typeface="Arial"/>
              </a:rPr>
              <a:t>w</a:t>
            </a:r>
            <a:r>
              <a:rPr sz="1800" spc="-5" dirty="0">
                <a:latin typeface="Arial"/>
                <a:cs typeface="Arial"/>
              </a:rPr>
              <a:t>i</a:t>
            </a:r>
            <a:r>
              <a:rPr sz="1800" dirty="0">
                <a:latin typeface="Arial"/>
                <a:cs typeface="Arial"/>
              </a:rPr>
              <a:t>th</a:t>
            </a:r>
            <a:r>
              <a:rPr sz="1800" spc="45" dirty="0">
                <a:latin typeface="Arial"/>
                <a:cs typeface="Arial"/>
              </a:rPr>
              <a:t> </a:t>
            </a:r>
            <a:r>
              <a:rPr sz="1800" spc="-40" dirty="0">
                <a:latin typeface="Arial"/>
                <a:cs typeface="Arial"/>
              </a:rPr>
              <a:t>w</a:t>
            </a:r>
            <a:r>
              <a:rPr sz="1800" spc="-10" dirty="0">
                <a:latin typeface="Arial"/>
                <a:cs typeface="Arial"/>
              </a:rPr>
              <a:t>ho</a:t>
            </a:r>
            <a:r>
              <a:rPr sz="1800" spc="-5" dirty="0">
                <a:latin typeface="Arial"/>
                <a:cs typeface="Arial"/>
              </a:rPr>
              <a:t>l</a:t>
            </a:r>
            <a:r>
              <a:rPr sz="1800" spc="-10" dirty="0">
                <a:latin typeface="Arial"/>
                <a:cs typeface="Arial"/>
              </a:rPr>
              <a:t>e</a:t>
            </a:r>
            <a:r>
              <a:rPr sz="1800" dirty="0">
                <a:latin typeface="Arial"/>
                <a:cs typeface="Arial"/>
              </a:rPr>
              <a:t>-</a:t>
            </a:r>
            <a:r>
              <a:rPr sz="1800" spc="-10" dirty="0">
                <a:latin typeface="Arial"/>
                <a:cs typeface="Arial"/>
              </a:rPr>
              <a:t>d</a:t>
            </a:r>
            <a:r>
              <a:rPr sz="1800" spc="-5" dirty="0">
                <a:latin typeface="Arial"/>
                <a:cs typeface="Arial"/>
              </a:rPr>
              <a:t>i</a:t>
            </a:r>
            <a:r>
              <a:rPr sz="1800" dirty="0">
                <a:latin typeface="Arial"/>
                <a:cs typeface="Arial"/>
              </a:rPr>
              <a:t>sk</a:t>
            </a:r>
            <a:r>
              <a:rPr sz="1800" spc="60" dirty="0">
                <a:latin typeface="Arial"/>
                <a:cs typeface="Arial"/>
              </a:rPr>
              <a:t> </a:t>
            </a:r>
            <a:r>
              <a:rPr sz="1800" spc="-10" dirty="0">
                <a:latin typeface="Arial"/>
                <a:cs typeface="Arial"/>
              </a:rPr>
              <a:t>en</a:t>
            </a:r>
            <a:r>
              <a:rPr sz="1800" dirty="0">
                <a:latin typeface="Arial"/>
                <a:cs typeface="Arial"/>
              </a:rPr>
              <a:t>cr</a:t>
            </a:r>
            <a:r>
              <a:rPr sz="1800" spc="-25" dirty="0">
                <a:latin typeface="Arial"/>
                <a:cs typeface="Arial"/>
              </a:rPr>
              <a:t>y</a:t>
            </a:r>
            <a:r>
              <a:rPr sz="1800" spc="-10" dirty="0">
                <a:latin typeface="Arial"/>
                <a:cs typeface="Arial"/>
              </a:rPr>
              <a:t>p</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30" dirty="0">
                <a:latin typeface="Arial"/>
                <a:cs typeface="Arial"/>
              </a:rPr>
              <a:t> </a:t>
            </a:r>
            <a:r>
              <a:rPr sz="1800" dirty="0">
                <a:latin typeface="Arial"/>
                <a:cs typeface="Arial"/>
              </a:rPr>
              <a:t>s</a:t>
            </a:r>
            <a:r>
              <a:rPr sz="1800" spc="-10" dirty="0">
                <a:latin typeface="Arial"/>
                <a:cs typeface="Arial"/>
              </a:rPr>
              <a:t>o</a:t>
            </a:r>
            <a:r>
              <a:rPr sz="1800" dirty="0">
                <a:latin typeface="Arial"/>
                <a:cs typeface="Arial"/>
              </a:rPr>
              <a:t>ft</a:t>
            </a:r>
            <a:r>
              <a:rPr sz="1800" spc="-40" dirty="0">
                <a:latin typeface="Arial"/>
                <a:cs typeface="Arial"/>
              </a:rPr>
              <a:t>w</a:t>
            </a:r>
            <a:r>
              <a:rPr sz="1800" spc="-10" dirty="0">
                <a:latin typeface="Arial"/>
                <a:cs typeface="Arial"/>
              </a:rPr>
              <a:t>a</a:t>
            </a:r>
            <a:r>
              <a:rPr sz="1800" dirty="0">
                <a:latin typeface="Arial"/>
                <a:cs typeface="Arial"/>
              </a:rPr>
              <a:t>r</a:t>
            </a:r>
            <a:r>
              <a:rPr sz="1800" spc="-10" dirty="0">
                <a:latin typeface="Arial"/>
                <a:cs typeface="Arial"/>
              </a:rPr>
              <a:t>e.</a:t>
            </a:r>
            <a:endParaRPr sz="1800" dirty="0">
              <a:latin typeface="Arial"/>
              <a:cs typeface="Arial"/>
            </a:endParaRPr>
          </a:p>
          <a:p>
            <a:pPr marL="12700">
              <a:lnSpc>
                <a:spcPct val="100000"/>
              </a:lnSpc>
              <a:spcBef>
                <a:spcPts val="860"/>
              </a:spcBef>
            </a:pPr>
            <a:r>
              <a:rPr sz="1800" dirty="0">
                <a:latin typeface="Webdings"/>
                <a:cs typeface="Webdings"/>
              </a:rPr>
              <a:t></a:t>
            </a:r>
            <a:r>
              <a:rPr sz="1800" spc="-5" dirty="0">
                <a:latin typeface="Arial"/>
                <a:cs typeface="Arial"/>
              </a:rPr>
              <a:t>E</a:t>
            </a:r>
            <a:r>
              <a:rPr sz="1800" spc="-10" dirty="0">
                <a:latin typeface="Arial"/>
                <a:cs typeface="Arial"/>
              </a:rPr>
              <a:t>n</a:t>
            </a:r>
            <a:r>
              <a:rPr sz="1800" dirty="0">
                <a:latin typeface="Arial"/>
                <a:cs typeface="Arial"/>
              </a:rPr>
              <a:t>cr</a:t>
            </a:r>
            <a:r>
              <a:rPr sz="1800" spc="-25" dirty="0">
                <a:latin typeface="Arial"/>
                <a:cs typeface="Arial"/>
              </a:rPr>
              <a:t>y</a:t>
            </a:r>
            <a:r>
              <a:rPr sz="1800" spc="-10" dirty="0">
                <a:latin typeface="Arial"/>
                <a:cs typeface="Arial"/>
              </a:rPr>
              <a:t>p</a:t>
            </a:r>
            <a:r>
              <a:rPr sz="1800" dirty="0">
                <a:latin typeface="Arial"/>
                <a:cs typeface="Arial"/>
              </a:rPr>
              <a:t>t</a:t>
            </a:r>
            <a:r>
              <a:rPr sz="1800" spc="30" dirty="0">
                <a:latin typeface="Arial"/>
                <a:cs typeface="Arial"/>
              </a:rPr>
              <a:t> </a:t>
            </a:r>
            <a:r>
              <a:rPr sz="1800" spc="-10" dirty="0">
                <a:latin typeface="Arial"/>
                <a:cs typeface="Arial"/>
              </a:rPr>
              <a:t>e</a:t>
            </a:r>
            <a:r>
              <a:rPr sz="1800" dirty="0">
                <a:latin typeface="Arial"/>
                <a:cs typeface="Arial"/>
              </a:rPr>
              <a:t>m</a:t>
            </a:r>
            <a:r>
              <a:rPr sz="1800" spc="-10" dirty="0">
                <a:latin typeface="Arial"/>
                <a:cs typeface="Arial"/>
              </a:rPr>
              <a:t>a</a:t>
            </a:r>
            <a:r>
              <a:rPr sz="1800" spc="-5" dirty="0">
                <a:latin typeface="Arial"/>
                <a:cs typeface="Arial"/>
              </a:rPr>
              <a:t>il</a:t>
            </a:r>
            <a:r>
              <a:rPr sz="1800" dirty="0">
                <a:latin typeface="Arial"/>
                <a:cs typeface="Arial"/>
              </a:rPr>
              <a:t>s</a:t>
            </a:r>
            <a:r>
              <a:rPr sz="1800" spc="15" dirty="0">
                <a:latin typeface="Arial"/>
                <a:cs typeface="Arial"/>
              </a:rPr>
              <a:t> </a:t>
            </a:r>
            <a:r>
              <a:rPr sz="1800" dirty="0">
                <a:latin typeface="Arial"/>
                <a:cs typeface="Arial"/>
              </a:rPr>
              <a:t>t</a:t>
            </a:r>
            <a:r>
              <a:rPr sz="1800" spc="-10" dirty="0">
                <a:latin typeface="Arial"/>
                <a:cs typeface="Arial"/>
              </a:rPr>
              <a:t>ha</a:t>
            </a:r>
            <a:r>
              <a:rPr sz="1800" dirty="0">
                <a:latin typeface="Arial"/>
                <a:cs typeface="Arial"/>
              </a:rPr>
              <a:t>t</a:t>
            </a:r>
            <a:r>
              <a:rPr sz="1800" spc="5" dirty="0">
                <a:latin typeface="Arial"/>
                <a:cs typeface="Arial"/>
              </a:rPr>
              <a:t> </a:t>
            </a:r>
            <a:r>
              <a:rPr sz="1800" dirty="0">
                <a:latin typeface="Arial"/>
                <a:cs typeface="Arial"/>
              </a:rPr>
              <a:t>c</a:t>
            </a:r>
            <a:r>
              <a:rPr sz="1800" spc="-10" dirty="0">
                <a:latin typeface="Arial"/>
                <a:cs typeface="Arial"/>
              </a:rPr>
              <a:t>on</a:t>
            </a:r>
            <a:r>
              <a:rPr sz="1800" dirty="0">
                <a:latin typeface="Arial"/>
                <a:cs typeface="Arial"/>
              </a:rPr>
              <a:t>t</a:t>
            </a:r>
            <a:r>
              <a:rPr sz="1800" spc="-10" dirty="0">
                <a:latin typeface="Arial"/>
                <a:cs typeface="Arial"/>
              </a:rPr>
              <a:t>a</a:t>
            </a:r>
            <a:r>
              <a:rPr sz="1800" spc="-5" dirty="0">
                <a:latin typeface="Arial"/>
                <a:cs typeface="Arial"/>
              </a:rPr>
              <a:t>i</a:t>
            </a:r>
            <a:r>
              <a:rPr sz="1800" dirty="0">
                <a:latin typeface="Arial"/>
                <a:cs typeface="Arial"/>
              </a:rPr>
              <a:t>n</a:t>
            </a:r>
            <a:r>
              <a:rPr sz="1800" spc="10" dirty="0">
                <a:latin typeface="Arial"/>
                <a:cs typeface="Arial"/>
              </a:rPr>
              <a:t> </a:t>
            </a:r>
            <a:r>
              <a:rPr sz="1800" spc="-5" dirty="0">
                <a:latin typeface="Arial"/>
                <a:cs typeface="Arial"/>
              </a:rPr>
              <a:t>P</a:t>
            </a:r>
            <a:r>
              <a:rPr sz="1800" dirty="0">
                <a:latin typeface="Arial"/>
                <a:cs typeface="Arial"/>
              </a:rPr>
              <a:t>II</a:t>
            </a:r>
            <a:r>
              <a:rPr sz="1800" spc="-5" dirty="0">
                <a:latin typeface="Arial"/>
                <a:cs typeface="Arial"/>
              </a:rPr>
              <a:t> </a:t>
            </a:r>
            <a:r>
              <a:rPr sz="1800" spc="-10" dirty="0">
                <a:latin typeface="Arial"/>
                <a:cs typeface="Arial"/>
              </a:rPr>
              <a:t>be</a:t>
            </a:r>
            <a:r>
              <a:rPr sz="1800" dirty="0">
                <a:latin typeface="Arial"/>
                <a:cs typeface="Arial"/>
              </a:rPr>
              <a:t>f</a:t>
            </a:r>
            <a:r>
              <a:rPr sz="1800" spc="-10" dirty="0">
                <a:latin typeface="Arial"/>
                <a:cs typeface="Arial"/>
              </a:rPr>
              <a:t>o</a:t>
            </a:r>
            <a:r>
              <a:rPr sz="1800" dirty="0">
                <a:latin typeface="Arial"/>
                <a:cs typeface="Arial"/>
              </a:rPr>
              <a:t>re</a:t>
            </a:r>
            <a:r>
              <a:rPr sz="1800" spc="-5" dirty="0">
                <a:latin typeface="Arial"/>
                <a:cs typeface="Arial"/>
              </a:rPr>
              <a:t> </a:t>
            </a:r>
            <a:r>
              <a:rPr sz="1800" dirty="0">
                <a:latin typeface="Arial"/>
                <a:cs typeface="Arial"/>
              </a:rPr>
              <a:t>s</a:t>
            </a:r>
            <a:r>
              <a:rPr sz="1800" spc="-10" dirty="0">
                <a:latin typeface="Arial"/>
                <a:cs typeface="Arial"/>
              </a:rPr>
              <a:t>end</a:t>
            </a:r>
            <a:r>
              <a:rPr sz="1800" spc="-5" dirty="0">
                <a:latin typeface="Arial"/>
                <a:cs typeface="Arial"/>
              </a:rPr>
              <a:t>i</a:t>
            </a:r>
            <a:r>
              <a:rPr sz="1800" spc="-10" dirty="0">
                <a:latin typeface="Arial"/>
                <a:cs typeface="Arial"/>
              </a:rPr>
              <a:t>ng.</a:t>
            </a:r>
            <a:endParaRPr sz="1800" dirty="0">
              <a:latin typeface="Arial"/>
              <a:cs typeface="Arial"/>
            </a:endParaRPr>
          </a:p>
          <a:p>
            <a:pPr marL="241300" marR="146050" indent="-228600">
              <a:lnSpc>
                <a:spcPct val="100000"/>
              </a:lnSpc>
              <a:spcBef>
                <a:spcPts val="865"/>
              </a:spcBef>
            </a:pPr>
            <a:r>
              <a:rPr sz="1800" dirty="0">
                <a:latin typeface="Webdings"/>
                <a:cs typeface="Webdings"/>
              </a:rPr>
              <a:t></a:t>
            </a:r>
            <a:r>
              <a:rPr sz="1800" dirty="0">
                <a:latin typeface="Arial"/>
                <a:cs typeface="Arial"/>
              </a:rPr>
              <a:t>Imm</a:t>
            </a:r>
            <a:r>
              <a:rPr sz="1800" spc="-10" dirty="0">
                <a:latin typeface="Arial"/>
                <a:cs typeface="Arial"/>
              </a:rPr>
              <a:t>ed</a:t>
            </a:r>
            <a:r>
              <a:rPr sz="1800" spc="-5" dirty="0">
                <a:latin typeface="Arial"/>
                <a:cs typeface="Arial"/>
              </a:rPr>
              <a:t>i</a:t>
            </a:r>
            <a:r>
              <a:rPr sz="1800" spc="-10" dirty="0">
                <a:latin typeface="Arial"/>
                <a:cs typeface="Arial"/>
              </a:rPr>
              <a:t>a</a:t>
            </a:r>
            <a:r>
              <a:rPr sz="1800" dirty="0">
                <a:latin typeface="Arial"/>
                <a:cs typeface="Arial"/>
              </a:rPr>
              <a:t>t</a:t>
            </a:r>
            <a:r>
              <a:rPr sz="1800" spc="-10" dirty="0">
                <a:latin typeface="Arial"/>
                <a:cs typeface="Arial"/>
              </a:rPr>
              <a:t>e</a:t>
            </a:r>
            <a:r>
              <a:rPr sz="1800" spc="-5" dirty="0">
                <a:latin typeface="Arial"/>
                <a:cs typeface="Arial"/>
              </a:rPr>
              <a:t>l</a:t>
            </a:r>
            <a:r>
              <a:rPr sz="1800" dirty="0">
                <a:latin typeface="Arial"/>
                <a:cs typeface="Arial"/>
              </a:rPr>
              <a:t>y</a:t>
            </a:r>
            <a:r>
              <a:rPr sz="1800" spc="15" dirty="0">
                <a:latin typeface="Arial"/>
                <a:cs typeface="Arial"/>
              </a:rPr>
              <a:t> </a:t>
            </a:r>
            <a:r>
              <a:rPr sz="1800" dirty="0">
                <a:latin typeface="Arial"/>
                <a:cs typeface="Arial"/>
              </a:rPr>
              <a:t>r</a:t>
            </a:r>
            <a:r>
              <a:rPr sz="1800" spc="-10" dirty="0">
                <a:latin typeface="Arial"/>
                <a:cs typeface="Arial"/>
              </a:rPr>
              <a:t>epo</a:t>
            </a:r>
            <a:r>
              <a:rPr sz="1800" dirty="0">
                <a:latin typeface="Arial"/>
                <a:cs typeface="Arial"/>
              </a:rPr>
              <a:t>rt</a:t>
            </a:r>
            <a:r>
              <a:rPr sz="1800" spc="5" dirty="0">
                <a:latin typeface="Arial"/>
                <a:cs typeface="Arial"/>
              </a:rPr>
              <a:t> </a:t>
            </a:r>
            <a:r>
              <a:rPr sz="1800" dirty="0">
                <a:latin typeface="Arial"/>
                <a:cs typeface="Arial"/>
              </a:rPr>
              <a:t>s</a:t>
            </a:r>
            <a:r>
              <a:rPr sz="1800" spc="-10" dirty="0">
                <a:latin typeface="Arial"/>
                <a:cs typeface="Arial"/>
              </a:rPr>
              <a:t>u</a:t>
            </a:r>
            <a:r>
              <a:rPr sz="1800" dirty="0">
                <a:latin typeface="Arial"/>
                <a:cs typeface="Arial"/>
              </a:rPr>
              <a:t>s</a:t>
            </a:r>
            <a:r>
              <a:rPr sz="1800" spc="-10" dirty="0">
                <a:latin typeface="Arial"/>
                <a:cs typeface="Arial"/>
              </a:rPr>
              <a:t>pe</a:t>
            </a:r>
            <a:r>
              <a:rPr sz="1800" dirty="0">
                <a:latin typeface="Arial"/>
                <a:cs typeface="Arial"/>
              </a:rPr>
              <a:t>ct</a:t>
            </a:r>
            <a:r>
              <a:rPr sz="1800" spc="-10" dirty="0">
                <a:latin typeface="Arial"/>
                <a:cs typeface="Arial"/>
              </a:rPr>
              <a:t>e</a:t>
            </a:r>
            <a:r>
              <a:rPr sz="1800" dirty="0">
                <a:latin typeface="Arial"/>
                <a:cs typeface="Arial"/>
              </a:rPr>
              <a:t>d</a:t>
            </a:r>
            <a:r>
              <a:rPr sz="1800" spc="10" dirty="0">
                <a:latin typeface="Arial"/>
                <a:cs typeface="Arial"/>
              </a:rPr>
              <a:t> </a:t>
            </a:r>
            <a:r>
              <a:rPr sz="1800" spc="-10" dirty="0">
                <a:latin typeface="Arial"/>
                <a:cs typeface="Arial"/>
              </a:rPr>
              <a:t>o</a:t>
            </a:r>
            <a:r>
              <a:rPr sz="1800" dirty="0">
                <a:latin typeface="Arial"/>
                <a:cs typeface="Arial"/>
              </a:rPr>
              <a:t>r c</a:t>
            </a:r>
            <a:r>
              <a:rPr sz="1800" spc="-10" dirty="0">
                <a:latin typeface="Arial"/>
                <a:cs typeface="Arial"/>
              </a:rPr>
              <a:t>on</a:t>
            </a:r>
            <a:r>
              <a:rPr sz="1800" dirty="0">
                <a:latin typeface="Arial"/>
                <a:cs typeface="Arial"/>
              </a:rPr>
              <a:t>f</a:t>
            </a:r>
            <a:r>
              <a:rPr sz="1800" spc="-5" dirty="0">
                <a:latin typeface="Arial"/>
                <a:cs typeface="Arial"/>
              </a:rPr>
              <a:t>i</a:t>
            </a:r>
            <a:r>
              <a:rPr sz="1800" dirty="0">
                <a:latin typeface="Arial"/>
                <a:cs typeface="Arial"/>
              </a:rPr>
              <a:t>rm</a:t>
            </a:r>
            <a:r>
              <a:rPr sz="1800" spc="-10" dirty="0">
                <a:latin typeface="Arial"/>
                <a:cs typeface="Arial"/>
              </a:rPr>
              <a:t>e</a:t>
            </a:r>
            <a:r>
              <a:rPr sz="1800" dirty="0">
                <a:latin typeface="Arial"/>
                <a:cs typeface="Arial"/>
              </a:rPr>
              <a:t>d</a:t>
            </a:r>
            <a:r>
              <a:rPr sz="1800" spc="10" dirty="0">
                <a:latin typeface="Arial"/>
                <a:cs typeface="Arial"/>
              </a:rPr>
              <a:t> </a:t>
            </a:r>
            <a:r>
              <a:rPr sz="1800" spc="-5" dirty="0">
                <a:latin typeface="Arial"/>
                <a:cs typeface="Arial"/>
              </a:rPr>
              <a:t>l</a:t>
            </a:r>
            <a:r>
              <a:rPr sz="1800" spc="-10" dirty="0">
                <a:latin typeface="Arial"/>
                <a:cs typeface="Arial"/>
              </a:rPr>
              <a:t>o</a:t>
            </a:r>
            <a:r>
              <a:rPr sz="1800" dirty="0">
                <a:latin typeface="Arial"/>
                <a:cs typeface="Arial"/>
              </a:rPr>
              <a:t>ss, t</a:t>
            </a:r>
            <a:r>
              <a:rPr sz="1800" spc="-10" dirty="0">
                <a:latin typeface="Arial"/>
                <a:cs typeface="Arial"/>
              </a:rPr>
              <a:t>he</a:t>
            </a:r>
            <a:r>
              <a:rPr sz="1800" dirty="0">
                <a:latin typeface="Arial"/>
                <a:cs typeface="Arial"/>
              </a:rPr>
              <a:t>ft,</a:t>
            </a:r>
            <a:r>
              <a:rPr sz="1800" spc="-5" dirty="0">
                <a:latin typeface="Arial"/>
                <a:cs typeface="Arial"/>
              </a:rPr>
              <a:t> </a:t>
            </a:r>
            <a:r>
              <a:rPr sz="1800" spc="-10" dirty="0">
                <a:latin typeface="Arial"/>
                <a:cs typeface="Arial"/>
              </a:rPr>
              <a:t>o</a:t>
            </a:r>
            <a:r>
              <a:rPr sz="1800" dirty="0">
                <a:latin typeface="Arial"/>
                <a:cs typeface="Arial"/>
              </a:rPr>
              <a:t>r m</a:t>
            </a:r>
            <a:r>
              <a:rPr sz="1800" spc="-5" dirty="0">
                <a:latin typeface="Arial"/>
                <a:cs typeface="Arial"/>
              </a:rPr>
              <a:t>i</a:t>
            </a:r>
            <a:r>
              <a:rPr sz="1800" dirty="0">
                <a:latin typeface="Arial"/>
                <a:cs typeface="Arial"/>
              </a:rPr>
              <a:t>s</a:t>
            </a:r>
            <a:r>
              <a:rPr sz="1800" spc="-10" dirty="0">
                <a:latin typeface="Arial"/>
                <a:cs typeface="Arial"/>
              </a:rPr>
              <a:t>u</a:t>
            </a:r>
            <a:r>
              <a:rPr sz="1800" dirty="0">
                <a:latin typeface="Arial"/>
                <a:cs typeface="Arial"/>
              </a:rPr>
              <a:t>se</a:t>
            </a:r>
            <a:r>
              <a:rPr sz="1800" spc="10"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a:t>
            </a:r>
            <a:r>
              <a:rPr sz="1800" dirty="0">
                <a:latin typeface="Arial"/>
                <a:cs typeface="Arial"/>
              </a:rPr>
              <a:t>s</a:t>
            </a:r>
            <a:r>
              <a:rPr sz="1800" spc="-10" dirty="0">
                <a:latin typeface="Arial"/>
                <a:cs typeface="Arial"/>
              </a:rPr>
              <a:t>en</a:t>
            </a:r>
            <a:r>
              <a:rPr sz="1800" dirty="0">
                <a:latin typeface="Arial"/>
                <a:cs typeface="Arial"/>
              </a:rPr>
              <a:t>s</a:t>
            </a:r>
            <a:r>
              <a:rPr sz="1800" spc="-5" dirty="0">
                <a:latin typeface="Arial"/>
                <a:cs typeface="Arial"/>
              </a:rPr>
              <a:t>i</a:t>
            </a:r>
            <a:r>
              <a:rPr sz="1800" dirty="0">
                <a:latin typeface="Arial"/>
                <a:cs typeface="Arial"/>
              </a:rPr>
              <a:t>t</a:t>
            </a:r>
            <a:r>
              <a:rPr sz="1800" spc="-5" dirty="0">
                <a:latin typeface="Arial"/>
                <a:cs typeface="Arial"/>
              </a:rPr>
              <a:t>i</a:t>
            </a:r>
            <a:r>
              <a:rPr sz="1800" dirty="0">
                <a:latin typeface="Arial"/>
                <a:cs typeface="Arial"/>
              </a:rPr>
              <a:t>ve</a:t>
            </a:r>
            <a:r>
              <a:rPr sz="1800" spc="10" dirty="0">
                <a:latin typeface="Arial"/>
                <a:cs typeface="Arial"/>
              </a:rPr>
              <a:t> </a:t>
            </a:r>
            <a:r>
              <a:rPr sz="1800" spc="-5" dirty="0">
                <a:latin typeface="Arial"/>
                <a:cs typeface="Arial"/>
              </a:rPr>
              <a:t>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20" dirty="0">
                <a:latin typeface="Arial"/>
                <a:cs typeface="Arial"/>
              </a:rPr>
              <a:t> </a:t>
            </a:r>
            <a:r>
              <a:rPr sz="1800" spc="-10" dirty="0">
                <a:latin typeface="Arial"/>
                <a:cs typeface="Arial"/>
              </a:rPr>
              <a:t>o</a:t>
            </a:r>
            <a:r>
              <a:rPr sz="1800" dirty="0">
                <a:latin typeface="Arial"/>
                <a:cs typeface="Arial"/>
              </a:rPr>
              <a:t>r </a:t>
            </a:r>
            <a:r>
              <a:rPr sz="1800" spc="-5" dirty="0">
                <a:latin typeface="Arial"/>
                <a:cs typeface="Arial"/>
              </a:rPr>
              <a:t>P</a:t>
            </a:r>
            <a:r>
              <a:rPr sz="1800" dirty="0">
                <a:latin typeface="Arial"/>
                <a:cs typeface="Arial"/>
              </a:rPr>
              <a:t>II.</a:t>
            </a:r>
          </a:p>
        </p:txBody>
      </p:sp>
      <p:sp>
        <p:nvSpPr>
          <p:cNvPr id="2" name="object 2"/>
          <p:cNvSpPr txBox="1">
            <a:spLocks noGrp="1"/>
          </p:cNvSpPr>
          <p:nvPr>
            <p:ph type="title"/>
          </p:nvPr>
        </p:nvSpPr>
        <p:spPr>
          <a:prstGeom prst="rect">
            <a:avLst/>
          </a:prstGeom>
        </p:spPr>
        <p:txBody>
          <a:bodyPr vert="horz" wrap="square" lIns="0" tIns="0" rIns="0" bIns="0" rtlCol="0">
            <a:spAutoFit/>
          </a:bodyPr>
          <a:lstStyle/>
          <a:p>
            <a:pPr marL="12700">
              <a:lnSpc>
                <a:spcPts val="2145"/>
              </a:lnSpc>
            </a:pPr>
            <a:r>
              <a:rPr sz="1800" dirty="0"/>
              <a:t>In</a:t>
            </a:r>
            <a:r>
              <a:rPr sz="1800" spc="-5" dirty="0"/>
              <a:t>c</a:t>
            </a:r>
            <a:r>
              <a:rPr sz="1800" dirty="0"/>
              <a:t>id</a:t>
            </a:r>
            <a:r>
              <a:rPr sz="1800" spc="-5" dirty="0"/>
              <a:t>e</a:t>
            </a:r>
            <a:r>
              <a:rPr sz="1800" dirty="0"/>
              <a:t>nt</a:t>
            </a:r>
            <a:r>
              <a:rPr sz="1800" spc="-10" dirty="0"/>
              <a:t> </a:t>
            </a:r>
            <a:r>
              <a:rPr sz="1800" spc="-5" dirty="0"/>
              <a:t>Res</a:t>
            </a:r>
            <a:r>
              <a:rPr sz="1800" dirty="0"/>
              <a:t>pon</a:t>
            </a:r>
            <a:r>
              <a:rPr sz="1800" spc="-5" dirty="0"/>
              <a:t>s</a:t>
            </a:r>
            <a:r>
              <a:rPr sz="1800" dirty="0"/>
              <a:t>e</a:t>
            </a:r>
            <a:endParaRPr sz="1800"/>
          </a:p>
          <a:p>
            <a:pPr marL="12700">
              <a:lnSpc>
                <a:spcPts val="3345"/>
              </a:lnSpc>
            </a:pPr>
            <a:r>
              <a:rPr spc="-25" dirty="0"/>
              <a:t>P</a:t>
            </a:r>
            <a:r>
              <a:rPr spc="-10" dirty="0"/>
              <a:t>r</a:t>
            </a:r>
            <a:r>
              <a:rPr spc="-25" dirty="0"/>
              <a:t>o</a:t>
            </a:r>
            <a:r>
              <a:rPr spc="-10" dirty="0"/>
              <a:t>tecti</a:t>
            </a:r>
            <a:r>
              <a:rPr spc="-25" dirty="0"/>
              <a:t>n</a:t>
            </a:r>
            <a:r>
              <a:rPr spc="-20" dirty="0"/>
              <a:t>g</a:t>
            </a:r>
            <a:r>
              <a:rPr spc="20" dirty="0"/>
              <a:t> </a:t>
            </a:r>
            <a:r>
              <a:rPr spc="-25" dirty="0"/>
              <a:t>S</a:t>
            </a:r>
            <a:r>
              <a:rPr spc="-15" dirty="0"/>
              <a:t>e</a:t>
            </a:r>
            <a:r>
              <a:rPr spc="-25" dirty="0"/>
              <a:t>n</a:t>
            </a:r>
            <a:r>
              <a:rPr spc="-15" dirty="0"/>
              <a:t>s</a:t>
            </a:r>
            <a:r>
              <a:rPr spc="-10" dirty="0"/>
              <a:t>i</a:t>
            </a:r>
            <a:r>
              <a:rPr spc="-5" dirty="0"/>
              <a:t>t</a:t>
            </a:r>
            <a:r>
              <a:rPr spc="-10" dirty="0"/>
              <a:t>i</a:t>
            </a:r>
            <a:r>
              <a:rPr spc="-15" dirty="0"/>
              <a:t>v</a:t>
            </a:r>
            <a:r>
              <a:rPr spc="-20" dirty="0"/>
              <a:t>e</a:t>
            </a:r>
            <a:r>
              <a:rPr spc="5" dirty="0"/>
              <a:t> </a:t>
            </a:r>
            <a:r>
              <a:rPr spc="-10" dirty="0"/>
              <a:t>I</a:t>
            </a:r>
            <a:r>
              <a:rPr spc="-25" dirty="0"/>
              <a:t>n</a:t>
            </a:r>
            <a:r>
              <a:rPr spc="-5" dirty="0"/>
              <a:t>f</a:t>
            </a:r>
            <a:r>
              <a:rPr spc="-25" dirty="0"/>
              <a:t>o</a:t>
            </a:r>
            <a:r>
              <a:rPr spc="-10" dirty="0"/>
              <a:t>r</a:t>
            </a:r>
            <a:r>
              <a:rPr spc="-30" dirty="0"/>
              <a:t>m</a:t>
            </a:r>
            <a:r>
              <a:rPr spc="-10" dirty="0"/>
              <a:t>ati</a:t>
            </a:r>
            <a:r>
              <a:rPr spc="-25" dirty="0"/>
              <a:t>o</a:t>
            </a:r>
            <a:r>
              <a:rPr spc="-20" dirty="0"/>
              <a:t>n</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50165">
              <a:lnSpc>
                <a:spcPct val="100000"/>
              </a:lnSpc>
            </a:pPr>
            <a:fld id="{81D60167-4931-47E6-BA6A-407CBD079E47}" type="slidenum">
              <a:rPr dirty="0"/>
              <a:t>53</a:t>
            </a:fld>
            <a:endParaRPr dirty="0"/>
          </a:p>
        </p:txBody>
      </p:sp>
      <p:sp>
        <p:nvSpPr>
          <p:cNvPr id="9" name="object 9"/>
          <p:cNvSpPr txBox="1">
            <a:spLocks noGrp="1"/>
          </p:cNvSpPr>
          <p:nvPr>
            <p:ph type="ftr" sz="quarter" idx="5"/>
          </p:nvPr>
        </p:nvSpPr>
        <p:spPr>
          <a:prstGeom prst="rect">
            <a:avLst/>
          </a:prstGeom>
        </p:spPr>
        <p:txBody>
          <a:bodyPr vert="horz" wrap="square" lIns="0" tIns="0" rIns="0" bIns="0" rtlCol="0">
            <a:spAutoFit/>
          </a:bodyPr>
          <a:lstStyle/>
          <a:p>
            <a:pPr marL="12700">
              <a:lnSpc>
                <a:spcPct val="100000"/>
              </a:lnSpc>
            </a:pPr>
            <a:r>
              <a:rPr spc="-10" dirty="0"/>
              <a:t>In</a:t>
            </a:r>
            <a:r>
              <a:rPr spc="0" dirty="0"/>
              <a:t>f</a:t>
            </a:r>
            <a:r>
              <a:rPr spc="-15" dirty="0"/>
              <a:t>o</a:t>
            </a:r>
            <a:r>
              <a:rPr spc="-5" dirty="0"/>
              <a:t>r</a:t>
            </a:r>
            <a:r>
              <a:rPr spc="5" dirty="0"/>
              <a:t>m</a:t>
            </a:r>
            <a:r>
              <a:rPr spc="-10" dirty="0"/>
              <a:t>at</a:t>
            </a:r>
            <a:r>
              <a:rPr spc="-15" dirty="0"/>
              <a:t>io</a:t>
            </a:r>
            <a:r>
              <a:rPr spc="-10" dirty="0"/>
              <a:t>n</a:t>
            </a:r>
            <a:r>
              <a:rPr spc="-40" dirty="0"/>
              <a:t> </a:t>
            </a:r>
            <a:r>
              <a:rPr spc="-15" dirty="0"/>
              <a:t>Se</a:t>
            </a:r>
            <a:r>
              <a:rPr dirty="0"/>
              <a:t>c</a:t>
            </a:r>
            <a:r>
              <a:rPr spc="-15" dirty="0"/>
              <a:t>u</a:t>
            </a:r>
            <a:r>
              <a:rPr spc="-5" dirty="0"/>
              <a:t>r</a:t>
            </a:r>
            <a:r>
              <a:rPr spc="-10" dirty="0"/>
              <a:t>it</a:t>
            </a:r>
            <a:r>
              <a:rPr spc="-5" dirty="0"/>
              <a:t>y</a:t>
            </a:r>
            <a:r>
              <a:rPr dirty="0"/>
              <a:t> </a:t>
            </a:r>
            <a:r>
              <a:rPr spc="0" dirty="0"/>
              <a:t>f</a:t>
            </a:r>
            <a:r>
              <a:rPr spc="-15" dirty="0"/>
              <a:t>o</a:t>
            </a:r>
            <a:r>
              <a:rPr spc="-5" dirty="0"/>
              <a:t>r</a:t>
            </a:r>
            <a:r>
              <a:rPr spc="-10" dirty="0"/>
              <a:t> </a:t>
            </a:r>
            <a:r>
              <a:rPr spc="-15" dirty="0"/>
              <a:t>E</a:t>
            </a:r>
            <a:r>
              <a:rPr dirty="0"/>
              <a:t>x</a:t>
            </a:r>
            <a:r>
              <a:rPr spc="-15" dirty="0"/>
              <a:t>e</a:t>
            </a:r>
            <a:r>
              <a:rPr dirty="0"/>
              <a:t>c</a:t>
            </a:r>
            <a:r>
              <a:rPr spc="-10" dirty="0"/>
              <a:t>uti</a:t>
            </a:r>
            <a:r>
              <a:rPr spc="-15" dirty="0"/>
              <a:t>ves</a:t>
            </a:r>
          </a:p>
        </p:txBody>
      </p:sp>
      <p:sp>
        <p:nvSpPr>
          <p:cNvPr id="6" name="object 6"/>
          <p:cNvSpPr txBox="1"/>
          <p:nvPr/>
        </p:nvSpPr>
        <p:spPr>
          <a:xfrm>
            <a:off x="2286000" y="3804086"/>
            <a:ext cx="6220460" cy="1384995"/>
          </a:xfrm>
          <a:prstGeom prst="rect">
            <a:avLst/>
          </a:prstGeom>
        </p:spPr>
        <p:txBody>
          <a:bodyPr vert="horz" wrap="square" lIns="0" tIns="0" rIns="0" bIns="0" rtlCol="0">
            <a:spAutoFit/>
          </a:bodyPr>
          <a:lstStyle/>
          <a:p>
            <a:pPr marL="12700" marR="5080">
              <a:lnSpc>
                <a:spcPct val="100000"/>
              </a:lnSpc>
            </a:pPr>
            <a:r>
              <a:rPr sz="1800" spc="-5" dirty="0">
                <a:latin typeface="Arial"/>
                <a:cs typeface="Arial"/>
              </a:rPr>
              <a:t>R</a:t>
            </a:r>
            <a:r>
              <a:rPr sz="1800" spc="-10" dirty="0">
                <a:latin typeface="Arial"/>
                <a:cs typeface="Arial"/>
              </a:rPr>
              <a:t>epo</a:t>
            </a:r>
            <a:r>
              <a:rPr sz="1800" dirty="0">
                <a:latin typeface="Arial"/>
                <a:cs typeface="Arial"/>
              </a:rPr>
              <a:t>rt</a:t>
            </a:r>
            <a:r>
              <a:rPr sz="1800" spc="-5" dirty="0">
                <a:latin typeface="Arial"/>
                <a:cs typeface="Arial"/>
              </a:rPr>
              <a:t>i</a:t>
            </a:r>
            <a:r>
              <a:rPr sz="1800" spc="-10" dirty="0">
                <a:latin typeface="Arial"/>
                <a:cs typeface="Arial"/>
              </a:rPr>
              <a:t>n</a:t>
            </a:r>
            <a:r>
              <a:rPr sz="1800" dirty="0">
                <a:latin typeface="Arial"/>
                <a:cs typeface="Arial"/>
              </a:rPr>
              <a:t>g</a:t>
            </a:r>
            <a:r>
              <a:rPr sz="1800" spc="20" dirty="0">
                <a:latin typeface="Arial"/>
                <a:cs typeface="Arial"/>
              </a:rPr>
              <a:t> </a:t>
            </a:r>
            <a:r>
              <a:rPr sz="1800" spc="-10" dirty="0">
                <a:latin typeface="Arial"/>
                <a:cs typeface="Arial"/>
              </a:rPr>
              <a:t>en</a:t>
            </a:r>
            <a:r>
              <a:rPr sz="1800" dirty="0">
                <a:latin typeface="Arial"/>
                <a:cs typeface="Arial"/>
              </a:rPr>
              <a:t>s</a:t>
            </a:r>
            <a:r>
              <a:rPr sz="1800" spc="-10" dirty="0">
                <a:latin typeface="Arial"/>
                <a:cs typeface="Arial"/>
              </a:rPr>
              <a:t>u</a:t>
            </a:r>
            <a:r>
              <a:rPr sz="1800" dirty="0">
                <a:latin typeface="Arial"/>
                <a:cs typeface="Arial"/>
              </a:rPr>
              <a:t>r</a:t>
            </a:r>
            <a:r>
              <a:rPr sz="1800" spc="-10" dirty="0">
                <a:latin typeface="Arial"/>
                <a:cs typeface="Arial"/>
              </a:rPr>
              <a:t>e</a:t>
            </a:r>
            <a:r>
              <a:rPr sz="1800" dirty="0">
                <a:latin typeface="Arial"/>
                <a:cs typeface="Arial"/>
              </a:rPr>
              <a:t>s</a:t>
            </a:r>
            <a:r>
              <a:rPr sz="1800" spc="15" dirty="0">
                <a:latin typeface="Arial"/>
                <a:cs typeface="Arial"/>
              </a:rPr>
              <a:t> </a:t>
            </a:r>
            <a:r>
              <a:rPr lang="en-US" sz="1800" spc="-5" dirty="0">
                <a:latin typeface="Arial"/>
                <a:cs typeface="Arial"/>
              </a:rPr>
              <a:t>FMCSA</a:t>
            </a:r>
            <a:r>
              <a:rPr sz="1800" dirty="0">
                <a:latin typeface="Arial"/>
                <a:cs typeface="Arial"/>
              </a:rPr>
              <a:t> </a:t>
            </a:r>
            <a:r>
              <a:rPr sz="1800" spc="-5" dirty="0">
                <a:latin typeface="Arial"/>
                <a:cs typeface="Arial"/>
              </a:rPr>
              <a:t>i</a:t>
            </a:r>
            <a:r>
              <a:rPr sz="1800" dirty="0">
                <a:latin typeface="Arial"/>
                <a:cs typeface="Arial"/>
              </a:rPr>
              <a:t>s m</a:t>
            </a:r>
            <a:r>
              <a:rPr sz="1800" spc="-10" dirty="0">
                <a:latin typeface="Arial"/>
                <a:cs typeface="Arial"/>
              </a:rPr>
              <a:t>ee</a:t>
            </a:r>
            <a:r>
              <a:rPr sz="1800" dirty="0">
                <a:latin typeface="Arial"/>
                <a:cs typeface="Arial"/>
              </a:rPr>
              <a:t>t</a:t>
            </a:r>
            <a:r>
              <a:rPr sz="1800" spc="-5" dirty="0">
                <a:latin typeface="Arial"/>
                <a:cs typeface="Arial"/>
              </a:rPr>
              <a:t>i</a:t>
            </a:r>
            <a:r>
              <a:rPr sz="1800" spc="-10" dirty="0">
                <a:latin typeface="Arial"/>
                <a:cs typeface="Arial"/>
              </a:rPr>
              <a:t>n</a:t>
            </a:r>
            <a:r>
              <a:rPr sz="1800" dirty="0">
                <a:latin typeface="Arial"/>
                <a:cs typeface="Arial"/>
              </a:rPr>
              <a:t>g</a:t>
            </a:r>
            <a:r>
              <a:rPr sz="1800" spc="10" dirty="0">
                <a:latin typeface="Arial"/>
                <a:cs typeface="Arial"/>
              </a:rPr>
              <a:t> </a:t>
            </a:r>
            <a:r>
              <a:rPr sz="1800" dirty="0">
                <a:latin typeface="Arial"/>
                <a:cs typeface="Arial"/>
              </a:rPr>
              <a:t>F</a:t>
            </a:r>
            <a:r>
              <a:rPr sz="1800" spc="-10" dirty="0">
                <a:latin typeface="Arial"/>
                <a:cs typeface="Arial"/>
              </a:rPr>
              <a:t>ede</a:t>
            </a:r>
            <a:r>
              <a:rPr sz="1800" dirty="0">
                <a:latin typeface="Arial"/>
                <a:cs typeface="Arial"/>
              </a:rPr>
              <a:t>r</a:t>
            </a:r>
            <a:r>
              <a:rPr sz="1800" spc="-10" dirty="0">
                <a:latin typeface="Arial"/>
                <a:cs typeface="Arial"/>
              </a:rPr>
              <a:t>a</a:t>
            </a:r>
            <a:r>
              <a:rPr sz="1800" dirty="0">
                <a:latin typeface="Arial"/>
                <a:cs typeface="Arial"/>
              </a:rPr>
              <a:t>l</a:t>
            </a:r>
            <a:r>
              <a:rPr sz="1800" spc="10" dirty="0">
                <a:latin typeface="Arial"/>
                <a:cs typeface="Arial"/>
              </a:rPr>
              <a:t> </a:t>
            </a:r>
            <a:r>
              <a:rPr sz="1800" dirty="0">
                <a:latin typeface="Arial"/>
                <a:cs typeface="Arial"/>
              </a:rPr>
              <a:t>r</a:t>
            </a:r>
            <a:r>
              <a:rPr sz="1800" spc="-10" dirty="0">
                <a:latin typeface="Arial"/>
                <a:cs typeface="Arial"/>
              </a:rPr>
              <a:t>equ</a:t>
            </a:r>
            <a:r>
              <a:rPr sz="1800" spc="-5" dirty="0">
                <a:latin typeface="Arial"/>
                <a:cs typeface="Arial"/>
              </a:rPr>
              <a:t>i</a:t>
            </a:r>
            <a:r>
              <a:rPr sz="1800" dirty="0">
                <a:latin typeface="Arial"/>
                <a:cs typeface="Arial"/>
              </a:rPr>
              <a:t>r</a:t>
            </a:r>
            <a:r>
              <a:rPr sz="1800" spc="-10" dirty="0">
                <a:latin typeface="Arial"/>
                <a:cs typeface="Arial"/>
              </a:rPr>
              <a:t>e</a:t>
            </a:r>
            <a:r>
              <a:rPr sz="1800" dirty="0">
                <a:latin typeface="Arial"/>
                <a:cs typeface="Arial"/>
              </a:rPr>
              <a:t>m</a:t>
            </a:r>
            <a:r>
              <a:rPr sz="1800" spc="-10" dirty="0">
                <a:latin typeface="Arial"/>
                <a:cs typeface="Arial"/>
              </a:rPr>
              <a:t>en</a:t>
            </a:r>
            <a:r>
              <a:rPr sz="1800" dirty="0">
                <a:latin typeface="Arial"/>
                <a:cs typeface="Arial"/>
              </a:rPr>
              <a:t>ts</a:t>
            </a:r>
            <a:r>
              <a:rPr sz="1800" spc="25" dirty="0">
                <a:latin typeface="Arial"/>
                <a:cs typeface="Arial"/>
              </a:rPr>
              <a:t> </a:t>
            </a:r>
            <a:r>
              <a:rPr sz="1800" spc="-10" dirty="0">
                <a:latin typeface="Arial"/>
                <a:cs typeface="Arial"/>
              </a:rPr>
              <a:t>and </a:t>
            </a:r>
            <a:r>
              <a:rPr sz="1800" dirty="0">
                <a:latin typeface="Arial"/>
                <a:cs typeface="Arial"/>
              </a:rPr>
              <a:t>c</a:t>
            </a:r>
            <a:r>
              <a:rPr sz="1800" spc="-10" dirty="0">
                <a:latin typeface="Arial"/>
                <a:cs typeface="Arial"/>
              </a:rPr>
              <a:t>a</a:t>
            </a:r>
            <a:r>
              <a:rPr sz="1800" dirty="0">
                <a:latin typeface="Arial"/>
                <a:cs typeface="Arial"/>
              </a:rPr>
              <a:t>n</a:t>
            </a:r>
            <a:r>
              <a:rPr sz="1800" spc="-5" dirty="0">
                <a:latin typeface="Arial"/>
                <a:cs typeface="Arial"/>
              </a:rPr>
              <a:t> </a:t>
            </a:r>
            <a:r>
              <a:rPr sz="1800" dirty="0">
                <a:latin typeface="Arial"/>
                <a:cs typeface="Arial"/>
              </a:rPr>
              <a:t>t</a:t>
            </a:r>
            <a:r>
              <a:rPr sz="1800" spc="-10" dirty="0">
                <a:latin typeface="Arial"/>
                <a:cs typeface="Arial"/>
              </a:rPr>
              <a:t>a</a:t>
            </a:r>
            <a:r>
              <a:rPr sz="1800" dirty="0">
                <a:latin typeface="Arial"/>
                <a:cs typeface="Arial"/>
              </a:rPr>
              <a:t>ke</a:t>
            </a:r>
            <a:r>
              <a:rPr sz="1800" spc="-5" dirty="0">
                <a:latin typeface="Arial"/>
                <a:cs typeface="Arial"/>
              </a:rPr>
              <a:t> i</a:t>
            </a:r>
            <a:r>
              <a:rPr sz="1800" dirty="0">
                <a:latin typeface="Arial"/>
                <a:cs typeface="Arial"/>
              </a:rPr>
              <a:t>mm</a:t>
            </a:r>
            <a:r>
              <a:rPr sz="1800" spc="-10" dirty="0">
                <a:latin typeface="Arial"/>
                <a:cs typeface="Arial"/>
              </a:rPr>
              <a:t>ed</a:t>
            </a:r>
            <a:r>
              <a:rPr sz="1800" spc="-5" dirty="0">
                <a:latin typeface="Arial"/>
                <a:cs typeface="Arial"/>
              </a:rPr>
              <a:t>i</a:t>
            </a:r>
            <a:r>
              <a:rPr sz="1800" spc="-10" dirty="0">
                <a:latin typeface="Arial"/>
                <a:cs typeface="Arial"/>
              </a:rPr>
              <a:t>a</a:t>
            </a:r>
            <a:r>
              <a:rPr sz="1800" dirty="0">
                <a:latin typeface="Arial"/>
                <a:cs typeface="Arial"/>
              </a:rPr>
              <a:t>te</a:t>
            </a:r>
            <a:r>
              <a:rPr sz="1800" spc="20" dirty="0">
                <a:latin typeface="Arial"/>
                <a:cs typeface="Arial"/>
              </a:rPr>
              <a:t> </a:t>
            </a:r>
            <a:r>
              <a:rPr sz="1800" spc="-10" dirty="0">
                <a:latin typeface="Arial"/>
                <a:cs typeface="Arial"/>
              </a:rPr>
              <a:t>a</a:t>
            </a:r>
            <a:r>
              <a:rPr sz="1800" dirty="0">
                <a:latin typeface="Arial"/>
                <a:cs typeface="Arial"/>
              </a:rPr>
              <a:t>ct</a:t>
            </a:r>
            <a:r>
              <a:rPr sz="1800" spc="-5" dirty="0">
                <a:latin typeface="Arial"/>
                <a:cs typeface="Arial"/>
              </a:rPr>
              <a:t>i</a:t>
            </a:r>
            <a:r>
              <a:rPr sz="1800" spc="-10" dirty="0">
                <a:latin typeface="Arial"/>
                <a:cs typeface="Arial"/>
              </a:rPr>
              <a:t>o</a:t>
            </a:r>
            <a:r>
              <a:rPr sz="1800" dirty="0">
                <a:latin typeface="Arial"/>
                <a:cs typeface="Arial"/>
              </a:rPr>
              <a:t>n</a:t>
            </a:r>
            <a:r>
              <a:rPr sz="1800" spc="-5" dirty="0">
                <a:latin typeface="Arial"/>
                <a:cs typeface="Arial"/>
              </a:rPr>
              <a:t> </a:t>
            </a:r>
            <a:r>
              <a:rPr sz="1800" dirty="0">
                <a:latin typeface="Arial"/>
                <a:cs typeface="Arial"/>
              </a:rPr>
              <a:t>to</a:t>
            </a:r>
            <a:r>
              <a:rPr sz="1800" spc="-5" dirty="0">
                <a:latin typeface="Arial"/>
                <a:cs typeface="Arial"/>
              </a:rPr>
              <a:t> i</a:t>
            </a:r>
            <a:r>
              <a:rPr sz="1800" spc="-10" dirty="0">
                <a:latin typeface="Arial"/>
                <a:cs typeface="Arial"/>
              </a:rPr>
              <a:t>n</a:t>
            </a:r>
            <a:r>
              <a:rPr sz="1800" dirty="0">
                <a:latin typeface="Arial"/>
                <a:cs typeface="Arial"/>
              </a:rPr>
              <a:t>v</a:t>
            </a:r>
            <a:r>
              <a:rPr sz="1800" spc="-10" dirty="0">
                <a:latin typeface="Arial"/>
                <a:cs typeface="Arial"/>
              </a:rPr>
              <a:t>e</a:t>
            </a:r>
            <a:r>
              <a:rPr sz="1800" dirty="0">
                <a:latin typeface="Arial"/>
                <a:cs typeface="Arial"/>
              </a:rPr>
              <a:t>st</a:t>
            </a:r>
            <a:r>
              <a:rPr sz="1800" spc="-5" dirty="0">
                <a:latin typeface="Arial"/>
                <a:cs typeface="Arial"/>
              </a:rPr>
              <a:t>i</a:t>
            </a:r>
            <a:r>
              <a:rPr sz="1800" spc="-10" dirty="0">
                <a:latin typeface="Arial"/>
                <a:cs typeface="Arial"/>
              </a:rPr>
              <a:t>ga</a:t>
            </a:r>
            <a:r>
              <a:rPr sz="1800" dirty="0">
                <a:latin typeface="Arial"/>
                <a:cs typeface="Arial"/>
              </a:rPr>
              <a:t>t</a:t>
            </a:r>
            <a:r>
              <a:rPr sz="1800" spc="-10" dirty="0">
                <a:latin typeface="Arial"/>
                <a:cs typeface="Arial"/>
              </a:rPr>
              <a:t>e</a:t>
            </a:r>
            <a:r>
              <a:rPr sz="1800" dirty="0">
                <a:latin typeface="Arial"/>
                <a:cs typeface="Arial"/>
              </a:rPr>
              <a:t>.</a:t>
            </a:r>
            <a:r>
              <a:rPr sz="1800" spc="15" dirty="0">
                <a:latin typeface="Arial"/>
                <a:cs typeface="Arial"/>
              </a:rPr>
              <a:t> </a:t>
            </a:r>
            <a:r>
              <a:rPr lang="en-US" sz="1800" spc="-5" dirty="0">
                <a:latin typeface="Arial"/>
                <a:cs typeface="Arial"/>
              </a:rPr>
              <a:t>FMCSA</a:t>
            </a:r>
            <a:r>
              <a:rPr sz="1800" dirty="0">
                <a:latin typeface="Arial"/>
                <a:cs typeface="Arial"/>
              </a:rPr>
              <a:t> m</a:t>
            </a:r>
            <a:r>
              <a:rPr sz="1800" spc="-10" dirty="0">
                <a:latin typeface="Arial"/>
                <a:cs typeface="Arial"/>
              </a:rPr>
              <a:t>u</a:t>
            </a:r>
            <a:r>
              <a:rPr sz="1800" dirty="0">
                <a:latin typeface="Arial"/>
                <a:cs typeface="Arial"/>
              </a:rPr>
              <a:t>st</a:t>
            </a:r>
            <a:r>
              <a:rPr sz="1800" spc="5" dirty="0">
                <a:latin typeface="Arial"/>
                <a:cs typeface="Arial"/>
              </a:rPr>
              <a:t> </a:t>
            </a:r>
            <a:r>
              <a:rPr sz="1800" dirty="0">
                <a:latin typeface="Arial"/>
                <a:cs typeface="Arial"/>
              </a:rPr>
              <a:t>r</a:t>
            </a:r>
            <a:r>
              <a:rPr sz="1800" spc="-10" dirty="0">
                <a:latin typeface="Arial"/>
                <a:cs typeface="Arial"/>
              </a:rPr>
              <a:t>epo</a:t>
            </a:r>
            <a:r>
              <a:rPr sz="1800" dirty="0">
                <a:latin typeface="Arial"/>
                <a:cs typeface="Arial"/>
              </a:rPr>
              <a:t>rt k</a:t>
            </a:r>
            <a:r>
              <a:rPr sz="1800" spc="-10" dirty="0">
                <a:latin typeface="Arial"/>
                <a:cs typeface="Arial"/>
              </a:rPr>
              <a:t>no</a:t>
            </a:r>
            <a:r>
              <a:rPr sz="1800" spc="-40" dirty="0">
                <a:latin typeface="Arial"/>
                <a:cs typeface="Arial"/>
              </a:rPr>
              <a:t>w</a:t>
            </a:r>
            <a:r>
              <a:rPr sz="1800" dirty="0">
                <a:latin typeface="Arial"/>
                <a:cs typeface="Arial"/>
              </a:rPr>
              <a:t>n</a:t>
            </a:r>
            <a:r>
              <a:rPr sz="1800" spc="45" dirty="0">
                <a:latin typeface="Arial"/>
                <a:cs typeface="Arial"/>
              </a:rPr>
              <a:t> </a:t>
            </a:r>
            <a:r>
              <a:rPr sz="1800" spc="-10" dirty="0">
                <a:latin typeface="Arial"/>
                <a:cs typeface="Arial"/>
              </a:rPr>
              <a:t>an</a:t>
            </a:r>
            <a:r>
              <a:rPr sz="1800" dirty="0">
                <a:latin typeface="Arial"/>
                <a:cs typeface="Arial"/>
              </a:rPr>
              <a:t>d</a:t>
            </a:r>
            <a:r>
              <a:rPr sz="1800" spc="10" dirty="0">
                <a:latin typeface="Arial"/>
                <a:cs typeface="Arial"/>
              </a:rPr>
              <a:t> </a:t>
            </a:r>
            <a:r>
              <a:rPr sz="1800" dirty="0">
                <a:latin typeface="Arial"/>
                <a:cs typeface="Arial"/>
              </a:rPr>
              <a:t>s</a:t>
            </a:r>
            <a:r>
              <a:rPr sz="1800" spc="-10" dirty="0">
                <a:latin typeface="Arial"/>
                <a:cs typeface="Arial"/>
              </a:rPr>
              <a:t>u</a:t>
            </a:r>
            <a:r>
              <a:rPr sz="1800" dirty="0">
                <a:latin typeface="Arial"/>
                <a:cs typeface="Arial"/>
              </a:rPr>
              <a:t>s</a:t>
            </a:r>
            <a:r>
              <a:rPr sz="1800" spc="-10" dirty="0">
                <a:latin typeface="Arial"/>
                <a:cs typeface="Arial"/>
              </a:rPr>
              <a:t>pe</a:t>
            </a:r>
            <a:r>
              <a:rPr sz="1800" dirty="0">
                <a:latin typeface="Arial"/>
                <a:cs typeface="Arial"/>
              </a:rPr>
              <a:t>ct</a:t>
            </a:r>
            <a:r>
              <a:rPr sz="1800" spc="-10" dirty="0">
                <a:latin typeface="Arial"/>
                <a:cs typeface="Arial"/>
              </a:rPr>
              <a:t>e</a:t>
            </a:r>
            <a:r>
              <a:rPr sz="1800" dirty="0">
                <a:latin typeface="Arial"/>
                <a:cs typeface="Arial"/>
              </a:rPr>
              <a:t>d</a:t>
            </a:r>
            <a:r>
              <a:rPr sz="1800" spc="10" dirty="0">
                <a:latin typeface="Arial"/>
                <a:cs typeface="Arial"/>
              </a:rPr>
              <a:t> </a:t>
            </a:r>
            <a:r>
              <a:rPr sz="1800" spc="-10" dirty="0">
                <a:latin typeface="Arial"/>
                <a:cs typeface="Arial"/>
              </a:rPr>
              <a:t>b</a:t>
            </a:r>
            <a:r>
              <a:rPr sz="1800" dirty="0">
                <a:latin typeface="Arial"/>
                <a:cs typeface="Arial"/>
              </a:rPr>
              <a:t>r</a:t>
            </a:r>
            <a:r>
              <a:rPr sz="1800" spc="-10" dirty="0">
                <a:latin typeface="Arial"/>
                <a:cs typeface="Arial"/>
              </a:rPr>
              <a:t>ea</a:t>
            </a:r>
            <a:r>
              <a:rPr sz="1800" dirty="0">
                <a:latin typeface="Arial"/>
                <a:cs typeface="Arial"/>
              </a:rPr>
              <a:t>c</a:t>
            </a:r>
            <a:r>
              <a:rPr sz="1800" spc="-10" dirty="0">
                <a:latin typeface="Arial"/>
                <a:cs typeface="Arial"/>
              </a:rPr>
              <a:t>he</a:t>
            </a:r>
            <a:r>
              <a:rPr sz="1800" dirty="0">
                <a:latin typeface="Arial"/>
                <a:cs typeface="Arial"/>
              </a:rPr>
              <a:t>s</a:t>
            </a:r>
            <a:r>
              <a:rPr sz="1800" spc="15" dirty="0">
                <a:latin typeface="Arial"/>
                <a:cs typeface="Arial"/>
              </a:rPr>
              <a:t> </a:t>
            </a:r>
            <a:r>
              <a:rPr sz="1800" dirty="0">
                <a:latin typeface="Arial"/>
                <a:cs typeface="Arial"/>
              </a:rPr>
              <a:t>to</a:t>
            </a:r>
            <a:r>
              <a:rPr sz="1800" spc="-5" dirty="0">
                <a:latin typeface="Arial"/>
                <a:cs typeface="Arial"/>
              </a:rPr>
              <a:t> U</a:t>
            </a:r>
            <a:r>
              <a:rPr sz="1800" spc="5" dirty="0">
                <a:latin typeface="Arial"/>
                <a:cs typeface="Arial"/>
              </a:rPr>
              <a:t>S</a:t>
            </a:r>
            <a:r>
              <a:rPr sz="1800" dirty="0">
                <a:latin typeface="Arial"/>
                <a:cs typeface="Arial"/>
              </a:rPr>
              <a:t>-</a:t>
            </a:r>
            <a:r>
              <a:rPr sz="1800" spc="-5" dirty="0">
                <a:latin typeface="Arial"/>
                <a:cs typeface="Arial"/>
              </a:rPr>
              <a:t>C</a:t>
            </a:r>
            <a:r>
              <a:rPr sz="1800" spc="-10" dirty="0">
                <a:latin typeface="Arial"/>
                <a:cs typeface="Arial"/>
              </a:rPr>
              <a:t>o</a:t>
            </a:r>
            <a:r>
              <a:rPr sz="1800" dirty="0">
                <a:latin typeface="Arial"/>
                <a:cs typeface="Arial"/>
              </a:rPr>
              <a:t>m</a:t>
            </a:r>
            <a:r>
              <a:rPr sz="1800" spc="-10" dirty="0">
                <a:latin typeface="Arial"/>
                <a:cs typeface="Arial"/>
              </a:rPr>
              <a:t>pu</a:t>
            </a:r>
            <a:r>
              <a:rPr sz="1800" dirty="0">
                <a:latin typeface="Arial"/>
                <a:cs typeface="Arial"/>
              </a:rPr>
              <a:t>t</a:t>
            </a:r>
            <a:r>
              <a:rPr sz="1800" spc="-10" dirty="0">
                <a:latin typeface="Arial"/>
                <a:cs typeface="Arial"/>
              </a:rPr>
              <a:t>e</a:t>
            </a:r>
            <a:r>
              <a:rPr sz="1800" dirty="0">
                <a:latin typeface="Arial"/>
                <a:cs typeface="Arial"/>
              </a:rPr>
              <a:t>r</a:t>
            </a:r>
            <a:r>
              <a:rPr sz="1800" spc="15" dirty="0">
                <a:latin typeface="Arial"/>
                <a:cs typeface="Arial"/>
              </a:rPr>
              <a:t> </a:t>
            </a:r>
            <a:r>
              <a:rPr sz="1800" spc="-5" dirty="0">
                <a:latin typeface="Arial"/>
                <a:cs typeface="Arial"/>
              </a:rPr>
              <a:t>E</a:t>
            </a:r>
            <a:r>
              <a:rPr sz="1800" dirty="0">
                <a:latin typeface="Arial"/>
                <a:cs typeface="Arial"/>
              </a:rPr>
              <a:t>m</a:t>
            </a:r>
            <a:r>
              <a:rPr sz="1800" spc="-10" dirty="0">
                <a:latin typeface="Arial"/>
                <a:cs typeface="Arial"/>
              </a:rPr>
              <a:t>e</a:t>
            </a:r>
            <a:r>
              <a:rPr sz="1800" dirty="0">
                <a:latin typeface="Arial"/>
                <a:cs typeface="Arial"/>
              </a:rPr>
              <a:t>r</a:t>
            </a:r>
            <a:r>
              <a:rPr sz="1800" spc="-10" dirty="0">
                <a:latin typeface="Arial"/>
                <a:cs typeface="Arial"/>
              </a:rPr>
              <a:t>gen</a:t>
            </a:r>
            <a:r>
              <a:rPr sz="1800" dirty="0">
                <a:latin typeface="Arial"/>
                <a:cs typeface="Arial"/>
              </a:rPr>
              <a:t>cy </a:t>
            </a:r>
            <a:r>
              <a:rPr sz="1800" spc="-5" dirty="0">
                <a:latin typeface="Arial"/>
                <a:cs typeface="Arial"/>
              </a:rPr>
              <a:t>R</a:t>
            </a:r>
            <a:r>
              <a:rPr sz="1800" spc="-10" dirty="0">
                <a:latin typeface="Arial"/>
                <a:cs typeface="Arial"/>
              </a:rPr>
              <a:t>ead</a:t>
            </a:r>
            <a:r>
              <a:rPr sz="1800" spc="-5" dirty="0">
                <a:latin typeface="Arial"/>
                <a:cs typeface="Arial"/>
              </a:rPr>
              <a:t>i</a:t>
            </a:r>
            <a:r>
              <a:rPr sz="1800" spc="-10" dirty="0">
                <a:latin typeface="Arial"/>
                <a:cs typeface="Arial"/>
              </a:rPr>
              <a:t>ne</a:t>
            </a:r>
            <a:r>
              <a:rPr sz="1800" dirty="0">
                <a:latin typeface="Arial"/>
                <a:cs typeface="Arial"/>
              </a:rPr>
              <a:t>ss</a:t>
            </a:r>
            <a:r>
              <a:rPr sz="1800" spc="25" dirty="0">
                <a:latin typeface="Arial"/>
                <a:cs typeface="Arial"/>
              </a:rPr>
              <a:t> </a:t>
            </a:r>
            <a:r>
              <a:rPr sz="1800" spc="15" dirty="0">
                <a:latin typeface="Arial"/>
                <a:cs typeface="Arial"/>
              </a:rPr>
              <a:t>T</a:t>
            </a:r>
            <a:r>
              <a:rPr sz="1800" spc="-10" dirty="0">
                <a:latin typeface="Arial"/>
                <a:cs typeface="Arial"/>
              </a:rPr>
              <a:t>ea</a:t>
            </a:r>
            <a:r>
              <a:rPr sz="1800" dirty="0">
                <a:latin typeface="Arial"/>
                <a:cs typeface="Arial"/>
              </a:rPr>
              <a:t>m</a:t>
            </a:r>
            <a:r>
              <a:rPr sz="1800" spc="-10" dirty="0">
                <a:latin typeface="Arial"/>
                <a:cs typeface="Arial"/>
              </a:rPr>
              <a:t> </a:t>
            </a:r>
            <a:r>
              <a:rPr sz="1800" dirty="0">
                <a:latin typeface="Arial"/>
                <a:cs typeface="Arial"/>
              </a:rPr>
              <a:t>(</a:t>
            </a:r>
            <a:r>
              <a:rPr sz="1800" spc="-5" dirty="0">
                <a:latin typeface="Arial"/>
                <a:cs typeface="Arial"/>
              </a:rPr>
              <a:t>CER</a:t>
            </a:r>
            <a:r>
              <a:rPr sz="1800" spc="15" dirty="0">
                <a:latin typeface="Arial"/>
                <a:cs typeface="Arial"/>
              </a:rPr>
              <a:t>T</a:t>
            </a:r>
            <a:r>
              <a:rPr sz="1800" dirty="0">
                <a:latin typeface="Arial"/>
                <a:cs typeface="Arial"/>
              </a:rPr>
              <a:t>)</a:t>
            </a:r>
            <a:r>
              <a:rPr sz="1800" spc="-5" dirty="0">
                <a:latin typeface="Arial"/>
                <a:cs typeface="Arial"/>
              </a:rPr>
              <a:t> </a:t>
            </a:r>
            <a:r>
              <a:rPr sz="1800" b="1" spc="35" dirty="0">
                <a:latin typeface="Arial"/>
                <a:cs typeface="Arial"/>
              </a:rPr>
              <a:t>w</a:t>
            </a:r>
            <a:r>
              <a:rPr sz="1800" b="1" spc="-10" dirty="0">
                <a:latin typeface="Arial"/>
                <a:cs typeface="Arial"/>
              </a:rPr>
              <a:t>i</a:t>
            </a:r>
            <a:r>
              <a:rPr sz="1800" b="1" dirty="0">
                <a:latin typeface="Arial"/>
                <a:cs typeface="Arial"/>
              </a:rPr>
              <a:t>thin</a:t>
            </a:r>
            <a:r>
              <a:rPr sz="1800" b="1" spc="-45" dirty="0">
                <a:latin typeface="Arial"/>
                <a:cs typeface="Arial"/>
              </a:rPr>
              <a:t> </a:t>
            </a:r>
            <a:r>
              <a:rPr sz="1800" b="1" dirty="0">
                <a:latin typeface="Arial"/>
                <a:cs typeface="Arial"/>
              </a:rPr>
              <a:t>one</a:t>
            </a:r>
            <a:r>
              <a:rPr sz="1800" b="1" spc="-15" dirty="0">
                <a:latin typeface="Arial"/>
                <a:cs typeface="Arial"/>
              </a:rPr>
              <a:t> </a:t>
            </a:r>
            <a:r>
              <a:rPr sz="1800" b="1" dirty="0">
                <a:latin typeface="Arial"/>
                <a:cs typeface="Arial"/>
              </a:rPr>
              <a:t>hour</a:t>
            </a:r>
            <a:r>
              <a:rPr sz="1800" b="1" spc="-15" dirty="0">
                <a:latin typeface="Arial"/>
                <a:cs typeface="Arial"/>
              </a:rPr>
              <a:t> </a:t>
            </a:r>
            <a:r>
              <a:rPr sz="1800" b="1" dirty="0">
                <a:latin typeface="Arial"/>
                <a:cs typeface="Arial"/>
              </a:rPr>
              <a:t>of di</a:t>
            </a:r>
            <a:r>
              <a:rPr sz="1800" b="1" spc="-5" dirty="0">
                <a:latin typeface="Arial"/>
                <a:cs typeface="Arial"/>
              </a:rPr>
              <a:t>sc</a:t>
            </a:r>
            <a:r>
              <a:rPr sz="1800" b="1" dirty="0">
                <a:latin typeface="Arial"/>
                <a:cs typeface="Arial"/>
              </a:rPr>
              <a:t>o</a:t>
            </a:r>
            <a:r>
              <a:rPr sz="1800" b="1" spc="-45" dirty="0">
                <a:latin typeface="Arial"/>
                <a:cs typeface="Arial"/>
              </a:rPr>
              <a:t>v</a:t>
            </a:r>
            <a:r>
              <a:rPr sz="1800" b="1" spc="-5" dirty="0">
                <a:latin typeface="Arial"/>
                <a:cs typeface="Arial"/>
              </a:rPr>
              <a:t>er</a:t>
            </a:r>
            <a:r>
              <a:rPr sz="1800" b="1" spc="-20" dirty="0">
                <a:latin typeface="Arial"/>
                <a:cs typeface="Arial"/>
              </a:rPr>
              <a:t>y</a:t>
            </a:r>
            <a:r>
              <a:rPr sz="1800" b="1" dirty="0">
                <a:latin typeface="Arial"/>
                <a:cs typeface="Arial"/>
              </a:rPr>
              <a:t>.</a:t>
            </a:r>
            <a:endParaRPr sz="1800" dirty="0">
              <a:latin typeface="Arial"/>
              <a:cs typeface="Arial"/>
            </a:endParaRPr>
          </a:p>
        </p:txBody>
      </p:sp>
      <p:sp>
        <p:nvSpPr>
          <p:cNvPr id="5" name="object 5"/>
          <p:cNvSpPr txBox="1">
            <a:spLocks noGrp="1"/>
          </p:cNvSpPr>
          <p:nvPr>
            <p:ph type="body" idx="1"/>
          </p:nvPr>
        </p:nvSpPr>
        <p:spPr>
          <a:xfrm>
            <a:off x="535940" y="1835586"/>
            <a:ext cx="8834119" cy="1477328"/>
          </a:xfrm>
          <a:prstGeom prst="rect">
            <a:avLst/>
          </a:prstGeom>
        </p:spPr>
        <p:txBody>
          <a:bodyPr vert="horz" wrap="square" lIns="0" tIns="0" rIns="0" bIns="0" rtlCol="0">
            <a:spAutoFit/>
          </a:bodyPr>
          <a:lstStyle/>
          <a:p>
            <a:pPr marL="167640" marR="5080" algn="ctr">
              <a:lnSpc>
                <a:spcPct val="100000"/>
              </a:lnSpc>
            </a:pPr>
            <a:r>
              <a:rPr sz="3200" b="1" spc="-35" dirty="0">
                <a:latin typeface="Calibri"/>
                <a:cs typeface="Calibri"/>
              </a:rPr>
              <a:t>K</a:t>
            </a:r>
            <a:r>
              <a:rPr sz="3200" b="1" spc="-5" dirty="0">
                <a:latin typeface="Calibri"/>
                <a:cs typeface="Calibri"/>
              </a:rPr>
              <a:t>n</a:t>
            </a:r>
            <a:r>
              <a:rPr sz="3200" b="1" spc="-10" dirty="0">
                <a:latin typeface="Calibri"/>
                <a:cs typeface="Calibri"/>
              </a:rPr>
              <a:t>o</a:t>
            </a:r>
            <a:r>
              <a:rPr sz="3200" b="1" dirty="0">
                <a:latin typeface="Calibri"/>
                <a:cs typeface="Calibri"/>
              </a:rPr>
              <a:t>wn</a:t>
            </a:r>
            <a:r>
              <a:rPr sz="3200" b="1" spc="-5" dirty="0">
                <a:latin typeface="Calibri"/>
                <a:cs typeface="Calibri"/>
              </a:rPr>
              <a:t> </a:t>
            </a:r>
            <a:r>
              <a:rPr sz="3200" b="1" dirty="0">
                <a:latin typeface="Calibri"/>
                <a:cs typeface="Calibri"/>
              </a:rPr>
              <a:t>a</a:t>
            </a:r>
            <a:r>
              <a:rPr sz="3200" b="1" spc="-5" dirty="0">
                <a:latin typeface="Calibri"/>
                <a:cs typeface="Calibri"/>
              </a:rPr>
              <a:t>n</a:t>
            </a:r>
            <a:r>
              <a:rPr sz="3200" b="1" dirty="0">
                <a:latin typeface="Calibri"/>
                <a:cs typeface="Calibri"/>
              </a:rPr>
              <a:t>d</a:t>
            </a:r>
            <a:r>
              <a:rPr sz="3200" b="1" spc="-20" dirty="0">
                <a:latin typeface="Calibri"/>
                <a:cs typeface="Calibri"/>
              </a:rPr>
              <a:t> </a:t>
            </a:r>
            <a:r>
              <a:rPr sz="3200" b="1" spc="5" dirty="0">
                <a:latin typeface="Calibri"/>
                <a:cs typeface="Calibri"/>
              </a:rPr>
              <a:t>s</a:t>
            </a:r>
            <a:r>
              <a:rPr sz="3200" b="1" spc="-5" dirty="0">
                <a:latin typeface="Calibri"/>
                <a:cs typeface="Calibri"/>
              </a:rPr>
              <a:t>u</a:t>
            </a:r>
            <a:r>
              <a:rPr sz="3200" b="1" spc="5" dirty="0">
                <a:latin typeface="Calibri"/>
                <a:cs typeface="Calibri"/>
              </a:rPr>
              <a:t>s</a:t>
            </a:r>
            <a:r>
              <a:rPr sz="3200" b="1" spc="-5" dirty="0">
                <a:latin typeface="Calibri"/>
                <a:cs typeface="Calibri"/>
              </a:rPr>
              <a:t>pe</a:t>
            </a:r>
            <a:r>
              <a:rPr sz="3200" b="1" dirty="0">
                <a:latin typeface="Calibri"/>
                <a:cs typeface="Calibri"/>
              </a:rPr>
              <a:t>c</a:t>
            </a:r>
            <a:r>
              <a:rPr sz="3200" b="1" spc="-35" dirty="0">
                <a:latin typeface="Calibri"/>
                <a:cs typeface="Calibri"/>
              </a:rPr>
              <a:t>t</a:t>
            </a:r>
            <a:r>
              <a:rPr sz="3200" b="1" spc="-10" dirty="0">
                <a:latin typeface="Calibri"/>
                <a:cs typeface="Calibri"/>
              </a:rPr>
              <a:t>e</a:t>
            </a:r>
            <a:r>
              <a:rPr sz="3200" b="1" dirty="0">
                <a:latin typeface="Calibri"/>
                <a:cs typeface="Calibri"/>
              </a:rPr>
              <a:t>d</a:t>
            </a:r>
            <a:r>
              <a:rPr sz="3200" b="1" spc="-30" dirty="0">
                <a:latin typeface="Calibri"/>
                <a:cs typeface="Calibri"/>
              </a:rPr>
              <a:t> </a:t>
            </a:r>
            <a:r>
              <a:rPr sz="3200" b="1" spc="-5" dirty="0">
                <a:latin typeface="Calibri"/>
                <a:cs typeface="Calibri"/>
              </a:rPr>
              <a:t>in</a:t>
            </a:r>
            <a:r>
              <a:rPr sz="3200" b="1" dirty="0">
                <a:latin typeface="Calibri"/>
                <a:cs typeface="Calibri"/>
              </a:rPr>
              <a:t>c</a:t>
            </a:r>
            <a:r>
              <a:rPr sz="3200" b="1" spc="-5" dirty="0">
                <a:latin typeface="Calibri"/>
                <a:cs typeface="Calibri"/>
              </a:rPr>
              <a:t>ide</a:t>
            </a:r>
            <a:r>
              <a:rPr sz="3200" b="1" spc="-30" dirty="0">
                <a:latin typeface="Calibri"/>
                <a:cs typeface="Calibri"/>
              </a:rPr>
              <a:t>n</a:t>
            </a:r>
            <a:r>
              <a:rPr sz="3200" b="1" spc="5" dirty="0">
                <a:latin typeface="Calibri"/>
                <a:cs typeface="Calibri"/>
              </a:rPr>
              <a:t>t</a:t>
            </a:r>
            <a:r>
              <a:rPr sz="3200" b="1" dirty="0">
                <a:latin typeface="Calibri"/>
                <a:cs typeface="Calibri"/>
              </a:rPr>
              <a:t>s</a:t>
            </a:r>
            <a:r>
              <a:rPr sz="3200" b="1" spc="-10" dirty="0">
                <a:latin typeface="Calibri"/>
                <a:cs typeface="Calibri"/>
              </a:rPr>
              <a:t> </a:t>
            </a:r>
            <a:r>
              <a:rPr sz="3200" b="1" spc="-5" dirty="0">
                <a:latin typeface="Calibri"/>
                <a:cs typeface="Calibri"/>
              </a:rPr>
              <a:t>mu</a:t>
            </a:r>
            <a:r>
              <a:rPr sz="3200" b="1" spc="-35" dirty="0">
                <a:latin typeface="Calibri"/>
                <a:cs typeface="Calibri"/>
              </a:rPr>
              <a:t>s</a:t>
            </a:r>
            <a:r>
              <a:rPr sz="3200" b="1" dirty="0">
                <a:latin typeface="Calibri"/>
                <a:cs typeface="Calibri"/>
              </a:rPr>
              <a:t>t</a:t>
            </a:r>
            <a:r>
              <a:rPr sz="3200" b="1" spc="-10" dirty="0">
                <a:latin typeface="Calibri"/>
                <a:cs typeface="Calibri"/>
              </a:rPr>
              <a:t> </a:t>
            </a:r>
            <a:r>
              <a:rPr sz="3200" b="1" spc="-5" dirty="0">
                <a:latin typeface="Calibri"/>
                <a:cs typeface="Calibri"/>
              </a:rPr>
              <a:t>b</a:t>
            </a:r>
            <a:r>
              <a:rPr sz="3200" b="1" dirty="0">
                <a:latin typeface="Calibri"/>
                <a:cs typeface="Calibri"/>
              </a:rPr>
              <a:t>e</a:t>
            </a:r>
            <a:r>
              <a:rPr sz="3200" b="1" spc="-35" dirty="0">
                <a:latin typeface="Calibri"/>
                <a:cs typeface="Calibri"/>
              </a:rPr>
              <a:t> r</a:t>
            </a:r>
            <a:r>
              <a:rPr sz="3200" b="1" spc="-5" dirty="0">
                <a:latin typeface="Calibri"/>
                <a:cs typeface="Calibri"/>
              </a:rPr>
              <a:t>ep</a:t>
            </a:r>
            <a:r>
              <a:rPr sz="3200" b="1" spc="5" dirty="0">
                <a:latin typeface="Calibri"/>
                <a:cs typeface="Calibri"/>
              </a:rPr>
              <a:t>o</a:t>
            </a:r>
            <a:r>
              <a:rPr sz="3200" b="1" dirty="0">
                <a:latin typeface="Calibri"/>
                <a:cs typeface="Calibri"/>
              </a:rPr>
              <a:t>r</a:t>
            </a:r>
            <a:r>
              <a:rPr sz="3200" b="1" spc="-35" dirty="0">
                <a:latin typeface="Calibri"/>
                <a:cs typeface="Calibri"/>
              </a:rPr>
              <a:t>t</a:t>
            </a:r>
            <a:r>
              <a:rPr sz="3200" b="1" spc="-10" dirty="0">
                <a:latin typeface="Calibri"/>
                <a:cs typeface="Calibri"/>
              </a:rPr>
              <a:t>ed </a:t>
            </a:r>
            <a:r>
              <a:rPr sz="3200" b="1" i="1" spc="-5" dirty="0">
                <a:latin typeface="Calibri"/>
                <a:cs typeface="Calibri"/>
              </a:rPr>
              <a:t>i</a:t>
            </a:r>
            <a:r>
              <a:rPr sz="3200" b="1" i="1" dirty="0">
                <a:latin typeface="Calibri"/>
                <a:cs typeface="Calibri"/>
              </a:rPr>
              <a:t>m</a:t>
            </a:r>
            <a:r>
              <a:rPr sz="3200" b="1" i="1" spc="5" dirty="0">
                <a:latin typeface="Calibri"/>
                <a:cs typeface="Calibri"/>
              </a:rPr>
              <a:t>m</a:t>
            </a:r>
            <a:r>
              <a:rPr sz="3200" b="1" i="1" spc="-5" dirty="0">
                <a:latin typeface="Calibri"/>
                <a:cs typeface="Calibri"/>
              </a:rPr>
              <a:t>e</a:t>
            </a:r>
            <a:r>
              <a:rPr sz="3200" b="1" i="1" dirty="0">
                <a:latin typeface="Calibri"/>
                <a:cs typeface="Calibri"/>
              </a:rPr>
              <a:t>d</a:t>
            </a:r>
            <a:r>
              <a:rPr sz="3200" b="1" i="1" spc="-5" dirty="0">
                <a:latin typeface="Calibri"/>
                <a:cs typeface="Calibri"/>
              </a:rPr>
              <a:t>i</a:t>
            </a:r>
            <a:r>
              <a:rPr sz="3200" b="1" i="1" dirty="0">
                <a:latin typeface="Calibri"/>
                <a:cs typeface="Calibri"/>
              </a:rPr>
              <a:t>a</a:t>
            </a:r>
            <a:r>
              <a:rPr sz="3200" b="1" i="1" spc="-20" dirty="0">
                <a:latin typeface="Calibri"/>
                <a:cs typeface="Calibri"/>
              </a:rPr>
              <a:t>t</a:t>
            </a:r>
            <a:r>
              <a:rPr sz="3200" b="1" i="1" spc="-5" dirty="0">
                <a:latin typeface="Calibri"/>
                <a:cs typeface="Calibri"/>
              </a:rPr>
              <a:t>el</a:t>
            </a:r>
            <a:r>
              <a:rPr sz="3200" b="1" i="1" spc="-10" dirty="0">
                <a:latin typeface="Calibri"/>
                <a:cs typeface="Calibri"/>
              </a:rPr>
              <a:t>y</a:t>
            </a:r>
            <a:r>
              <a:rPr sz="3200" b="1" dirty="0">
                <a:latin typeface="Calibri"/>
                <a:cs typeface="Calibri"/>
              </a:rPr>
              <a:t>.</a:t>
            </a:r>
            <a:r>
              <a:rPr sz="3200" b="1" spc="-45" dirty="0">
                <a:latin typeface="Calibri"/>
                <a:cs typeface="Calibri"/>
              </a:rPr>
              <a:t> </a:t>
            </a:r>
            <a:r>
              <a:rPr sz="3200" b="1" spc="-5" dirty="0">
                <a:latin typeface="Calibri"/>
                <a:cs typeface="Calibri"/>
              </a:rPr>
              <a:t>D</a:t>
            </a:r>
            <a:r>
              <a:rPr sz="3200" b="1" dirty="0">
                <a:latin typeface="Calibri"/>
                <a:cs typeface="Calibri"/>
              </a:rPr>
              <a:t>o </a:t>
            </a:r>
            <a:r>
              <a:rPr sz="3200" b="1" spc="-5" dirty="0">
                <a:latin typeface="Calibri"/>
                <a:cs typeface="Calibri"/>
              </a:rPr>
              <a:t>n</a:t>
            </a:r>
            <a:r>
              <a:rPr sz="3200" b="1" spc="5" dirty="0">
                <a:latin typeface="Calibri"/>
                <a:cs typeface="Calibri"/>
              </a:rPr>
              <a:t>o</a:t>
            </a:r>
            <a:r>
              <a:rPr sz="3200" b="1" dirty="0">
                <a:latin typeface="Calibri"/>
                <a:cs typeface="Calibri"/>
              </a:rPr>
              <a:t>t </a:t>
            </a:r>
            <a:r>
              <a:rPr sz="3200" b="1" spc="-5" dirty="0">
                <a:latin typeface="Calibri"/>
                <a:cs typeface="Calibri"/>
              </a:rPr>
              <a:t>de</a:t>
            </a:r>
            <a:r>
              <a:rPr sz="3200" b="1" dirty="0">
                <a:latin typeface="Calibri"/>
                <a:cs typeface="Calibri"/>
              </a:rPr>
              <a:t>l</a:t>
            </a:r>
            <a:r>
              <a:rPr sz="3200" b="1" spc="-60" dirty="0">
                <a:latin typeface="Calibri"/>
                <a:cs typeface="Calibri"/>
              </a:rPr>
              <a:t>a</a:t>
            </a:r>
            <a:r>
              <a:rPr sz="3200" b="1" dirty="0">
                <a:latin typeface="Calibri"/>
                <a:cs typeface="Calibri"/>
              </a:rPr>
              <a:t>y</a:t>
            </a:r>
            <a:r>
              <a:rPr sz="3200" b="1" spc="-25" dirty="0">
                <a:latin typeface="Calibri"/>
                <a:cs typeface="Calibri"/>
              </a:rPr>
              <a:t> </a:t>
            </a:r>
            <a:r>
              <a:rPr sz="3200" b="1" spc="-35" dirty="0">
                <a:latin typeface="Calibri"/>
                <a:cs typeface="Calibri"/>
              </a:rPr>
              <a:t>r</a:t>
            </a:r>
            <a:r>
              <a:rPr sz="3200" b="1" spc="-5" dirty="0">
                <a:latin typeface="Calibri"/>
                <a:cs typeface="Calibri"/>
              </a:rPr>
              <a:t>ep</a:t>
            </a:r>
            <a:r>
              <a:rPr sz="3200" b="1" spc="5" dirty="0">
                <a:latin typeface="Calibri"/>
                <a:cs typeface="Calibri"/>
              </a:rPr>
              <a:t>o</a:t>
            </a:r>
            <a:r>
              <a:rPr sz="3200" b="1" dirty="0">
                <a:latin typeface="Calibri"/>
                <a:cs typeface="Calibri"/>
              </a:rPr>
              <a:t>r</a:t>
            </a:r>
            <a:r>
              <a:rPr sz="3200" b="1" spc="5" dirty="0">
                <a:latin typeface="Calibri"/>
                <a:cs typeface="Calibri"/>
              </a:rPr>
              <a:t>t</a:t>
            </a:r>
            <a:r>
              <a:rPr sz="3200" b="1" spc="-5" dirty="0">
                <a:latin typeface="Calibri"/>
                <a:cs typeface="Calibri"/>
              </a:rPr>
              <a:t>in</a:t>
            </a:r>
            <a:r>
              <a:rPr sz="3200" b="1" dirty="0">
                <a:latin typeface="Calibri"/>
                <a:cs typeface="Calibri"/>
              </a:rPr>
              <a:t>g</a:t>
            </a:r>
            <a:r>
              <a:rPr sz="3200" b="1" spc="-25" dirty="0">
                <a:latin typeface="Calibri"/>
                <a:cs typeface="Calibri"/>
              </a:rPr>
              <a:t> </a:t>
            </a:r>
            <a:r>
              <a:rPr sz="3200" b="1" spc="-5" dirty="0">
                <a:latin typeface="Calibri"/>
                <a:cs typeface="Calibri"/>
              </a:rPr>
              <a:t>unde</a:t>
            </a:r>
            <a:r>
              <a:rPr sz="3200" b="1" dirty="0">
                <a:latin typeface="Calibri"/>
                <a:cs typeface="Calibri"/>
              </a:rPr>
              <a:t>r</a:t>
            </a:r>
            <a:r>
              <a:rPr sz="3200" b="1" spc="-5" dirty="0">
                <a:latin typeface="Calibri"/>
                <a:cs typeface="Calibri"/>
              </a:rPr>
              <a:t> </a:t>
            </a:r>
            <a:r>
              <a:rPr sz="3200" b="1" dirty="0">
                <a:latin typeface="Calibri"/>
                <a:cs typeface="Calibri"/>
              </a:rPr>
              <a:t>a</a:t>
            </a:r>
            <a:r>
              <a:rPr sz="3200" b="1" spc="-65" dirty="0">
                <a:latin typeface="Calibri"/>
                <a:cs typeface="Calibri"/>
              </a:rPr>
              <a:t>n</a:t>
            </a:r>
            <a:r>
              <a:rPr sz="3200" b="1" dirty="0">
                <a:latin typeface="Calibri"/>
                <a:cs typeface="Calibri"/>
              </a:rPr>
              <a:t>y ci</a:t>
            </a:r>
            <a:r>
              <a:rPr sz="3200" b="1" spc="-45" dirty="0">
                <a:latin typeface="Calibri"/>
                <a:cs typeface="Calibri"/>
              </a:rPr>
              <a:t>r</a:t>
            </a:r>
            <a:r>
              <a:rPr sz="3200" b="1" dirty="0">
                <a:latin typeface="Calibri"/>
                <a:cs typeface="Calibri"/>
              </a:rPr>
              <a:t>c</a:t>
            </a:r>
            <a:r>
              <a:rPr sz="3200" b="1" spc="-5" dirty="0">
                <a:latin typeface="Calibri"/>
                <a:cs typeface="Calibri"/>
              </a:rPr>
              <a:t>um</a:t>
            </a:r>
            <a:r>
              <a:rPr sz="3200" b="1" spc="-35" dirty="0">
                <a:latin typeface="Calibri"/>
                <a:cs typeface="Calibri"/>
              </a:rPr>
              <a:t>st</a:t>
            </a:r>
            <a:r>
              <a:rPr sz="3200" b="1" dirty="0">
                <a:latin typeface="Calibri"/>
                <a:cs typeface="Calibri"/>
              </a:rPr>
              <a:t>a</a:t>
            </a:r>
            <a:r>
              <a:rPr sz="3200" b="1" spc="-20" dirty="0">
                <a:latin typeface="Calibri"/>
                <a:cs typeface="Calibri"/>
              </a:rPr>
              <a:t>n</a:t>
            </a:r>
            <a:r>
              <a:rPr sz="3200" b="1" dirty="0">
                <a:latin typeface="Calibri"/>
                <a:cs typeface="Calibri"/>
              </a:rPr>
              <a:t>c</a:t>
            </a:r>
            <a:r>
              <a:rPr sz="3200" b="1" spc="-5" dirty="0">
                <a:latin typeface="Calibri"/>
                <a:cs typeface="Calibri"/>
              </a:rPr>
              <a:t>e</a:t>
            </a:r>
            <a:r>
              <a:rPr sz="3200" b="1" dirty="0">
                <a:latin typeface="Calibri"/>
                <a:cs typeface="Calibri"/>
              </a:rPr>
              <a:t>.</a:t>
            </a:r>
            <a:endParaRPr sz="3200" dirty="0">
              <a:latin typeface="Calibri"/>
              <a:cs typeface="Calibri"/>
            </a:endParaRPr>
          </a:p>
        </p:txBody>
      </p:sp>
      <p:sp>
        <p:nvSpPr>
          <p:cNvPr id="3" name="object 3"/>
          <p:cNvSpPr txBox="1">
            <a:spLocks noGrp="1"/>
          </p:cNvSpPr>
          <p:nvPr>
            <p:ph type="title"/>
          </p:nvPr>
        </p:nvSpPr>
        <p:spPr>
          <a:prstGeom prst="rect">
            <a:avLst/>
          </a:prstGeom>
        </p:spPr>
        <p:txBody>
          <a:bodyPr vert="horz" wrap="square" lIns="0" tIns="311957" rIns="0" bIns="0" rtlCol="0">
            <a:spAutoFit/>
          </a:bodyPr>
          <a:lstStyle/>
          <a:p>
            <a:pPr marL="12700">
              <a:lnSpc>
                <a:spcPts val="3329"/>
              </a:lnSpc>
            </a:pPr>
            <a:r>
              <a:rPr spc="-30" dirty="0"/>
              <a:t>R</a:t>
            </a:r>
            <a:r>
              <a:rPr spc="-15" dirty="0"/>
              <a:t>es</a:t>
            </a:r>
            <a:r>
              <a:rPr spc="-25" dirty="0"/>
              <a:t>pon</a:t>
            </a:r>
            <a:r>
              <a:rPr spc="-15" dirty="0"/>
              <a:t>s</a:t>
            </a:r>
            <a:r>
              <a:rPr spc="-10" dirty="0"/>
              <a:t>i</a:t>
            </a:r>
            <a:r>
              <a:rPr spc="-25" dirty="0"/>
              <a:t>b</a:t>
            </a:r>
            <a:r>
              <a:rPr spc="-10" dirty="0"/>
              <a:t>ili</a:t>
            </a:r>
            <a:r>
              <a:rPr spc="0" dirty="0"/>
              <a:t>t</a:t>
            </a:r>
            <a:r>
              <a:rPr spc="-20" dirty="0"/>
              <a:t>y</a:t>
            </a:r>
            <a:r>
              <a:rPr spc="15" dirty="0"/>
              <a:t> </a:t>
            </a:r>
            <a:r>
              <a:rPr spc="-10" dirty="0"/>
              <a:t>f</a:t>
            </a:r>
            <a:r>
              <a:rPr spc="-25" dirty="0"/>
              <a:t>o</a:t>
            </a:r>
            <a:r>
              <a:rPr spc="-15" dirty="0"/>
              <a:t>r</a:t>
            </a:r>
            <a:r>
              <a:rPr spc="15" dirty="0"/>
              <a:t> </a:t>
            </a:r>
            <a:r>
              <a:rPr spc="-30" dirty="0"/>
              <a:t>R</a:t>
            </a:r>
            <a:r>
              <a:rPr spc="-15" dirty="0"/>
              <a:t>e</a:t>
            </a:r>
            <a:r>
              <a:rPr spc="-25" dirty="0"/>
              <a:t>po</a:t>
            </a:r>
            <a:r>
              <a:rPr spc="-10" dirty="0"/>
              <a:t>rti</a:t>
            </a:r>
            <a:r>
              <a:rPr spc="-25" dirty="0"/>
              <a:t>n</a:t>
            </a:r>
            <a:r>
              <a:rPr spc="-20" dirty="0"/>
              <a:t>g</a:t>
            </a:r>
          </a:p>
        </p:txBody>
      </p:sp>
      <p:sp>
        <p:nvSpPr>
          <p:cNvPr id="2" name="object 2"/>
          <p:cNvSpPr txBox="1"/>
          <p:nvPr/>
        </p:nvSpPr>
        <p:spPr>
          <a:xfrm>
            <a:off x="383540" y="937877"/>
            <a:ext cx="2058035" cy="228600"/>
          </a:xfrm>
          <a:prstGeom prst="rect">
            <a:avLst/>
          </a:prstGeom>
        </p:spPr>
        <p:txBody>
          <a:bodyPr vert="horz" wrap="square" lIns="0" tIns="0" rIns="0" bIns="0" rtlCol="0">
            <a:spAutoFit/>
          </a:bodyPr>
          <a:lstStyle/>
          <a:p>
            <a:pPr marL="12700">
              <a:lnSpc>
                <a:spcPts val="2140"/>
              </a:lnSpc>
            </a:pPr>
            <a:r>
              <a:rPr sz="1800" b="1" dirty="0">
                <a:solidFill>
                  <a:srgbClr val="A1261E"/>
                </a:solidFill>
                <a:latin typeface="Arial"/>
                <a:cs typeface="Arial"/>
              </a:rPr>
              <a:t>In</a:t>
            </a:r>
            <a:r>
              <a:rPr sz="1800" b="1" spc="-5" dirty="0">
                <a:solidFill>
                  <a:srgbClr val="A1261E"/>
                </a:solidFill>
                <a:latin typeface="Arial"/>
                <a:cs typeface="Arial"/>
              </a:rPr>
              <a:t>c</a:t>
            </a:r>
            <a:r>
              <a:rPr sz="1800" b="1" dirty="0">
                <a:solidFill>
                  <a:srgbClr val="A1261E"/>
                </a:solidFill>
                <a:latin typeface="Arial"/>
                <a:cs typeface="Arial"/>
              </a:rPr>
              <a:t>id</a:t>
            </a:r>
            <a:r>
              <a:rPr sz="1800" b="1" spc="-5" dirty="0">
                <a:solidFill>
                  <a:srgbClr val="A1261E"/>
                </a:solidFill>
                <a:latin typeface="Arial"/>
                <a:cs typeface="Arial"/>
              </a:rPr>
              <a:t>e</a:t>
            </a:r>
            <a:r>
              <a:rPr sz="1800" b="1" dirty="0">
                <a:solidFill>
                  <a:srgbClr val="A1261E"/>
                </a:solidFill>
                <a:latin typeface="Arial"/>
                <a:cs typeface="Arial"/>
              </a:rPr>
              <a:t>nt</a:t>
            </a:r>
            <a:r>
              <a:rPr sz="1800" b="1" spc="-10" dirty="0">
                <a:solidFill>
                  <a:srgbClr val="A1261E"/>
                </a:solidFill>
                <a:latin typeface="Arial"/>
                <a:cs typeface="Arial"/>
              </a:rPr>
              <a:t> </a:t>
            </a:r>
            <a:r>
              <a:rPr sz="1800" b="1" spc="-5" dirty="0">
                <a:solidFill>
                  <a:srgbClr val="A1261E"/>
                </a:solidFill>
                <a:latin typeface="Arial"/>
                <a:cs typeface="Arial"/>
              </a:rPr>
              <a:t>Res</a:t>
            </a:r>
            <a:r>
              <a:rPr sz="1800" b="1" dirty="0">
                <a:solidFill>
                  <a:srgbClr val="A1261E"/>
                </a:solidFill>
                <a:latin typeface="Arial"/>
                <a:cs typeface="Arial"/>
              </a:rPr>
              <a:t>pon</a:t>
            </a:r>
            <a:r>
              <a:rPr sz="1800" b="1" spc="-5" dirty="0">
                <a:solidFill>
                  <a:srgbClr val="A1261E"/>
                </a:solidFill>
                <a:latin typeface="Arial"/>
                <a:cs typeface="Arial"/>
              </a:rPr>
              <a:t>s</a:t>
            </a:r>
            <a:r>
              <a:rPr sz="1800" b="1" dirty="0">
                <a:solidFill>
                  <a:srgbClr val="A1261E"/>
                </a:solidFill>
                <a:latin typeface="Arial"/>
                <a:cs typeface="Arial"/>
              </a:rPr>
              <a:t>e</a:t>
            </a:r>
            <a:endParaRPr sz="1800">
              <a:latin typeface="Arial"/>
              <a:cs typeface="Arial"/>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50165">
              <a:lnSpc>
                <a:spcPct val="100000"/>
              </a:lnSpc>
            </a:pPr>
            <a:fld id="{81D60167-4931-47E6-BA6A-407CBD079E47}" type="slidenum">
              <a:rPr dirty="0"/>
              <a:t>54</a:t>
            </a:fld>
            <a:endParaRPr dirty="0"/>
          </a:p>
        </p:txBody>
      </p:sp>
      <p:sp>
        <p:nvSpPr>
          <p:cNvPr id="5" name="object 5"/>
          <p:cNvSpPr txBox="1">
            <a:spLocks noGrp="1"/>
          </p:cNvSpPr>
          <p:nvPr>
            <p:ph type="ftr" sz="quarter" idx="5"/>
          </p:nvPr>
        </p:nvSpPr>
        <p:spPr>
          <a:prstGeom prst="rect">
            <a:avLst/>
          </a:prstGeom>
        </p:spPr>
        <p:txBody>
          <a:bodyPr vert="horz" wrap="square" lIns="0" tIns="0" rIns="0" bIns="0" rtlCol="0">
            <a:spAutoFit/>
          </a:bodyPr>
          <a:lstStyle/>
          <a:p>
            <a:pPr marL="12700">
              <a:lnSpc>
                <a:spcPct val="100000"/>
              </a:lnSpc>
            </a:pPr>
            <a:r>
              <a:rPr spc="-10" dirty="0"/>
              <a:t>In</a:t>
            </a:r>
            <a:r>
              <a:rPr spc="0" dirty="0"/>
              <a:t>f</a:t>
            </a:r>
            <a:r>
              <a:rPr spc="-15" dirty="0"/>
              <a:t>o</a:t>
            </a:r>
            <a:r>
              <a:rPr spc="-5" dirty="0"/>
              <a:t>r</a:t>
            </a:r>
            <a:r>
              <a:rPr spc="5" dirty="0"/>
              <a:t>m</a:t>
            </a:r>
            <a:r>
              <a:rPr spc="-10" dirty="0"/>
              <a:t>at</a:t>
            </a:r>
            <a:r>
              <a:rPr spc="-15" dirty="0"/>
              <a:t>io</a:t>
            </a:r>
            <a:r>
              <a:rPr spc="-10" dirty="0"/>
              <a:t>n</a:t>
            </a:r>
            <a:r>
              <a:rPr spc="-40" dirty="0"/>
              <a:t> </a:t>
            </a:r>
            <a:r>
              <a:rPr spc="-15" dirty="0"/>
              <a:t>Se</a:t>
            </a:r>
            <a:r>
              <a:rPr dirty="0"/>
              <a:t>c</a:t>
            </a:r>
            <a:r>
              <a:rPr spc="-15" dirty="0"/>
              <a:t>u</a:t>
            </a:r>
            <a:r>
              <a:rPr spc="-5" dirty="0"/>
              <a:t>r</a:t>
            </a:r>
            <a:r>
              <a:rPr spc="-10" dirty="0"/>
              <a:t>it</a:t>
            </a:r>
            <a:r>
              <a:rPr spc="-5" dirty="0"/>
              <a:t>y</a:t>
            </a:r>
            <a:r>
              <a:rPr dirty="0"/>
              <a:t> </a:t>
            </a:r>
            <a:r>
              <a:rPr spc="0" dirty="0"/>
              <a:t>f</a:t>
            </a:r>
            <a:r>
              <a:rPr spc="-15" dirty="0"/>
              <a:t>o</a:t>
            </a:r>
            <a:r>
              <a:rPr spc="-5" dirty="0"/>
              <a:t>r</a:t>
            </a:r>
            <a:r>
              <a:rPr spc="-10" dirty="0"/>
              <a:t> </a:t>
            </a:r>
            <a:r>
              <a:rPr spc="-15" dirty="0"/>
              <a:t>E</a:t>
            </a:r>
            <a:r>
              <a:rPr dirty="0"/>
              <a:t>x</a:t>
            </a:r>
            <a:r>
              <a:rPr spc="-15" dirty="0"/>
              <a:t>e</a:t>
            </a:r>
            <a:r>
              <a:rPr dirty="0"/>
              <a:t>c</a:t>
            </a:r>
            <a:r>
              <a:rPr spc="-10" dirty="0"/>
              <a:t>uti</a:t>
            </a:r>
            <a:r>
              <a:rPr spc="-15" dirty="0"/>
              <a:t>ves</a:t>
            </a:r>
          </a:p>
        </p:txBody>
      </p:sp>
      <p:sp>
        <p:nvSpPr>
          <p:cNvPr id="3" name="object 3"/>
          <p:cNvSpPr txBox="1"/>
          <p:nvPr/>
        </p:nvSpPr>
        <p:spPr>
          <a:xfrm>
            <a:off x="535940" y="1835586"/>
            <a:ext cx="8468360" cy="4293483"/>
          </a:xfrm>
          <a:prstGeom prst="rect">
            <a:avLst/>
          </a:prstGeom>
        </p:spPr>
        <p:txBody>
          <a:bodyPr vert="horz" wrap="square" lIns="0" tIns="0" rIns="0" bIns="0" rtlCol="0">
            <a:spAutoFit/>
          </a:bodyPr>
          <a:lstStyle/>
          <a:p>
            <a:pPr marL="241300" marR="551180" indent="-228600">
              <a:lnSpc>
                <a:spcPct val="100000"/>
              </a:lnSpc>
            </a:pPr>
            <a:r>
              <a:rPr sz="1800" dirty="0">
                <a:latin typeface="Webdings"/>
                <a:cs typeface="Webdings"/>
              </a:rPr>
              <a:t></a:t>
            </a:r>
            <a:r>
              <a:rPr sz="1800" spc="-5" dirty="0">
                <a:latin typeface="Arial"/>
                <a:cs typeface="Arial"/>
              </a:rPr>
              <a:t>R</a:t>
            </a:r>
            <a:r>
              <a:rPr sz="1800" spc="-10" dirty="0">
                <a:latin typeface="Arial"/>
                <a:cs typeface="Arial"/>
              </a:rPr>
              <a:t>epo</a:t>
            </a:r>
            <a:r>
              <a:rPr sz="1800" dirty="0">
                <a:latin typeface="Arial"/>
                <a:cs typeface="Arial"/>
              </a:rPr>
              <a:t>rt</a:t>
            </a:r>
            <a:r>
              <a:rPr sz="1800" spc="15" dirty="0">
                <a:latin typeface="Arial"/>
                <a:cs typeface="Arial"/>
              </a:rPr>
              <a:t> </a:t>
            </a:r>
            <a:r>
              <a:rPr sz="1800" spc="-10" dirty="0">
                <a:latin typeface="Arial"/>
                <a:cs typeface="Arial"/>
              </a:rPr>
              <a:t>an</a:t>
            </a:r>
            <a:r>
              <a:rPr sz="1800" dirty="0">
                <a:latin typeface="Arial"/>
                <a:cs typeface="Arial"/>
              </a:rPr>
              <a:t>y s</a:t>
            </a:r>
            <a:r>
              <a:rPr sz="1800" spc="-5" dirty="0">
                <a:latin typeface="Arial"/>
                <a:cs typeface="Arial"/>
              </a:rPr>
              <a:t>i</a:t>
            </a:r>
            <a:r>
              <a:rPr sz="1800" dirty="0">
                <a:latin typeface="Arial"/>
                <a:cs typeface="Arial"/>
              </a:rPr>
              <a:t>t</a:t>
            </a:r>
            <a:r>
              <a:rPr sz="1800" spc="-10" dirty="0">
                <a:latin typeface="Arial"/>
                <a:cs typeface="Arial"/>
              </a:rPr>
              <a:t>ua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10" dirty="0">
                <a:latin typeface="Arial"/>
                <a:cs typeface="Arial"/>
              </a:rPr>
              <a:t> </a:t>
            </a:r>
            <a:r>
              <a:rPr sz="1800" dirty="0">
                <a:latin typeface="Arial"/>
                <a:cs typeface="Arial"/>
              </a:rPr>
              <a:t>t</a:t>
            </a:r>
            <a:r>
              <a:rPr sz="1800" spc="-10" dirty="0">
                <a:latin typeface="Arial"/>
                <a:cs typeface="Arial"/>
              </a:rPr>
              <a:t>ha</a:t>
            </a:r>
            <a:r>
              <a:rPr sz="1800" dirty="0">
                <a:latin typeface="Arial"/>
                <a:cs typeface="Arial"/>
              </a:rPr>
              <a:t>t</a:t>
            </a:r>
            <a:r>
              <a:rPr sz="1800" spc="5" dirty="0">
                <a:latin typeface="Arial"/>
                <a:cs typeface="Arial"/>
              </a:rPr>
              <a:t> </a:t>
            </a:r>
            <a:r>
              <a:rPr sz="1800" dirty="0">
                <a:latin typeface="Arial"/>
                <a:cs typeface="Arial"/>
              </a:rPr>
              <a:t>c</a:t>
            </a:r>
            <a:r>
              <a:rPr sz="1800" spc="-10" dirty="0">
                <a:latin typeface="Arial"/>
                <a:cs typeface="Arial"/>
              </a:rPr>
              <a:t>ou</a:t>
            </a:r>
            <a:r>
              <a:rPr sz="1800" spc="-5" dirty="0">
                <a:latin typeface="Arial"/>
                <a:cs typeface="Arial"/>
              </a:rPr>
              <a:t>l</a:t>
            </a:r>
            <a:r>
              <a:rPr sz="1800" dirty="0">
                <a:latin typeface="Arial"/>
                <a:cs typeface="Arial"/>
              </a:rPr>
              <a:t>d</a:t>
            </a:r>
            <a:r>
              <a:rPr sz="1800" spc="10" dirty="0">
                <a:latin typeface="Arial"/>
                <a:cs typeface="Arial"/>
              </a:rPr>
              <a:t> </a:t>
            </a:r>
            <a:r>
              <a:rPr sz="1800" dirty="0">
                <a:latin typeface="Arial"/>
                <a:cs typeface="Arial"/>
              </a:rPr>
              <a:t>c</a:t>
            </a:r>
            <a:r>
              <a:rPr sz="1800" spc="-10" dirty="0">
                <a:latin typeface="Arial"/>
                <a:cs typeface="Arial"/>
              </a:rPr>
              <a:t>o</a:t>
            </a:r>
            <a:r>
              <a:rPr sz="1800" dirty="0">
                <a:latin typeface="Arial"/>
                <a:cs typeface="Arial"/>
              </a:rPr>
              <a:t>m</a:t>
            </a:r>
            <a:r>
              <a:rPr sz="1800" spc="-10" dirty="0">
                <a:latin typeface="Arial"/>
                <a:cs typeface="Arial"/>
              </a:rPr>
              <a:t>p</a:t>
            </a:r>
            <a:r>
              <a:rPr sz="1800" dirty="0">
                <a:latin typeface="Arial"/>
                <a:cs typeface="Arial"/>
              </a:rPr>
              <a:t>r</a:t>
            </a:r>
            <a:r>
              <a:rPr sz="1800" spc="-10" dirty="0">
                <a:latin typeface="Arial"/>
                <a:cs typeface="Arial"/>
              </a:rPr>
              <a:t>o</a:t>
            </a:r>
            <a:r>
              <a:rPr sz="1800" dirty="0">
                <a:latin typeface="Arial"/>
                <a:cs typeface="Arial"/>
              </a:rPr>
              <a:t>m</a:t>
            </a:r>
            <a:r>
              <a:rPr sz="1800" spc="-5" dirty="0">
                <a:latin typeface="Arial"/>
                <a:cs typeface="Arial"/>
              </a:rPr>
              <a:t>i</a:t>
            </a:r>
            <a:r>
              <a:rPr sz="1800" dirty="0">
                <a:latin typeface="Arial"/>
                <a:cs typeface="Arial"/>
              </a:rPr>
              <a:t>se</a:t>
            </a:r>
            <a:r>
              <a:rPr sz="1800" spc="10"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a:t>
            </a:r>
            <a:r>
              <a:rPr sz="1800" dirty="0">
                <a:latin typeface="Arial"/>
                <a:cs typeface="Arial"/>
              </a:rPr>
              <a:t>c</a:t>
            </a:r>
            <a:r>
              <a:rPr sz="1800" spc="-10" dirty="0">
                <a:latin typeface="Arial"/>
                <a:cs typeface="Arial"/>
              </a:rPr>
              <a:t>on</a:t>
            </a:r>
            <a:r>
              <a:rPr sz="1800" dirty="0">
                <a:latin typeface="Arial"/>
                <a:cs typeface="Arial"/>
              </a:rPr>
              <a:t>f</a:t>
            </a:r>
            <a:r>
              <a:rPr sz="1800" spc="-5" dirty="0">
                <a:latin typeface="Arial"/>
                <a:cs typeface="Arial"/>
              </a:rPr>
              <a:t>i</a:t>
            </a:r>
            <a:r>
              <a:rPr sz="1800" spc="-10" dirty="0">
                <a:latin typeface="Arial"/>
                <a:cs typeface="Arial"/>
              </a:rPr>
              <a:t>den</a:t>
            </a:r>
            <a:r>
              <a:rPr sz="1800" dirty="0">
                <a:latin typeface="Arial"/>
                <a:cs typeface="Arial"/>
              </a:rPr>
              <a:t>t</a:t>
            </a:r>
            <a:r>
              <a:rPr sz="1800" spc="-5" dirty="0">
                <a:latin typeface="Arial"/>
                <a:cs typeface="Arial"/>
              </a:rPr>
              <a:t>i</a:t>
            </a:r>
            <a:r>
              <a:rPr sz="1800" spc="-10" dirty="0">
                <a:latin typeface="Arial"/>
                <a:cs typeface="Arial"/>
              </a:rPr>
              <a:t>a</a:t>
            </a:r>
            <a:r>
              <a:rPr sz="1800" spc="-5" dirty="0">
                <a:latin typeface="Arial"/>
                <a:cs typeface="Arial"/>
              </a:rPr>
              <a:t>li</a:t>
            </a:r>
            <a:r>
              <a:rPr sz="1800" dirty="0">
                <a:latin typeface="Arial"/>
                <a:cs typeface="Arial"/>
              </a:rPr>
              <a:t>t</a:t>
            </a:r>
            <a:r>
              <a:rPr sz="1800" spc="-25" dirty="0">
                <a:latin typeface="Arial"/>
                <a:cs typeface="Arial"/>
              </a:rPr>
              <a:t>y</a:t>
            </a:r>
            <a:r>
              <a:rPr sz="1800" dirty="0">
                <a:latin typeface="Arial"/>
                <a:cs typeface="Arial"/>
              </a:rPr>
              <a:t>,</a:t>
            </a:r>
            <a:r>
              <a:rPr sz="1800" spc="55" dirty="0">
                <a:latin typeface="Arial"/>
                <a:cs typeface="Arial"/>
              </a:rPr>
              <a:t> </a:t>
            </a:r>
            <a:r>
              <a:rPr sz="1800" spc="-10" dirty="0">
                <a:latin typeface="Arial"/>
                <a:cs typeface="Arial"/>
              </a:rPr>
              <a:t>a</a:t>
            </a:r>
            <a:r>
              <a:rPr sz="1800" dirty="0">
                <a:latin typeface="Arial"/>
                <a:cs typeface="Arial"/>
              </a:rPr>
              <a:t>v</a:t>
            </a:r>
            <a:r>
              <a:rPr sz="1800" spc="-10" dirty="0">
                <a:latin typeface="Arial"/>
                <a:cs typeface="Arial"/>
              </a:rPr>
              <a:t>a</a:t>
            </a:r>
            <a:r>
              <a:rPr sz="1800" spc="-5" dirty="0">
                <a:latin typeface="Arial"/>
                <a:cs typeface="Arial"/>
              </a:rPr>
              <a:t>il</a:t>
            </a:r>
            <a:r>
              <a:rPr sz="1800" spc="-10" dirty="0">
                <a:latin typeface="Arial"/>
                <a:cs typeface="Arial"/>
              </a:rPr>
              <a:t>ab</a:t>
            </a:r>
            <a:r>
              <a:rPr sz="1800" spc="-5" dirty="0">
                <a:latin typeface="Arial"/>
                <a:cs typeface="Arial"/>
              </a:rPr>
              <a:t>ili</a:t>
            </a:r>
            <a:r>
              <a:rPr sz="1800" dirty="0">
                <a:latin typeface="Arial"/>
                <a:cs typeface="Arial"/>
              </a:rPr>
              <a:t>ty</a:t>
            </a:r>
            <a:r>
              <a:rPr sz="1800" spc="25" dirty="0">
                <a:latin typeface="Arial"/>
                <a:cs typeface="Arial"/>
              </a:rPr>
              <a:t> </a:t>
            </a:r>
            <a:r>
              <a:rPr sz="1800" spc="-10" dirty="0">
                <a:latin typeface="Arial"/>
                <a:cs typeface="Arial"/>
              </a:rPr>
              <a:t>or </a:t>
            </a:r>
            <a:r>
              <a:rPr sz="1800" spc="-5" dirty="0">
                <a:latin typeface="Arial"/>
                <a:cs typeface="Arial"/>
              </a:rPr>
              <a:t>i</a:t>
            </a:r>
            <a:r>
              <a:rPr sz="1800" spc="-10" dirty="0">
                <a:latin typeface="Arial"/>
                <a:cs typeface="Arial"/>
              </a:rPr>
              <a:t>n</a:t>
            </a:r>
            <a:r>
              <a:rPr sz="1800" dirty="0">
                <a:latin typeface="Arial"/>
                <a:cs typeface="Arial"/>
              </a:rPr>
              <a:t>t</a:t>
            </a:r>
            <a:r>
              <a:rPr sz="1800" spc="-10" dirty="0">
                <a:latin typeface="Arial"/>
                <a:cs typeface="Arial"/>
              </a:rPr>
              <a:t>eg</a:t>
            </a:r>
            <a:r>
              <a:rPr sz="1800" dirty="0">
                <a:latin typeface="Arial"/>
                <a:cs typeface="Arial"/>
              </a:rPr>
              <a:t>r</a:t>
            </a:r>
            <a:r>
              <a:rPr sz="1800" spc="-5" dirty="0">
                <a:latin typeface="Arial"/>
                <a:cs typeface="Arial"/>
              </a:rPr>
              <a:t>i</a:t>
            </a:r>
            <a:r>
              <a:rPr sz="1800" dirty="0">
                <a:latin typeface="Arial"/>
                <a:cs typeface="Arial"/>
              </a:rPr>
              <a:t>ty</a:t>
            </a:r>
            <a:r>
              <a:rPr sz="1800" spc="15"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a:t>
            </a:r>
            <a:r>
              <a:rPr sz="1800" spc="-10" dirty="0">
                <a:latin typeface="Arial"/>
                <a:cs typeface="Arial"/>
              </a:rPr>
              <a:t>da</a:t>
            </a:r>
            <a:r>
              <a:rPr sz="1800" dirty="0">
                <a:latin typeface="Arial"/>
                <a:cs typeface="Arial"/>
              </a:rPr>
              <a:t>ta</a:t>
            </a:r>
            <a:r>
              <a:rPr sz="1800" spc="10" dirty="0">
                <a:latin typeface="Arial"/>
                <a:cs typeface="Arial"/>
              </a:rPr>
              <a:t> </a:t>
            </a:r>
            <a:r>
              <a:rPr sz="1800" spc="-5" dirty="0">
                <a:latin typeface="Arial"/>
                <a:cs typeface="Arial"/>
              </a:rPr>
              <a:t>i</a:t>
            </a:r>
            <a:r>
              <a:rPr sz="1800" dirty="0">
                <a:latin typeface="Arial"/>
                <a:cs typeface="Arial"/>
              </a:rPr>
              <a:t>n</a:t>
            </a:r>
            <a:r>
              <a:rPr sz="1800" spc="-5" dirty="0">
                <a:latin typeface="Arial"/>
                <a:cs typeface="Arial"/>
              </a:rPr>
              <a:t> </a:t>
            </a:r>
            <a:r>
              <a:rPr sz="1800" spc="-10" dirty="0">
                <a:latin typeface="Arial"/>
                <a:cs typeface="Arial"/>
              </a:rPr>
              <a:t>an</a:t>
            </a:r>
            <a:r>
              <a:rPr sz="1800" dirty="0">
                <a:latin typeface="Arial"/>
                <a:cs typeface="Arial"/>
              </a:rPr>
              <a:t>y 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 </a:t>
            </a:r>
            <a:r>
              <a:rPr sz="1800" dirty="0">
                <a:latin typeface="Arial"/>
                <a:cs typeface="Arial"/>
              </a:rPr>
              <a:t>(</a:t>
            </a:r>
            <a:r>
              <a:rPr sz="1800" spc="-10" dirty="0">
                <a:latin typeface="Arial"/>
                <a:cs typeface="Arial"/>
              </a:rPr>
              <a:t>e</a:t>
            </a:r>
            <a:r>
              <a:rPr sz="1800" spc="-5" dirty="0">
                <a:latin typeface="Arial"/>
                <a:cs typeface="Arial"/>
              </a:rPr>
              <a:t>l</a:t>
            </a:r>
            <a:r>
              <a:rPr sz="1800" spc="-10" dirty="0">
                <a:latin typeface="Arial"/>
                <a:cs typeface="Arial"/>
              </a:rPr>
              <a:t>e</a:t>
            </a:r>
            <a:r>
              <a:rPr sz="1800" dirty="0">
                <a:latin typeface="Arial"/>
                <a:cs typeface="Arial"/>
              </a:rPr>
              <a:t>ctr</a:t>
            </a:r>
            <a:r>
              <a:rPr sz="1800" spc="-10" dirty="0">
                <a:latin typeface="Arial"/>
                <a:cs typeface="Arial"/>
              </a:rPr>
              <a:t>on</a:t>
            </a:r>
            <a:r>
              <a:rPr sz="1800" spc="-5" dirty="0">
                <a:latin typeface="Arial"/>
                <a:cs typeface="Arial"/>
              </a:rPr>
              <a:t>i</a:t>
            </a:r>
            <a:r>
              <a:rPr sz="1800" dirty="0">
                <a:latin typeface="Arial"/>
                <a:cs typeface="Arial"/>
              </a:rPr>
              <a:t>c,</a:t>
            </a:r>
            <a:r>
              <a:rPr sz="1800" spc="15" dirty="0">
                <a:latin typeface="Arial"/>
                <a:cs typeface="Arial"/>
              </a:rPr>
              <a:t> </a:t>
            </a:r>
            <a:r>
              <a:rPr sz="1800" spc="-10" dirty="0">
                <a:latin typeface="Arial"/>
                <a:cs typeface="Arial"/>
              </a:rPr>
              <a:t>pape</a:t>
            </a:r>
            <a:r>
              <a:rPr sz="1800" dirty="0">
                <a:latin typeface="Arial"/>
                <a:cs typeface="Arial"/>
              </a:rPr>
              <a:t>r,</a:t>
            </a:r>
            <a:r>
              <a:rPr sz="1800" spc="15" dirty="0">
                <a:latin typeface="Arial"/>
                <a:cs typeface="Arial"/>
              </a:rPr>
              <a:t> </a:t>
            </a:r>
            <a:r>
              <a:rPr sz="1800" spc="-10" dirty="0">
                <a:latin typeface="Arial"/>
                <a:cs typeface="Arial"/>
              </a:rPr>
              <a:t>o</a:t>
            </a:r>
            <a:r>
              <a:rPr sz="1800" dirty="0">
                <a:latin typeface="Arial"/>
                <a:cs typeface="Arial"/>
              </a:rPr>
              <a:t>r </a:t>
            </a:r>
            <a:r>
              <a:rPr sz="1800" spc="-10" dirty="0">
                <a:latin typeface="Arial"/>
                <a:cs typeface="Arial"/>
              </a:rPr>
              <a:t>o</a:t>
            </a:r>
            <a:r>
              <a:rPr sz="1800" dirty="0">
                <a:latin typeface="Arial"/>
                <a:cs typeface="Arial"/>
              </a:rPr>
              <a:t>r</a:t>
            </a:r>
            <a:r>
              <a:rPr sz="1800" spc="-10" dirty="0">
                <a:latin typeface="Arial"/>
                <a:cs typeface="Arial"/>
              </a:rPr>
              <a:t>a</a:t>
            </a:r>
            <a:r>
              <a:rPr sz="1800" dirty="0">
                <a:latin typeface="Arial"/>
                <a:cs typeface="Arial"/>
              </a:rPr>
              <a:t>l c</a:t>
            </a:r>
            <a:r>
              <a:rPr sz="1800" spc="-10" dirty="0">
                <a:latin typeface="Arial"/>
                <a:cs typeface="Arial"/>
              </a:rPr>
              <a:t>o</a:t>
            </a:r>
            <a:r>
              <a:rPr sz="1800" dirty="0">
                <a:latin typeface="Arial"/>
                <a:cs typeface="Arial"/>
              </a:rPr>
              <a:t>mm</a:t>
            </a:r>
            <a:r>
              <a:rPr sz="1800" spc="-10" dirty="0">
                <a:latin typeface="Arial"/>
                <a:cs typeface="Arial"/>
              </a:rPr>
              <a:t>un</a:t>
            </a:r>
            <a:r>
              <a:rPr sz="1800" spc="-5" dirty="0">
                <a:latin typeface="Arial"/>
                <a:cs typeface="Arial"/>
              </a:rPr>
              <a:t>i</a:t>
            </a:r>
            <a:r>
              <a:rPr sz="1800" dirty="0">
                <a:latin typeface="Arial"/>
                <a:cs typeface="Arial"/>
              </a:rPr>
              <a:t>c</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on</a:t>
            </a:r>
            <a:r>
              <a:rPr sz="1800" dirty="0">
                <a:latin typeface="Arial"/>
                <a:cs typeface="Arial"/>
              </a:rPr>
              <a:t>s).</a:t>
            </a:r>
          </a:p>
          <a:p>
            <a:pPr marL="12700">
              <a:lnSpc>
                <a:spcPct val="100000"/>
              </a:lnSpc>
              <a:spcBef>
                <a:spcPts val="860"/>
              </a:spcBef>
            </a:pPr>
            <a:r>
              <a:rPr sz="1800" dirty="0">
                <a:latin typeface="Webdings"/>
                <a:cs typeface="Webdings"/>
              </a:rPr>
              <a:t></a:t>
            </a:r>
            <a:r>
              <a:rPr sz="1800" spc="-5" dirty="0">
                <a:latin typeface="Arial"/>
                <a:cs typeface="Arial"/>
              </a:rPr>
              <a:t>C</a:t>
            </a:r>
            <a:r>
              <a:rPr sz="1800" spc="-10" dirty="0">
                <a:latin typeface="Arial"/>
                <a:cs typeface="Arial"/>
              </a:rPr>
              <a:t>o</a:t>
            </a:r>
            <a:r>
              <a:rPr sz="1800" dirty="0">
                <a:latin typeface="Arial"/>
                <a:cs typeface="Arial"/>
              </a:rPr>
              <a:t>mm</a:t>
            </a:r>
            <a:r>
              <a:rPr sz="1800" spc="-10" dirty="0">
                <a:latin typeface="Arial"/>
                <a:cs typeface="Arial"/>
              </a:rPr>
              <a:t>o</a:t>
            </a:r>
            <a:r>
              <a:rPr sz="1800" dirty="0">
                <a:latin typeface="Arial"/>
                <a:cs typeface="Arial"/>
              </a:rPr>
              <a:t>n</a:t>
            </a:r>
            <a:r>
              <a:rPr sz="1800" spc="10" dirty="0">
                <a:latin typeface="Arial"/>
                <a:cs typeface="Arial"/>
              </a:rPr>
              <a:t> </a:t>
            </a:r>
            <a:r>
              <a:rPr sz="1800" dirty="0">
                <a:latin typeface="Arial"/>
                <a:cs typeface="Arial"/>
              </a:rPr>
              <a:t>s</a:t>
            </a:r>
            <a:r>
              <a:rPr sz="1800" spc="-5" dirty="0">
                <a:latin typeface="Arial"/>
                <a:cs typeface="Arial"/>
              </a:rPr>
              <a:t>i</a:t>
            </a:r>
            <a:r>
              <a:rPr sz="1800" dirty="0">
                <a:latin typeface="Arial"/>
                <a:cs typeface="Arial"/>
              </a:rPr>
              <a:t>t</a:t>
            </a:r>
            <a:r>
              <a:rPr sz="1800" spc="-10" dirty="0">
                <a:latin typeface="Arial"/>
                <a:cs typeface="Arial"/>
              </a:rPr>
              <a:t>ua</a:t>
            </a:r>
            <a:r>
              <a:rPr sz="1800" dirty="0">
                <a:latin typeface="Arial"/>
                <a:cs typeface="Arial"/>
              </a:rPr>
              <a:t>t</a:t>
            </a:r>
            <a:r>
              <a:rPr sz="1800" spc="-5" dirty="0">
                <a:latin typeface="Arial"/>
                <a:cs typeface="Arial"/>
              </a:rPr>
              <a:t>i</a:t>
            </a:r>
            <a:r>
              <a:rPr sz="1800" spc="-10" dirty="0">
                <a:latin typeface="Arial"/>
                <a:cs typeface="Arial"/>
              </a:rPr>
              <a:t>on</a:t>
            </a:r>
            <a:r>
              <a:rPr sz="1800" dirty="0">
                <a:latin typeface="Arial"/>
                <a:cs typeface="Arial"/>
              </a:rPr>
              <a:t>s</a:t>
            </a:r>
            <a:r>
              <a:rPr sz="1800" spc="15" dirty="0">
                <a:latin typeface="Arial"/>
                <a:cs typeface="Arial"/>
              </a:rPr>
              <a:t> </a:t>
            </a:r>
            <a:r>
              <a:rPr sz="1800" spc="-5" dirty="0">
                <a:latin typeface="Arial"/>
                <a:cs typeface="Arial"/>
              </a:rPr>
              <a:t>i</a:t>
            </a:r>
            <a:r>
              <a:rPr sz="1800" spc="-10" dirty="0">
                <a:latin typeface="Arial"/>
                <a:cs typeface="Arial"/>
              </a:rPr>
              <a:t>n</a:t>
            </a:r>
            <a:r>
              <a:rPr sz="1800" dirty="0">
                <a:latin typeface="Arial"/>
                <a:cs typeface="Arial"/>
              </a:rPr>
              <a:t>c</a:t>
            </a:r>
            <a:r>
              <a:rPr sz="1800" spc="-5" dirty="0">
                <a:latin typeface="Arial"/>
                <a:cs typeface="Arial"/>
              </a:rPr>
              <a:t>l</a:t>
            </a:r>
            <a:r>
              <a:rPr sz="1800" spc="-10" dirty="0">
                <a:latin typeface="Arial"/>
                <a:cs typeface="Arial"/>
              </a:rPr>
              <a:t>ude:</a:t>
            </a:r>
            <a:endParaRPr sz="1800" dirty="0">
              <a:latin typeface="Arial"/>
              <a:cs typeface="Arial"/>
            </a:endParaRPr>
          </a:p>
          <a:p>
            <a:pPr marL="584200" marR="170815" indent="-228600">
              <a:lnSpc>
                <a:spcPct val="100000"/>
              </a:lnSpc>
              <a:spcBef>
                <a:spcPts val="865"/>
              </a:spcBef>
              <a:buFont typeface="Arial"/>
              <a:buChar char="–"/>
              <a:tabLst>
                <a:tab pos="584200" algn="l"/>
              </a:tabLst>
            </a:pPr>
            <a:r>
              <a:rPr sz="1800" spc="-10" dirty="0">
                <a:latin typeface="Arial"/>
                <a:cs typeface="Arial"/>
              </a:rPr>
              <a:t>Lo</a:t>
            </a:r>
            <a:r>
              <a:rPr sz="1800" dirty="0">
                <a:latin typeface="Arial"/>
                <a:cs typeface="Arial"/>
              </a:rPr>
              <a:t>ss,</a:t>
            </a:r>
            <a:r>
              <a:rPr sz="1800" spc="5" dirty="0">
                <a:latin typeface="Arial"/>
                <a:cs typeface="Arial"/>
              </a:rPr>
              <a:t> </a:t>
            </a:r>
            <a:r>
              <a:rPr sz="1800" spc="-10" dirty="0">
                <a:latin typeface="Arial"/>
                <a:cs typeface="Arial"/>
              </a:rPr>
              <a:t>da</a:t>
            </a:r>
            <a:r>
              <a:rPr sz="1800" dirty="0">
                <a:latin typeface="Arial"/>
                <a:cs typeface="Arial"/>
              </a:rPr>
              <a:t>m</a:t>
            </a:r>
            <a:r>
              <a:rPr sz="1800" spc="-10" dirty="0">
                <a:latin typeface="Arial"/>
                <a:cs typeface="Arial"/>
              </a:rPr>
              <a:t>age</a:t>
            </a:r>
            <a:r>
              <a:rPr sz="1800" dirty="0">
                <a:latin typeface="Arial"/>
                <a:cs typeface="Arial"/>
              </a:rPr>
              <a:t>,</a:t>
            </a:r>
            <a:r>
              <a:rPr sz="1800" spc="15" dirty="0">
                <a:latin typeface="Arial"/>
                <a:cs typeface="Arial"/>
              </a:rPr>
              <a:t> </a:t>
            </a:r>
            <a:r>
              <a:rPr sz="1800" dirty="0">
                <a:latin typeface="Arial"/>
                <a:cs typeface="Arial"/>
              </a:rPr>
              <a:t>t</a:t>
            </a:r>
            <a:r>
              <a:rPr sz="1800" spc="-10" dirty="0">
                <a:latin typeface="Arial"/>
                <a:cs typeface="Arial"/>
              </a:rPr>
              <a:t>he</a:t>
            </a:r>
            <a:r>
              <a:rPr sz="1800" dirty="0">
                <a:latin typeface="Arial"/>
                <a:cs typeface="Arial"/>
              </a:rPr>
              <a:t>ft,</a:t>
            </a:r>
            <a:r>
              <a:rPr sz="1800" spc="-5" dirty="0">
                <a:latin typeface="Arial"/>
                <a:cs typeface="Arial"/>
              </a:rPr>
              <a:t> </a:t>
            </a:r>
            <a:r>
              <a:rPr sz="1800" spc="-10" dirty="0">
                <a:latin typeface="Arial"/>
                <a:cs typeface="Arial"/>
              </a:rPr>
              <a:t>o</a:t>
            </a:r>
            <a:r>
              <a:rPr sz="1800" dirty="0">
                <a:latin typeface="Arial"/>
                <a:cs typeface="Arial"/>
              </a:rPr>
              <a:t>r </a:t>
            </a:r>
            <a:r>
              <a:rPr sz="1800" spc="-5" dirty="0">
                <a:latin typeface="Arial"/>
                <a:cs typeface="Arial"/>
              </a:rPr>
              <a:t>i</a:t>
            </a:r>
            <a:r>
              <a:rPr sz="1800" dirty="0">
                <a:latin typeface="Arial"/>
                <a:cs typeface="Arial"/>
              </a:rPr>
              <a:t>m</a:t>
            </a:r>
            <a:r>
              <a:rPr sz="1800" spc="-10" dirty="0">
                <a:latin typeface="Arial"/>
                <a:cs typeface="Arial"/>
              </a:rPr>
              <a:t>p</a:t>
            </a:r>
            <a:r>
              <a:rPr sz="1800" dirty="0">
                <a:latin typeface="Arial"/>
                <a:cs typeface="Arial"/>
              </a:rPr>
              <a:t>r</a:t>
            </a:r>
            <a:r>
              <a:rPr sz="1800" spc="-10" dirty="0">
                <a:latin typeface="Arial"/>
                <a:cs typeface="Arial"/>
              </a:rPr>
              <a:t>ope</a:t>
            </a:r>
            <a:r>
              <a:rPr sz="1800" dirty="0">
                <a:latin typeface="Arial"/>
                <a:cs typeface="Arial"/>
              </a:rPr>
              <a:t>r</a:t>
            </a:r>
            <a:r>
              <a:rPr sz="1800" spc="15" dirty="0">
                <a:latin typeface="Arial"/>
                <a:cs typeface="Arial"/>
              </a:rPr>
              <a:t> </a:t>
            </a:r>
            <a:r>
              <a:rPr sz="1800" spc="-10" dirty="0">
                <a:latin typeface="Arial"/>
                <a:cs typeface="Arial"/>
              </a:rPr>
              <a:t>d</a:t>
            </a:r>
            <a:r>
              <a:rPr sz="1800" spc="-5" dirty="0">
                <a:latin typeface="Arial"/>
                <a:cs typeface="Arial"/>
              </a:rPr>
              <a:t>i</a:t>
            </a:r>
            <a:r>
              <a:rPr sz="1800" dirty="0">
                <a:latin typeface="Arial"/>
                <a:cs typeface="Arial"/>
              </a:rPr>
              <a:t>s</a:t>
            </a:r>
            <a:r>
              <a:rPr sz="1800" spc="-10" dirty="0">
                <a:latin typeface="Arial"/>
                <a:cs typeface="Arial"/>
              </a:rPr>
              <a:t>po</a:t>
            </a:r>
            <a:r>
              <a:rPr sz="1800" dirty="0">
                <a:latin typeface="Arial"/>
                <a:cs typeface="Arial"/>
              </a:rPr>
              <a:t>s</a:t>
            </a:r>
            <a:r>
              <a:rPr sz="1800" spc="-10" dirty="0">
                <a:latin typeface="Arial"/>
                <a:cs typeface="Arial"/>
              </a:rPr>
              <a:t>a</a:t>
            </a:r>
            <a:r>
              <a:rPr sz="1800" dirty="0">
                <a:latin typeface="Arial"/>
                <a:cs typeface="Arial"/>
              </a:rPr>
              <a:t>l</a:t>
            </a:r>
            <a:r>
              <a:rPr sz="1800" spc="20"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a:t>
            </a:r>
            <a:r>
              <a:rPr lang="en-US" sz="1800" spc="-5" dirty="0">
                <a:latin typeface="Arial"/>
                <a:cs typeface="Arial"/>
              </a:rPr>
              <a:t>FMCSA</a:t>
            </a:r>
            <a:r>
              <a:rPr sz="1800" dirty="0">
                <a:latin typeface="Arial"/>
                <a:cs typeface="Arial"/>
              </a:rPr>
              <a:t> </a:t>
            </a:r>
            <a:r>
              <a:rPr sz="1800" spc="-10" dirty="0">
                <a:latin typeface="Arial"/>
                <a:cs typeface="Arial"/>
              </a:rPr>
              <a:t>equ</a:t>
            </a:r>
            <a:r>
              <a:rPr sz="1800" spc="-5" dirty="0">
                <a:latin typeface="Arial"/>
                <a:cs typeface="Arial"/>
              </a:rPr>
              <a:t>i</a:t>
            </a:r>
            <a:r>
              <a:rPr sz="1800" spc="-10" dirty="0">
                <a:latin typeface="Arial"/>
                <a:cs typeface="Arial"/>
              </a:rPr>
              <a:t>p</a:t>
            </a:r>
            <a:r>
              <a:rPr sz="1800" dirty="0">
                <a:latin typeface="Arial"/>
                <a:cs typeface="Arial"/>
              </a:rPr>
              <a:t>m</a:t>
            </a:r>
            <a:r>
              <a:rPr sz="1800" spc="-10" dirty="0">
                <a:latin typeface="Arial"/>
                <a:cs typeface="Arial"/>
              </a:rPr>
              <a:t>en</a:t>
            </a:r>
            <a:r>
              <a:rPr sz="1800" dirty="0">
                <a:latin typeface="Arial"/>
                <a:cs typeface="Arial"/>
              </a:rPr>
              <a:t>t,</a:t>
            </a:r>
            <a:r>
              <a:rPr sz="1800" spc="15" dirty="0">
                <a:latin typeface="Arial"/>
                <a:cs typeface="Arial"/>
              </a:rPr>
              <a:t> </a:t>
            </a:r>
            <a:r>
              <a:rPr sz="1800" spc="-10" dirty="0">
                <a:latin typeface="Arial"/>
                <a:cs typeface="Arial"/>
              </a:rPr>
              <a:t>do</a:t>
            </a:r>
            <a:r>
              <a:rPr sz="1800" dirty="0">
                <a:latin typeface="Arial"/>
                <a:cs typeface="Arial"/>
              </a:rPr>
              <a:t>c</a:t>
            </a:r>
            <a:r>
              <a:rPr sz="1800" spc="-10" dirty="0">
                <a:latin typeface="Arial"/>
                <a:cs typeface="Arial"/>
              </a:rPr>
              <a:t>u</a:t>
            </a:r>
            <a:r>
              <a:rPr sz="1800" dirty="0">
                <a:latin typeface="Arial"/>
                <a:cs typeface="Arial"/>
              </a:rPr>
              <a:t>m</a:t>
            </a:r>
            <a:r>
              <a:rPr sz="1800" spc="-10" dirty="0">
                <a:latin typeface="Arial"/>
                <a:cs typeface="Arial"/>
              </a:rPr>
              <a:t>en</a:t>
            </a:r>
            <a:r>
              <a:rPr sz="1800" dirty="0">
                <a:latin typeface="Arial"/>
                <a:cs typeface="Arial"/>
              </a:rPr>
              <a:t>ts,</a:t>
            </a:r>
            <a:r>
              <a:rPr sz="1800" spc="15" dirty="0">
                <a:latin typeface="Arial"/>
                <a:cs typeface="Arial"/>
              </a:rPr>
              <a:t> </a:t>
            </a:r>
            <a:r>
              <a:rPr sz="1800" spc="-10" dirty="0">
                <a:latin typeface="Arial"/>
                <a:cs typeface="Arial"/>
              </a:rPr>
              <a:t>or </a:t>
            </a:r>
            <a:r>
              <a:rPr sz="1800" dirty="0">
                <a:latin typeface="Arial"/>
                <a:cs typeface="Arial"/>
              </a:rPr>
              <a:t>f</a:t>
            </a:r>
            <a:r>
              <a:rPr sz="1800" spc="-5" dirty="0">
                <a:latin typeface="Arial"/>
                <a:cs typeface="Arial"/>
              </a:rPr>
              <a:t>il</a:t>
            </a:r>
            <a:r>
              <a:rPr sz="1800" spc="-10" dirty="0">
                <a:latin typeface="Arial"/>
                <a:cs typeface="Arial"/>
              </a:rPr>
              <a:t>e</a:t>
            </a:r>
            <a:r>
              <a:rPr sz="1800" dirty="0">
                <a:latin typeface="Arial"/>
                <a:cs typeface="Arial"/>
              </a:rPr>
              <a:t>s;</a:t>
            </a:r>
          </a:p>
          <a:p>
            <a:pPr marL="584200" marR="757555" indent="-228600">
              <a:lnSpc>
                <a:spcPct val="100000"/>
              </a:lnSpc>
              <a:spcBef>
                <a:spcPts val="865"/>
              </a:spcBef>
              <a:buFont typeface="Arial"/>
              <a:buChar char="–"/>
              <a:tabLst>
                <a:tab pos="584200" algn="l"/>
              </a:tabLst>
            </a:pPr>
            <a:r>
              <a:rPr sz="1800" spc="-5" dirty="0">
                <a:latin typeface="Arial"/>
                <a:cs typeface="Arial"/>
              </a:rPr>
              <a:t>Di</a:t>
            </a:r>
            <a:r>
              <a:rPr sz="1800" dirty="0">
                <a:latin typeface="Arial"/>
                <a:cs typeface="Arial"/>
              </a:rPr>
              <a:t>sc</a:t>
            </a:r>
            <a:r>
              <a:rPr sz="1800" spc="-5" dirty="0">
                <a:latin typeface="Arial"/>
                <a:cs typeface="Arial"/>
              </a:rPr>
              <a:t>l</a:t>
            </a:r>
            <a:r>
              <a:rPr sz="1800" spc="-10" dirty="0">
                <a:latin typeface="Arial"/>
                <a:cs typeface="Arial"/>
              </a:rPr>
              <a:t>o</a:t>
            </a:r>
            <a:r>
              <a:rPr sz="1800" dirty="0">
                <a:latin typeface="Arial"/>
                <a:cs typeface="Arial"/>
              </a:rPr>
              <a:t>s</a:t>
            </a:r>
            <a:r>
              <a:rPr sz="1800" spc="-5" dirty="0">
                <a:latin typeface="Arial"/>
                <a:cs typeface="Arial"/>
              </a:rPr>
              <a:t>i</a:t>
            </a:r>
            <a:r>
              <a:rPr sz="1800" spc="-10" dirty="0">
                <a:latin typeface="Arial"/>
                <a:cs typeface="Arial"/>
              </a:rPr>
              <a:t>n</a:t>
            </a:r>
            <a:r>
              <a:rPr sz="1800" dirty="0">
                <a:latin typeface="Arial"/>
                <a:cs typeface="Arial"/>
              </a:rPr>
              <a:t>g</a:t>
            </a:r>
            <a:r>
              <a:rPr sz="1800" spc="20" dirty="0">
                <a:latin typeface="Arial"/>
                <a:cs typeface="Arial"/>
              </a:rPr>
              <a:t> </a:t>
            </a:r>
            <a:r>
              <a:rPr sz="1800" spc="-5" dirty="0">
                <a:latin typeface="Arial"/>
                <a:cs typeface="Arial"/>
              </a:rPr>
              <a:t>P</a:t>
            </a:r>
            <a:r>
              <a:rPr sz="1800" dirty="0">
                <a:latin typeface="Arial"/>
                <a:cs typeface="Arial"/>
              </a:rPr>
              <a:t>II</a:t>
            </a:r>
            <a:r>
              <a:rPr sz="1800" spc="-5" dirty="0">
                <a:latin typeface="Arial"/>
                <a:cs typeface="Arial"/>
              </a:rPr>
              <a:t> </a:t>
            </a:r>
            <a:r>
              <a:rPr sz="1800" dirty="0">
                <a:latin typeface="Arial"/>
                <a:cs typeface="Arial"/>
              </a:rPr>
              <a:t>to</a:t>
            </a:r>
            <a:r>
              <a:rPr sz="1800" spc="-5" dirty="0">
                <a:latin typeface="Arial"/>
                <a:cs typeface="Arial"/>
              </a:rPr>
              <a:t> </a:t>
            </a:r>
            <a:r>
              <a:rPr sz="1800" dirty="0">
                <a:latin typeface="Arial"/>
                <a:cs typeface="Arial"/>
              </a:rPr>
              <a:t>a</a:t>
            </a:r>
            <a:r>
              <a:rPr sz="1800" spc="-5" dirty="0">
                <a:latin typeface="Arial"/>
                <a:cs typeface="Arial"/>
              </a:rPr>
              <a:t> </a:t>
            </a:r>
            <a:r>
              <a:rPr sz="1800" spc="-10" dirty="0">
                <a:latin typeface="Arial"/>
                <a:cs typeface="Arial"/>
              </a:rPr>
              <a:t>pe</a:t>
            </a:r>
            <a:r>
              <a:rPr sz="1800" dirty="0">
                <a:latin typeface="Arial"/>
                <a:cs typeface="Arial"/>
              </a:rPr>
              <a:t>rs</a:t>
            </a:r>
            <a:r>
              <a:rPr sz="1800" spc="-10" dirty="0">
                <a:latin typeface="Arial"/>
                <a:cs typeface="Arial"/>
              </a:rPr>
              <a:t>o</a:t>
            </a:r>
            <a:r>
              <a:rPr sz="1800" dirty="0">
                <a:latin typeface="Arial"/>
                <a:cs typeface="Arial"/>
              </a:rPr>
              <a:t>n</a:t>
            </a:r>
            <a:r>
              <a:rPr sz="1800" spc="10" dirty="0">
                <a:latin typeface="Arial"/>
                <a:cs typeface="Arial"/>
              </a:rPr>
              <a:t> </a:t>
            </a:r>
            <a:r>
              <a:rPr sz="1800" spc="-40" dirty="0">
                <a:latin typeface="Arial"/>
                <a:cs typeface="Arial"/>
              </a:rPr>
              <a:t>w</a:t>
            </a:r>
            <a:r>
              <a:rPr sz="1800" spc="-10" dirty="0">
                <a:latin typeface="Arial"/>
                <a:cs typeface="Arial"/>
              </a:rPr>
              <a:t>h</a:t>
            </a:r>
            <a:r>
              <a:rPr sz="1800" dirty="0">
                <a:latin typeface="Arial"/>
                <a:cs typeface="Arial"/>
              </a:rPr>
              <a:t>o</a:t>
            </a:r>
            <a:r>
              <a:rPr sz="1800" spc="30" dirty="0">
                <a:latin typeface="Arial"/>
                <a:cs typeface="Arial"/>
              </a:rPr>
              <a:t> </a:t>
            </a:r>
            <a:r>
              <a:rPr sz="1800" spc="-5" dirty="0">
                <a:latin typeface="Arial"/>
                <a:cs typeface="Arial"/>
              </a:rPr>
              <a:t>i</a:t>
            </a:r>
            <a:r>
              <a:rPr sz="1800" dirty="0">
                <a:latin typeface="Arial"/>
                <a:cs typeface="Arial"/>
              </a:rPr>
              <a:t>s </a:t>
            </a:r>
            <a:r>
              <a:rPr sz="1800" spc="-10" dirty="0">
                <a:latin typeface="Arial"/>
                <a:cs typeface="Arial"/>
              </a:rPr>
              <a:t>no</a:t>
            </a:r>
            <a:r>
              <a:rPr sz="1800" dirty="0">
                <a:latin typeface="Arial"/>
                <a:cs typeface="Arial"/>
              </a:rPr>
              <a:t>t</a:t>
            </a:r>
            <a:r>
              <a:rPr sz="1800" spc="5" dirty="0">
                <a:latin typeface="Arial"/>
                <a:cs typeface="Arial"/>
              </a:rPr>
              <a:t> </a:t>
            </a:r>
            <a:r>
              <a:rPr sz="1800" spc="-10" dirty="0">
                <a:latin typeface="Arial"/>
                <a:cs typeface="Arial"/>
              </a:rPr>
              <a:t>au</a:t>
            </a:r>
            <a:r>
              <a:rPr sz="1800" dirty="0">
                <a:latin typeface="Arial"/>
                <a:cs typeface="Arial"/>
              </a:rPr>
              <a:t>t</a:t>
            </a:r>
            <a:r>
              <a:rPr sz="1800" spc="-10" dirty="0">
                <a:latin typeface="Arial"/>
                <a:cs typeface="Arial"/>
              </a:rPr>
              <a:t>ho</a:t>
            </a:r>
            <a:r>
              <a:rPr sz="1800" dirty="0">
                <a:latin typeface="Arial"/>
                <a:cs typeface="Arial"/>
              </a:rPr>
              <a:t>r</a:t>
            </a:r>
            <a:r>
              <a:rPr sz="1800" spc="-5" dirty="0">
                <a:latin typeface="Arial"/>
                <a:cs typeface="Arial"/>
              </a:rPr>
              <a:t>i</a:t>
            </a:r>
            <a:r>
              <a:rPr sz="1800" dirty="0">
                <a:latin typeface="Arial"/>
                <a:cs typeface="Arial"/>
              </a:rPr>
              <a:t>z</a:t>
            </a:r>
            <a:r>
              <a:rPr sz="1800" spc="-10" dirty="0">
                <a:latin typeface="Arial"/>
                <a:cs typeface="Arial"/>
              </a:rPr>
              <a:t>e</a:t>
            </a:r>
            <a:r>
              <a:rPr sz="1800" dirty="0">
                <a:latin typeface="Arial"/>
                <a:cs typeface="Arial"/>
              </a:rPr>
              <a:t>d</a:t>
            </a:r>
            <a:r>
              <a:rPr sz="1800" spc="20" dirty="0">
                <a:latin typeface="Arial"/>
                <a:cs typeface="Arial"/>
              </a:rPr>
              <a:t> </a:t>
            </a:r>
            <a:r>
              <a:rPr sz="1800" dirty="0">
                <a:latin typeface="Arial"/>
                <a:cs typeface="Arial"/>
              </a:rPr>
              <a:t>to</a:t>
            </a:r>
            <a:r>
              <a:rPr sz="1800" spc="-5" dirty="0">
                <a:latin typeface="Arial"/>
                <a:cs typeface="Arial"/>
              </a:rPr>
              <a:t> </a:t>
            </a:r>
            <a:r>
              <a:rPr sz="1800" spc="-10" dirty="0">
                <a:latin typeface="Arial"/>
                <a:cs typeface="Arial"/>
              </a:rPr>
              <a:t>ha</a:t>
            </a:r>
            <a:r>
              <a:rPr sz="1800" dirty="0">
                <a:latin typeface="Arial"/>
                <a:cs typeface="Arial"/>
              </a:rPr>
              <a:t>ve</a:t>
            </a:r>
            <a:r>
              <a:rPr sz="1800" spc="-5" dirty="0">
                <a:latin typeface="Arial"/>
                <a:cs typeface="Arial"/>
              </a:rPr>
              <a:t> i</a:t>
            </a:r>
            <a:r>
              <a:rPr sz="1800" dirty="0">
                <a:latin typeface="Arial"/>
                <a:cs typeface="Arial"/>
              </a:rPr>
              <a:t>t</a:t>
            </a:r>
            <a:r>
              <a:rPr sz="1800" spc="5" dirty="0">
                <a:latin typeface="Arial"/>
                <a:cs typeface="Arial"/>
              </a:rPr>
              <a:t> </a:t>
            </a:r>
            <a:r>
              <a:rPr sz="1800" dirty="0">
                <a:latin typeface="Arial"/>
                <a:cs typeface="Arial"/>
              </a:rPr>
              <a:t>(</a:t>
            </a:r>
            <a:r>
              <a:rPr sz="1800" spc="-10" dirty="0">
                <a:latin typeface="Arial"/>
                <a:cs typeface="Arial"/>
              </a:rPr>
              <a:t>e</a:t>
            </a:r>
            <a:r>
              <a:rPr sz="1800" dirty="0">
                <a:latin typeface="Arial"/>
                <a:cs typeface="Arial"/>
              </a:rPr>
              <a:t>.</a:t>
            </a:r>
            <a:r>
              <a:rPr sz="1800" spc="-10" dirty="0">
                <a:latin typeface="Arial"/>
                <a:cs typeface="Arial"/>
              </a:rPr>
              <a:t>g</a:t>
            </a:r>
            <a:r>
              <a:rPr sz="1800" dirty="0">
                <a:latin typeface="Arial"/>
                <a:cs typeface="Arial"/>
              </a:rPr>
              <a:t>.,</a:t>
            </a:r>
            <a:r>
              <a:rPr sz="1800" spc="-5" dirty="0">
                <a:latin typeface="Arial"/>
                <a:cs typeface="Arial"/>
              </a:rPr>
              <a:t> </a:t>
            </a:r>
            <a:r>
              <a:rPr sz="1800" dirty="0">
                <a:latin typeface="Arial"/>
                <a:cs typeface="Arial"/>
              </a:rPr>
              <a:t>f</a:t>
            </a:r>
            <a:r>
              <a:rPr sz="1800" spc="-10" dirty="0">
                <a:latin typeface="Arial"/>
                <a:cs typeface="Arial"/>
              </a:rPr>
              <a:t>a</a:t>
            </a:r>
            <a:r>
              <a:rPr sz="1800" spc="-15" dirty="0">
                <a:latin typeface="Arial"/>
                <a:cs typeface="Arial"/>
              </a:rPr>
              <a:t>x</a:t>
            </a:r>
            <a:r>
              <a:rPr sz="1800" spc="-5" dirty="0">
                <a:latin typeface="Arial"/>
                <a:cs typeface="Arial"/>
              </a:rPr>
              <a:t>i</a:t>
            </a:r>
            <a:r>
              <a:rPr sz="1800" spc="-10" dirty="0">
                <a:latin typeface="Arial"/>
                <a:cs typeface="Arial"/>
              </a:rPr>
              <a:t>ng, e</a:t>
            </a:r>
            <a:r>
              <a:rPr sz="1800" dirty="0">
                <a:latin typeface="Arial"/>
                <a:cs typeface="Arial"/>
              </a:rPr>
              <a:t>m</a:t>
            </a:r>
            <a:r>
              <a:rPr sz="1800" spc="-10" dirty="0">
                <a:latin typeface="Arial"/>
                <a:cs typeface="Arial"/>
              </a:rPr>
              <a:t>a</a:t>
            </a:r>
            <a:r>
              <a:rPr sz="1800" spc="-5" dirty="0">
                <a:latin typeface="Arial"/>
                <a:cs typeface="Arial"/>
              </a:rPr>
              <a:t>ili</a:t>
            </a:r>
            <a:r>
              <a:rPr sz="1800" spc="-10" dirty="0">
                <a:latin typeface="Arial"/>
                <a:cs typeface="Arial"/>
              </a:rPr>
              <a:t>ng</a:t>
            </a:r>
            <a:r>
              <a:rPr sz="1800" dirty="0">
                <a:latin typeface="Arial"/>
                <a:cs typeface="Arial"/>
              </a:rPr>
              <a:t>,</a:t>
            </a:r>
            <a:r>
              <a:rPr sz="1800" spc="30" dirty="0">
                <a:latin typeface="Arial"/>
                <a:cs typeface="Arial"/>
              </a:rPr>
              <a:t> </a:t>
            </a:r>
            <a:r>
              <a:rPr sz="1800" spc="-10" dirty="0">
                <a:latin typeface="Arial"/>
                <a:cs typeface="Arial"/>
              </a:rPr>
              <a:t>o</a:t>
            </a:r>
            <a:r>
              <a:rPr sz="1800" dirty="0">
                <a:latin typeface="Arial"/>
                <a:cs typeface="Arial"/>
              </a:rPr>
              <a:t>r s</a:t>
            </a:r>
            <a:r>
              <a:rPr sz="1800" spc="-10" dirty="0">
                <a:latin typeface="Arial"/>
                <a:cs typeface="Arial"/>
              </a:rPr>
              <a:t>end</a:t>
            </a:r>
            <a:r>
              <a:rPr sz="1800" spc="-5" dirty="0">
                <a:latin typeface="Arial"/>
                <a:cs typeface="Arial"/>
              </a:rPr>
              <a:t>i</a:t>
            </a:r>
            <a:r>
              <a:rPr sz="1800" spc="-10" dirty="0">
                <a:latin typeface="Arial"/>
                <a:cs typeface="Arial"/>
              </a:rPr>
              <a:t>n</a:t>
            </a:r>
            <a:r>
              <a:rPr sz="1800" dirty="0">
                <a:latin typeface="Arial"/>
                <a:cs typeface="Arial"/>
              </a:rPr>
              <a:t>g</a:t>
            </a:r>
            <a:r>
              <a:rPr sz="1800" spc="10" dirty="0">
                <a:latin typeface="Arial"/>
                <a:cs typeface="Arial"/>
              </a:rPr>
              <a:t> </a:t>
            </a:r>
            <a:r>
              <a:rPr sz="1800" spc="-5" dirty="0">
                <a:latin typeface="Arial"/>
                <a:cs typeface="Arial"/>
              </a:rPr>
              <a:t>P</a:t>
            </a:r>
            <a:r>
              <a:rPr sz="1800" dirty="0">
                <a:latin typeface="Arial"/>
                <a:cs typeface="Arial"/>
              </a:rPr>
              <a:t>II</a:t>
            </a:r>
            <a:r>
              <a:rPr sz="1800" spc="-5" dirty="0">
                <a:latin typeface="Arial"/>
                <a:cs typeface="Arial"/>
              </a:rPr>
              <a:t> </a:t>
            </a:r>
            <a:r>
              <a:rPr sz="1800" dirty="0">
                <a:latin typeface="Arial"/>
                <a:cs typeface="Arial"/>
              </a:rPr>
              <a:t>to</a:t>
            </a:r>
            <a:r>
              <a:rPr sz="1800" spc="-5"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a:t>
            </a:r>
            <a:r>
              <a:rPr sz="1800" spc="-40" dirty="0">
                <a:latin typeface="Arial"/>
                <a:cs typeface="Arial"/>
              </a:rPr>
              <a:t>w</a:t>
            </a:r>
            <a:r>
              <a:rPr sz="1800" dirty="0">
                <a:latin typeface="Arial"/>
                <a:cs typeface="Arial"/>
              </a:rPr>
              <a:t>r</a:t>
            </a:r>
            <a:r>
              <a:rPr sz="1800" spc="-10" dirty="0">
                <a:latin typeface="Arial"/>
                <a:cs typeface="Arial"/>
              </a:rPr>
              <a:t>on</a:t>
            </a:r>
            <a:r>
              <a:rPr sz="1800" dirty="0">
                <a:latin typeface="Arial"/>
                <a:cs typeface="Arial"/>
              </a:rPr>
              <a:t>g</a:t>
            </a:r>
            <a:r>
              <a:rPr sz="1800" spc="45" dirty="0">
                <a:latin typeface="Arial"/>
                <a:cs typeface="Arial"/>
              </a:rPr>
              <a:t> </a:t>
            </a:r>
            <a:r>
              <a:rPr sz="1800" spc="-10" dirty="0">
                <a:latin typeface="Arial"/>
                <a:cs typeface="Arial"/>
              </a:rPr>
              <a:t>pe</a:t>
            </a:r>
            <a:r>
              <a:rPr sz="1800" dirty="0">
                <a:latin typeface="Arial"/>
                <a:cs typeface="Arial"/>
              </a:rPr>
              <a:t>rs</a:t>
            </a:r>
            <a:r>
              <a:rPr sz="1800" spc="-10" dirty="0">
                <a:latin typeface="Arial"/>
                <a:cs typeface="Arial"/>
              </a:rPr>
              <a:t>on</a:t>
            </a:r>
            <a:r>
              <a:rPr sz="1800" dirty="0">
                <a:latin typeface="Arial"/>
                <a:cs typeface="Arial"/>
              </a:rPr>
              <a:t>);</a:t>
            </a:r>
          </a:p>
          <a:p>
            <a:pPr marL="584200" marR="311150" indent="-228600">
              <a:lnSpc>
                <a:spcPct val="100000"/>
              </a:lnSpc>
              <a:spcBef>
                <a:spcPts val="865"/>
              </a:spcBef>
              <a:buFont typeface="Arial"/>
              <a:buChar char="–"/>
              <a:tabLst>
                <a:tab pos="584200" algn="l"/>
              </a:tabLst>
            </a:pPr>
            <a:r>
              <a:rPr sz="1800" spc="-5" dirty="0">
                <a:latin typeface="Arial"/>
                <a:cs typeface="Arial"/>
              </a:rPr>
              <a:t>U</a:t>
            </a:r>
            <a:r>
              <a:rPr sz="1800" spc="-10" dirty="0">
                <a:latin typeface="Arial"/>
                <a:cs typeface="Arial"/>
              </a:rPr>
              <a:t>nau</a:t>
            </a:r>
            <a:r>
              <a:rPr sz="1800" dirty="0">
                <a:latin typeface="Arial"/>
                <a:cs typeface="Arial"/>
              </a:rPr>
              <a:t>t</a:t>
            </a:r>
            <a:r>
              <a:rPr sz="1800" spc="-10" dirty="0">
                <a:latin typeface="Arial"/>
                <a:cs typeface="Arial"/>
              </a:rPr>
              <a:t>ho</a:t>
            </a:r>
            <a:r>
              <a:rPr sz="1800" dirty="0">
                <a:latin typeface="Arial"/>
                <a:cs typeface="Arial"/>
              </a:rPr>
              <a:t>r</a:t>
            </a:r>
            <a:r>
              <a:rPr sz="1800" spc="-5" dirty="0">
                <a:latin typeface="Arial"/>
                <a:cs typeface="Arial"/>
              </a:rPr>
              <a:t>i</a:t>
            </a:r>
            <a:r>
              <a:rPr sz="1800" dirty="0">
                <a:latin typeface="Arial"/>
                <a:cs typeface="Arial"/>
              </a:rPr>
              <a:t>z</a:t>
            </a:r>
            <a:r>
              <a:rPr sz="1800" spc="-10" dirty="0">
                <a:latin typeface="Arial"/>
                <a:cs typeface="Arial"/>
              </a:rPr>
              <a:t>e</a:t>
            </a:r>
            <a:r>
              <a:rPr sz="1800" dirty="0">
                <a:latin typeface="Arial"/>
                <a:cs typeface="Arial"/>
              </a:rPr>
              <a:t>d</a:t>
            </a:r>
            <a:r>
              <a:rPr sz="1800" spc="20" dirty="0">
                <a:latin typeface="Arial"/>
                <a:cs typeface="Arial"/>
              </a:rPr>
              <a:t> </a:t>
            </a:r>
            <a:r>
              <a:rPr sz="1800" spc="-10" dirty="0">
                <a:latin typeface="Arial"/>
                <a:cs typeface="Arial"/>
              </a:rPr>
              <a:t>a</a:t>
            </a:r>
            <a:r>
              <a:rPr sz="1800" dirty="0">
                <a:latin typeface="Arial"/>
                <a:cs typeface="Arial"/>
              </a:rPr>
              <a:t>cc</a:t>
            </a:r>
            <a:r>
              <a:rPr sz="1800" spc="-10" dirty="0">
                <a:latin typeface="Arial"/>
                <a:cs typeface="Arial"/>
              </a:rPr>
              <a:t>e</a:t>
            </a:r>
            <a:r>
              <a:rPr sz="1800" dirty="0">
                <a:latin typeface="Arial"/>
                <a:cs typeface="Arial"/>
              </a:rPr>
              <a:t>ss</a:t>
            </a:r>
            <a:r>
              <a:rPr sz="1800" spc="15" dirty="0">
                <a:latin typeface="Arial"/>
                <a:cs typeface="Arial"/>
              </a:rPr>
              <a:t> </a:t>
            </a:r>
            <a:r>
              <a:rPr sz="1800" dirty="0">
                <a:latin typeface="Arial"/>
                <a:cs typeface="Arial"/>
              </a:rPr>
              <a:t>(</a:t>
            </a:r>
            <a:r>
              <a:rPr sz="1800" spc="-10" dirty="0">
                <a:latin typeface="Arial"/>
                <a:cs typeface="Arial"/>
              </a:rPr>
              <a:t>e</a:t>
            </a:r>
            <a:r>
              <a:rPr sz="1800" dirty="0">
                <a:latin typeface="Arial"/>
                <a:cs typeface="Arial"/>
              </a:rPr>
              <a:t>.</a:t>
            </a:r>
            <a:r>
              <a:rPr sz="1800" spc="-10" dirty="0">
                <a:latin typeface="Arial"/>
                <a:cs typeface="Arial"/>
              </a:rPr>
              <a:t>g</a:t>
            </a:r>
            <a:r>
              <a:rPr sz="1800" dirty="0">
                <a:latin typeface="Arial"/>
                <a:cs typeface="Arial"/>
              </a:rPr>
              <a:t>.,</a:t>
            </a:r>
            <a:r>
              <a:rPr sz="1800" spc="-5" dirty="0">
                <a:latin typeface="Arial"/>
                <a:cs typeface="Arial"/>
              </a:rPr>
              <a:t> </a:t>
            </a:r>
            <a:r>
              <a:rPr sz="1800" spc="-10" dirty="0">
                <a:latin typeface="Arial"/>
                <a:cs typeface="Arial"/>
              </a:rPr>
              <a:t>a</a:t>
            </a:r>
            <a:r>
              <a:rPr sz="1800" dirty="0">
                <a:latin typeface="Arial"/>
                <a:cs typeface="Arial"/>
              </a:rPr>
              <a:t>n</a:t>
            </a:r>
            <a:r>
              <a:rPr sz="1800" spc="-5" dirty="0">
                <a:latin typeface="Arial"/>
                <a:cs typeface="Arial"/>
              </a:rPr>
              <a:t> </a:t>
            </a:r>
            <a:r>
              <a:rPr sz="1800" spc="-10" dirty="0">
                <a:latin typeface="Arial"/>
                <a:cs typeface="Arial"/>
              </a:rPr>
              <a:t>e</a:t>
            </a:r>
            <a:r>
              <a:rPr sz="1800" dirty="0">
                <a:latin typeface="Arial"/>
                <a:cs typeface="Arial"/>
              </a:rPr>
              <a:t>m</a:t>
            </a:r>
            <a:r>
              <a:rPr sz="1800" spc="-10" dirty="0">
                <a:latin typeface="Arial"/>
                <a:cs typeface="Arial"/>
              </a:rPr>
              <a:t>p</a:t>
            </a:r>
            <a:r>
              <a:rPr sz="1800" spc="-5" dirty="0">
                <a:latin typeface="Arial"/>
                <a:cs typeface="Arial"/>
              </a:rPr>
              <a:t>l</a:t>
            </a:r>
            <a:r>
              <a:rPr sz="1800" spc="-10" dirty="0">
                <a:latin typeface="Arial"/>
                <a:cs typeface="Arial"/>
              </a:rPr>
              <a:t>o</a:t>
            </a:r>
            <a:r>
              <a:rPr sz="1800" spc="-25" dirty="0">
                <a:latin typeface="Arial"/>
                <a:cs typeface="Arial"/>
              </a:rPr>
              <a:t>y</a:t>
            </a:r>
            <a:r>
              <a:rPr sz="1800" spc="-10" dirty="0">
                <a:latin typeface="Arial"/>
                <a:cs typeface="Arial"/>
              </a:rPr>
              <a:t>e</a:t>
            </a:r>
            <a:r>
              <a:rPr sz="1800" dirty="0">
                <a:latin typeface="Arial"/>
                <a:cs typeface="Arial"/>
              </a:rPr>
              <a:t>e</a:t>
            </a:r>
            <a:r>
              <a:rPr sz="1800" spc="45" dirty="0">
                <a:latin typeface="Arial"/>
                <a:cs typeface="Arial"/>
              </a:rPr>
              <a:t> </a:t>
            </a:r>
            <a:r>
              <a:rPr sz="1800" spc="-10" dirty="0">
                <a:latin typeface="Arial"/>
                <a:cs typeface="Arial"/>
              </a:rPr>
              <a:t>a</a:t>
            </a:r>
            <a:r>
              <a:rPr sz="1800" dirty="0">
                <a:latin typeface="Arial"/>
                <a:cs typeface="Arial"/>
              </a:rPr>
              <a:t>cc</a:t>
            </a:r>
            <a:r>
              <a:rPr sz="1800" spc="-10" dirty="0">
                <a:latin typeface="Arial"/>
                <a:cs typeface="Arial"/>
              </a:rPr>
              <a:t>e</a:t>
            </a:r>
            <a:r>
              <a:rPr sz="1800" dirty="0">
                <a:latin typeface="Arial"/>
                <a:cs typeface="Arial"/>
              </a:rPr>
              <a:t>ss</a:t>
            </a:r>
            <a:r>
              <a:rPr sz="1800" spc="-5" dirty="0">
                <a:latin typeface="Arial"/>
                <a:cs typeface="Arial"/>
              </a:rPr>
              <a:t>i</a:t>
            </a:r>
            <a:r>
              <a:rPr sz="1800" spc="-10" dirty="0">
                <a:latin typeface="Arial"/>
                <a:cs typeface="Arial"/>
              </a:rPr>
              <a:t>n</a:t>
            </a:r>
            <a:r>
              <a:rPr sz="1800" dirty="0">
                <a:latin typeface="Arial"/>
                <a:cs typeface="Arial"/>
              </a:rPr>
              <a:t>g</a:t>
            </a:r>
            <a:r>
              <a:rPr sz="1800" spc="10" dirty="0">
                <a:latin typeface="Arial"/>
                <a:cs typeface="Arial"/>
              </a:rPr>
              <a:t> </a:t>
            </a:r>
            <a:r>
              <a:rPr sz="1800" spc="-5" dirty="0">
                <a:latin typeface="Arial"/>
                <a:cs typeface="Arial"/>
              </a:rPr>
              <a:t>P</a:t>
            </a:r>
            <a:r>
              <a:rPr sz="1800" dirty="0">
                <a:latin typeface="Arial"/>
                <a:cs typeface="Arial"/>
              </a:rPr>
              <a:t>II</a:t>
            </a:r>
            <a:r>
              <a:rPr sz="1800" spc="-5" dirty="0">
                <a:latin typeface="Arial"/>
                <a:cs typeface="Arial"/>
              </a:rPr>
              <a:t> </a:t>
            </a:r>
            <a:r>
              <a:rPr sz="1800" dirty="0">
                <a:latin typeface="Arial"/>
                <a:cs typeface="Arial"/>
              </a:rPr>
              <a:t>t</a:t>
            </a:r>
            <a:r>
              <a:rPr sz="1800" spc="-10" dirty="0">
                <a:latin typeface="Arial"/>
                <a:cs typeface="Arial"/>
              </a:rPr>
              <a:t>ha</a:t>
            </a:r>
            <a:r>
              <a:rPr sz="1800" dirty="0">
                <a:latin typeface="Arial"/>
                <a:cs typeface="Arial"/>
              </a:rPr>
              <a:t>t</a:t>
            </a:r>
            <a:r>
              <a:rPr sz="1800" spc="5" dirty="0">
                <a:latin typeface="Arial"/>
                <a:cs typeface="Arial"/>
              </a:rPr>
              <a:t> </a:t>
            </a:r>
            <a:r>
              <a:rPr sz="1800" dirty="0">
                <a:latin typeface="Arial"/>
                <a:cs typeface="Arial"/>
              </a:rPr>
              <a:t>t</a:t>
            </a:r>
            <a:r>
              <a:rPr sz="1800" spc="-10" dirty="0">
                <a:latin typeface="Arial"/>
                <a:cs typeface="Arial"/>
              </a:rPr>
              <a:t>he</a:t>
            </a:r>
            <a:r>
              <a:rPr sz="1800" dirty="0">
                <a:latin typeface="Arial"/>
                <a:cs typeface="Arial"/>
              </a:rPr>
              <a:t>y s</a:t>
            </a:r>
            <a:r>
              <a:rPr sz="1800" spc="-10" dirty="0">
                <a:latin typeface="Arial"/>
                <a:cs typeface="Arial"/>
              </a:rPr>
              <a:t>hou</a:t>
            </a:r>
            <a:r>
              <a:rPr sz="1800" spc="-5" dirty="0">
                <a:latin typeface="Arial"/>
                <a:cs typeface="Arial"/>
              </a:rPr>
              <a:t>l</a:t>
            </a:r>
            <a:r>
              <a:rPr sz="1800" dirty="0">
                <a:latin typeface="Arial"/>
                <a:cs typeface="Arial"/>
              </a:rPr>
              <a:t>d</a:t>
            </a:r>
            <a:r>
              <a:rPr sz="1800" spc="10" dirty="0">
                <a:latin typeface="Arial"/>
                <a:cs typeface="Arial"/>
              </a:rPr>
              <a:t> </a:t>
            </a:r>
            <a:r>
              <a:rPr sz="1800" spc="-10" dirty="0">
                <a:latin typeface="Arial"/>
                <a:cs typeface="Arial"/>
              </a:rPr>
              <a:t>not ha</a:t>
            </a:r>
            <a:r>
              <a:rPr sz="1800" dirty="0">
                <a:latin typeface="Arial"/>
                <a:cs typeface="Arial"/>
              </a:rPr>
              <a:t>ve</a:t>
            </a:r>
            <a:r>
              <a:rPr sz="1800" spc="10" dirty="0">
                <a:latin typeface="Arial"/>
                <a:cs typeface="Arial"/>
              </a:rPr>
              <a:t> </a:t>
            </a:r>
            <a:r>
              <a:rPr sz="1800" spc="-5" dirty="0">
                <a:latin typeface="Arial"/>
                <a:cs typeface="Arial"/>
              </a:rPr>
              <a:t>a</a:t>
            </a:r>
            <a:r>
              <a:rPr sz="1800" dirty="0">
                <a:latin typeface="Arial"/>
                <a:cs typeface="Arial"/>
              </a:rPr>
              <a:t>cc</a:t>
            </a:r>
            <a:r>
              <a:rPr sz="1800" spc="-5" dirty="0">
                <a:latin typeface="Arial"/>
                <a:cs typeface="Arial"/>
              </a:rPr>
              <a:t>e</a:t>
            </a:r>
            <a:r>
              <a:rPr sz="1800" dirty="0">
                <a:latin typeface="Arial"/>
                <a:cs typeface="Arial"/>
              </a:rPr>
              <a:t>ss);</a:t>
            </a:r>
          </a:p>
          <a:p>
            <a:pPr marL="584200" marR="233679" indent="-228600">
              <a:lnSpc>
                <a:spcPct val="100000"/>
              </a:lnSpc>
              <a:spcBef>
                <a:spcPts val="865"/>
              </a:spcBef>
              <a:buFont typeface="Arial"/>
              <a:buChar char="–"/>
              <a:tabLst>
                <a:tab pos="584200" algn="l"/>
              </a:tabLst>
            </a:pPr>
            <a:r>
              <a:rPr sz="1800" spc="-5" dirty="0">
                <a:latin typeface="Arial"/>
                <a:cs typeface="Arial"/>
              </a:rPr>
              <a:t>A</a:t>
            </a:r>
            <a:r>
              <a:rPr sz="1800" spc="-10" dirty="0">
                <a:latin typeface="Arial"/>
                <a:cs typeface="Arial"/>
              </a:rPr>
              <a:t>n</a:t>
            </a:r>
            <a:r>
              <a:rPr sz="1800" dirty="0">
                <a:latin typeface="Arial"/>
                <a:cs typeface="Arial"/>
              </a:rPr>
              <a:t>y s</a:t>
            </a:r>
            <a:r>
              <a:rPr sz="1800" spc="-10" dirty="0">
                <a:latin typeface="Arial"/>
                <a:cs typeface="Arial"/>
              </a:rPr>
              <a:t>e</a:t>
            </a:r>
            <a:r>
              <a:rPr sz="1800" dirty="0">
                <a:latin typeface="Arial"/>
                <a:cs typeface="Arial"/>
              </a:rPr>
              <a:t>c</a:t>
            </a:r>
            <a:r>
              <a:rPr sz="1800" spc="-10" dirty="0">
                <a:latin typeface="Arial"/>
                <a:cs typeface="Arial"/>
              </a:rPr>
              <a:t>u</a:t>
            </a:r>
            <a:r>
              <a:rPr sz="1800" dirty="0">
                <a:latin typeface="Arial"/>
                <a:cs typeface="Arial"/>
              </a:rPr>
              <a:t>r</a:t>
            </a:r>
            <a:r>
              <a:rPr sz="1800" spc="-5" dirty="0">
                <a:latin typeface="Arial"/>
                <a:cs typeface="Arial"/>
              </a:rPr>
              <a:t>i</a:t>
            </a:r>
            <a:r>
              <a:rPr sz="1800" dirty="0">
                <a:latin typeface="Arial"/>
                <a:cs typeface="Arial"/>
              </a:rPr>
              <a:t>ty s</a:t>
            </a:r>
            <a:r>
              <a:rPr sz="1800" spc="-5" dirty="0">
                <a:latin typeface="Arial"/>
                <a:cs typeface="Arial"/>
              </a:rPr>
              <a:t>i</a:t>
            </a:r>
            <a:r>
              <a:rPr sz="1800" dirty="0">
                <a:latin typeface="Arial"/>
                <a:cs typeface="Arial"/>
              </a:rPr>
              <a:t>t</a:t>
            </a:r>
            <a:r>
              <a:rPr sz="1800" spc="-10" dirty="0">
                <a:latin typeface="Arial"/>
                <a:cs typeface="Arial"/>
              </a:rPr>
              <a:t>ua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10" dirty="0">
                <a:latin typeface="Arial"/>
                <a:cs typeface="Arial"/>
              </a:rPr>
              <a:t> </a:t>
            </a:r>
            <a:r>
              <a:rPr sz="1800" dirty="0">
                <a:latin typeface="Arial"/>
                <a:cs typeface="Arial"/>
              </a:rPr>
              <a:t>t</a:t>
            </a:r>
            <a:r>
              <a:rPr sz="1800" spc="-10" dirty="0">
                <a:latin typeface="Arial"/>
                <a:cs typeface="Arial"/>
              </a:rPr>
              <a:t>ha</a:t>
            </a:r>
            <a:r>
              <a:rPr sz="1800" dirty="0">
                <a:latin typeface="Arial"/>
                <a:cs typeface="Arial"/>
              </a:rPr>
              <a:t>t</a:t>
            </a:r>
            <a:r>
              <a:rPr sz="1800" spc="5" dirty="0">
                <a:latin typeface="Arial"/>
                <a:cs typeface="Arial"/>
              </a:rPr>
              <a:t> </a:t>
            </a:r>
            <a:r>
              <a:rPr sz="1800" dirty="0">
                <a:latin typeface="Arial"/>
                <a:cs typeface="Arial"/>
              </a:rPr>
              <a:t>c</a:t>
            </a:r>
            <a:r>
              <a:rPr sz="1800" spc="-10" dirty="0">
                <a:latin typeface="Arial"/>
                <a:cs typeface="Arial"/>
              </a:rPr>
              <a:t>ou</a:t>
            </a:r>
            <a:r>
              <a:rPr sz="1800" spc="-5" dirty="0">
                <a:latin typeface="Arial"/>
                <a:cs typeface="Arial"/>
              </a:rPr>
              <a:t>l</a:t>
            </a:r>
            <a:r>
              <a:rPr sz="1800" dirty="0">
                <a:latin typeface="Arial"/>
                <a:cs typeface="Arial"/>
              </a:rPr>
              <a:t>d</a:t>
            </a:r>
            <a:r>
              <a:rPr sz="1800" spc="10" dirty="0">
                <a:latin typeface="Arial"/>
                <a:cs typeface="Arial"/>
              </a:rPr>
              <a:t> </a:t>
            </a:r>
            <a:r>
              <a:rPr sz="1800" dirty="0">
                <a:latin typeface="Arial"/>
                <a:cs typeface="Arial"/>
              </a:rPr>
              <a:t>c</a:t>
            </a:r>
            <a:r>
              <a:rPr sz="1800" spc="-10" dirty="0">
                <a:latin typeface="Arial"/>
                <a:cs typeface="Arial"/>
              </a:rPr>
              <a:t>o</a:t>
            </a:r>
            <a:r>
              <a:rPr sz="1800" dirty="0">
                <a:latin typeface="Arial"/>
                <a:cs typeface="Arial"/>
              </a:rPr>
              <a:t>m</a:t>
            </a:r>
            <a:r>
              <a:rPr sz="1800" spc="-10" dirty="0">
                <a:latin typeface="Arial"/>
                <a:cs typeface="Arial"/>
              </a:rPr>
              <a:t>p</a:t>
            </a:r>
            <a:r>
              <a:rPr sz="1800" dirty="0">
                <a:latin typeface="Arial"/>
                <a:cs typeface="Arial"/>
              </a:rPr>
              <a:t>r</a:t>
            </a:r>
            <a:r>
              <a:rPr sz="1800" spc="-10" dirty="0">
                <a:latin typeface="Arial"/>
                <a:cs typeface="Arial"/>
              </a:rPr>
              <a:t>o</a:t>
            </a:r>
            <a:r>
              <a:rPr sz="1800" dirty="0">
                <a:latin typeface="Arial"/>
                <a:cs typeface="Arial"/>
              </a:rPr>
              <a:t>m</a:t>
            </a:r>
            <a:r>
              <a:rPr sz="1800" spc="-5" dirty="0">
                <a:latin typeface="Arial"/>
                <a:cs typeface="Arial"/>
              </a:rPr>
              <a:t>i</a:t>
            </a:r>
            <a:r>
              <a:rPr sz="1800" dirty="0">
                <a:latin typeface="Arial"/>
                <a:cs typeface="Arial"/>
              </a:rPr>
              <a:t>se</a:t>
            </a:r>
            <a:r>
              <a:rPr sz="1800" spc="10" dirty="0">
                <a:latin typeface="Arial"/>
                <a:cs typeface="Arial"/>
              </a:rPr>
              <a:t> </a:t>
            </a:r>
            <a:r>
              <a:rPr sz="1800" spc="-5" dirty="0">
                <a:latin typeface="Arial"/>
                <a:cs typeface="Arial"/>
              </a:rPr>
              <a:t>P</a:t>
            </a:r>
            <a:r>
              <a:rPr sz="1800" dirty="0">
                <a:latin typeface="Arial"/>
                <a:cs typeface="Arial"/>
              </a:rPr>
              <a:t>II</a:t>
            </a:r>
            <a:r>
              <a:rPr sz="1800" spc="-5" dirty="0">
                <a:latin typeface="Arial"/>
                <a:cs typeface="Arial"/>
              </a:rPr>
              <a:t> </a:t>
            </a:r>
            <a:r>
              <a:rPr sz="1800" dirty="0">
                <a:latin typeface="Arial"/>
                <a:cs typeface="Arial"/>
              </a:rPr>
              <a:t>(</a:t>
            </a:r>
            <a:r>
              <a:rPr sz="1800" spc="-10" dirty="0">
                <a:latin typeface="Arial"/>
                <a:cs typeface="Arial"/>
              </a:rPr>
              <a:t>e</a:t>
            </a:r>
            <a:r>
              <a:rPr sz="1800" dirty="0">
                <a:latin typeface="Arial"/>
                <a:cs typeface="Arial"/>
              </a:rPr>
              <a:t>.</a:t>
            </a:r>
            <a:r>
              <a:rPr sz="1800" spc="-10" dirty="0">
                <a:latin typeface="Arial"/>
                <a:cs typeface="Arial"/>
              </a:rPr>
              <a:t>g</a:t>
            </a:r>
            <a:r>
              <a:rPr sz="1800" dirty="0">
                <a:latin typeface="Arial"/>
                <a:cs typeface="Arial"/>
              </a:rPr>
              <a:t>.,</a:t>
            </a:r>
            <a:r>
              <a:rPr sz="1800" spc="5" dirty="0">
                <a:latin typeface="Arial"/>
                <a:cs typeface="Arial"/>
              </a:rPr>
              <a:t> </a:t>
            </a:r>
            <a:r>
              <a:rPr sz="1800" dirty="0">
                <a:latin typeface="Arial"/>
                <a:cs typeface="Arial"/>
              </a:rPr>
              <a:t>v</a:t>
            </a:r>
            <a:r>
              <a:rPr sz="1800" spc="-5" dirty="0">
                <a:latin typeface="Arial"/>
                <a:cs typeface="Arial"/>
              </a:rPr>
              <a:t>i</a:t>
            </a:r>
            <a:r>
              <a:rPr sz="1800" dirty="0">
                <a:latin typeface="Arial"/>
                <a:cs typeface="Arial"/>
              </a:rPr>
              <a:t>r</a:t>
            </a:r>
            <a:r>
              <a:rPr sz="1800" spc="-10" dirty="0">
                <a:latin typeface="Arial"/>
                <a:cs typeface="Arial"/>
              </a:rPr>
              <a:t>u</a:t>
            </a:r>
            <a:r>
              <a:rPr sz="1800" dirty="0">
                <a:latin typeface="Arial"/>
                <a:cs typeface="Arial"/>
              </a:rPr>
              <a:t>s,</a:t>
            </a:r>
            <a:r>
              <a:rPr sz="1800" spc="5" dirty="0">
                <a:latin typeface="Arial"/>
                <a:cs typeface="Arial"/>
              </a:rPr>
              <a:t> </a:t>
            </a:r>
            <a:r>
              <a:rPr sz="1800" spc="-10" dirty="0">
                <a:latin typeface="Arial"/>
                <a:cs typeface="Arial"/>
              </a:rPr>
              <a:t>ph</a:t>
            </a:r>
            <a:r>
              <a:rPr sz="1800" spc="-5" dirty="0">
                <a:latin typeface="Arial"/>
                <a:cs typeface="Arial"/>
              </a:rPr>
              <a:t>i</a:t>
            </a:r>
            <a:r>
              <a:rPr sz="1800" dirty="0">
                <a:latin typeface="Arial"/>
                <a:cs typeface="Arial"/>
              </a:rPr>
              <a:t>s</a:t>
            </a:r>
            <a:r>
              <a:rPr sz="1800" spc="-10" dirty="0">
                <a:latin typeface="Arial"/>
                <a:cs typeface="Arial"/>
              </a:rPr>
              <a:t>h</a:t>
            </a:r>
            <a:r>
              <a:rPr sz="1800" spc="-5" dirty="0">
                <a:latin typeface="Arial"/>
                <a:cs typeface="Arial"/>
              </a:rPr>
              <a:t>i</a:t>
            </a:r>
            <a:r>
              <a:rPr sz="1800" spc="-10" dirty="0">
                <a:latin typeface="Arial"/>
                <a:cs typeface="Arial"/>
              </a:rPr>
              <a:t>n</a:t>
            </a:r>
            <a:r>
              <a:rPr sz="1800" dirty="0">
                <a:latin typeface="Arial"/>
                <a:cs typeface="Arial"/>
              </a:rPr>
              <a:t>g</a:t>
            </a:r>
            <a:r>
              <a:rPr sz="1800" spc="20" dirty="0">
                <a:latin typeface="Arial"/>
                <a:cs typeface="Arial"/>
              </a:rPr>
              <a:t> </a:t>
            </a:r>
            <a:r>
              <a:rPr sz="1800" spc="-10" dirty="0">
                <a:latin typeface="Arial"/>
                <a:cs typeface="Arial"/>
              </a:rPr>
              <a:t>e</a:t>
            </a:r>
            <a:r>
              <a:rPr sz="1800" dirty="0">
                <a:latin typeface="Arial"/>
                <a:cs typeface="Arial"/>
              </a:rPr>
              <a:t>m</a:t>
            </a:r>
            <a:r>
              <a:rPr sz="1800" spc="-10" dirty="0">
                <a:latin typeface="Arial"/>
                <a:cs typeface="Arial"/>
              </a:rPr>
              <a:t>a</a:t>
            </a:r>
            <a:r>
              <a:rPr sz="1800" spc="-5" dirty="0">
                <a:latin typeface="Arial"/>
                <a:cs typeface="Arial"/>
              </a:rPr>
              <a:t>il</a:t>
            </a:r>
            <a:r>
              <a:rPr sz="1800" dirty="0">
                <a:latin typeface="Arial"/>
                <a:cs typeface="Arial"/>
              </a:rPr>
              <a:t>, s</a:t>
            </a:r>
            <a:r>
              <a:rPr sz="1800" spc="-10" dirty="0">
                <a:latin typeface="Arial"/>
                <a:cs typeface="Arial"/>
              </a:rPr>
              <a:t>o</a:t>
            </a:r>
            <a:r>
              <a:rPr sz="1800" dirty="0">
                <a:latin typeface="Arial"/>
                <a:cs typeface="Arial"/>
              </a:rPr>
              <a:t>c</a:t>
            </a:r>
            <a:r>
              <a:rPr sz="1800" spc="-5" dirty="0">
                <a:latin typeface="Arial"/>
                <a:cs typeface="Arial"/>
              </a:rPr>
              <a:t>i</a:t>
            </a:r>
            <a:r>
              <a:rPr sz="1800" spc="-10" dirty="0">
                <a:latin typeface="Arial"/>
                <a:cs typeface="Arial"/>
              </a:rPr>
              <a:t>a</a:t>
            </a:r>
            <a:r>
              <a:rPr sz="1800" dirty="0">
                <a:latin typeface="Arial"/>
                <a:cs typeface="Arial"/>
              </a:rPr>
              <a:t>l</a:t>
            </a:r>
            <a:r>
              <a:rPr sz="1800" spc="10" dirty="0">
                <a:latin typeface="Arial"/>
                <a:cs typeface="Arial"/>
              </a:rPr>
              <a:t> </a:t>
            </a:r>
            <a:r>
              <a:rPr sz="1800" spc="-10" dirty="0">
                <a:latin typeface="Arial"/>
                <a:cs typeface="Arial"/>
              </a:rPr>
              <a:t>eng</a:t>
            </a:r>
            <a:r>
              <a:rPr sz="1800" spc="-5" dirty="0">
                <a:latin typeface="Arial"/>
                <a:cs typeface="Arial"/>
              </a:rPr>
              <a:t>i</a:t>
            </a:r>
            <a:r>
              <a:rPr sz="1800" spc="-10" dirty="0">
                <a:latin typeface="Arial"/>
                <a:cs typeface="Arial"/>
              </a:rPr>
              <a:t>nee</a:t>
            </a:r>
            <a:r>
              <a:rPr sz="1800" dirty="0">
                <a:latin typeface="Arial"/>
                <a:cs typeface="Arial"/>
              </a:rPr>
              <a:t>r</a:t>
            </a:r>
            <a:r>
              <a:rPr sz="1800" spc="-5" dirty="0">
                <a:latin typeface="Arial"/>
                <a:cs typeface="Arial"/>
              </a:rPr>
              <a:t>i</a:t>
            </a:r>
            <a:r>
              <a:rPr sz="1800" spc="-10" dirty="0">
                <a:latin typeface="Arial"/>
                <a:cs typeface="Arial"/>
              </a:rPr>
              <a:t>n</a:t>
            </a:r>
            <a:r>
              <a:rPr sz="1800" dirty="0">
                <a:latin typeface="Arial"/>
                <a:cs typeface="Arial"/>
              </a:rPr>
              <a:t>g</a:t>
            </a:r>
            <a:r>
              <a:rPr sz="1800" spc="30" dirty="0">
                <a:latin typeface="Arial"/>
                <a:cs typeface="Arial"/>
              </a:rPr>
              <a:t> </a:t>
            </a:r>
            <a:r>
              <a:rPr sz="1800" spc="-10" dirty="0">
                <a:latin typeface="Arial"/>
                <a:cs typeface="Arial"/>
              </a:rPr>
              <a:t>a</a:t>
            </a:r>
            <a:r>
              <a:rPr sz="1800" dirty="0">
                <a:latin typeface="Arial"/>
                <a:cs typeface="Arial"/>
              </a:rPr>
              <a:t>tt</a:t>
            </a:r>
            <a:r>
              <a:rPr sz="1800" spc="-10" dirty="0">
                <a:latin typeface="Arial"/>
                <a:cs typeface="Arial"/>
              </a:rPr>
              <a:t>a</a:t>
            </a:r>
            <a:r>
              <a:rPr sz="1800" dirty="0">
                <a:latin typeface="Arial"/>
                <a:cs typeface="Arial"/>
              </a:rPr>
              <a:t>ck);</a:t>
            </a:r>
            <a:r>
              <a:rPr sz="1800" spc="-5" dirty="0">
                <a:latin typeface="Arial"/>
                <a:cs typeface="Arial"/>
              </a:rPr>
              <a:t> </a:t>
            </a:r>
            <a:r>
              <a:rPr sz="1800" spc="-10" dirty="0">
                <a:latin typeface="Arial"/>
                <a:cs typeface="Arial"/>
              </a:rPr>
              <a:t>and</a:t>
            </a:r>
            <a:endParaRPr sz="1800" dirty="0">
              <a:latin typeface="Arial"/>
              <a:cs typeface="Arial"/>
            </a:endParaRPr>
          </a:p>
          <a:p>
            <a:pPr marL="584200" marR="5080" indent="-228600">
              <a:lnSpc>
                <a:spcPct val="100000"/>
              </a:lnSpc>
              <a:spcBef>
                <a:spcPts val="860"/>
              </a:spcBef>
              <a:buFont typeface="Arial"/>
              <a:buChar char="–"/>
              <a:tabLst>
                <a:tab pos="584200" algn="l"/>
              </a:tabLst>
            </a:pPr>
            <a:r>
              <a:rPr sz="1800" spc="-5" dirty="0">
                <a:latin typeface="Arial"/>
                <a:cs typeface="Arial"/>
              </a:rPr>
              <a:t>Sl</a:t>
            </a:r>
            <a:r>
              <a:rPr sz="1800" spc="-10" dirty="0">
                <a:latin typeface="Arial"/>
                <a:cs typeface="Arial"/>
              </a:rPr>
              <a:t>o</a:t>
            </a:r>
            <a:r>
              <a:rPr sz="1800" dirty="0">
                <a:latin typeface="Arial"/>
                <a:cs typeface="Arial"/>
              </a:rPr>
              <a:t>w</a:t>
            </a:r>
            <a:r>
              <a:rPr sz="1800" spc="10" dirty="0">
                <a:latin typeface="Arial"/>
                <a:cs typeface="Arial"/>
              </a:rPr>
              <a:t> </a:t>
            </a:r>
            <a:r>
              <a:rPr sz="1800" dirty="0">
                <a:latin typeface="Arial"/>
                <a:cs typeface="Arial"/>
              </a:rPr>
              <a:t>r</a:t>
            </a:r>
            <a:r>
              <a:rPr sz="1800" spc="-10" dirty="0">
                <a:latin typeface="Arial"/>
                <a:cs typeface="Arial"/>
              </a:rPr>
              <a:t>unn</a:t>
            </a:r>
            <a:r>
              <a:rPr sz="1800" spc="-5" dirty="0">
                <a:latin typeface="Arial"/>
                <a:cs typeface="Arial"/>
              </a:rPr>
              <a:t>i</a:t>
            </a:r>
            <a:r>
              <a:rPr sz="1800" spc="-10" dirty="0">
                <a:latin typeface="Arial"/>
                <a:cs typeface="Arial"/>
              </a:rPr>
              <a:t>n</a:t>
            </a:r>
            <a:r>
              <a:rPr sz="1800" dirty="0">
                <a:latin typeface="Arial"/>
                <a:cs typeface="Arial"/>
              </a:rPr>
              <a:t>g</a:t>
            </a:r>
            <a:r>
              <a:rPr sz="1800" spc="10" dirty="0">
                <a:latin typeface="Arial"/>
                <a:cs typeface="Arial"/>
              </a:rPr>
              <a:t> </a:t>
            </a:r>
            <a:r>
              <a:rPr sz="1800" dirty="0">
                <a:latin typeface="Arial"/>
                <a:cs typeface="Arial"/>
              </a:rPr>
              <a:t>c</a:t>
            </a:r>
            <a:r>
              <a:rPr sz="1800" spc="-10" dirty="0">
                <a:latin typeface="Arial"/>
                <a:cs typeface="Arial"/>
              </a:rPr>
              <a:t>o</a:t>
            </a:r>
            <a:r>
              <a:rPr sz="1800" dirty="0">
                <a:latin typeface="Arial"/>
                <a:cs typeface="Arial"/>
              </a:rPr>
              <a:t>m</a:t>
            </a:r>
            <a:r>
              <a:rPr sz="1800" spc="-10" dirty="0">
                <a:latin typeface="Arial"/>
                <a:cs typeface="Arial"/>
              </a:rPr>
              <a:t>pu</a:t>
            </a:r>
            <a:r>
              <a:rPr sz="1800" dirty="0">
                <a:latin typeface="Arial"/>
                <a:cs typeface="Arial"/>
              </a:rPr>
              <a:t>t</a:t>
            </a:r>
            <a:r>
              <a:rPr sz="1800" spc="-10" dirty="0">
                <a:latin typeface="Arial"/>
                <a:cs typeface="Arial"/>
              </a:rPr>
              <a:t>e</a:t>
            </a:r>
            <a:r>
              <a:rPr sz="1800" dirty="0">
                <a:latin typeface="Arial"/>
                <a:cs typeface="Arial"/>
              </a:rPr>
              <a:t>rs</a:t>
            </a:r>
            <a:r>
              <a:rPr sz="1800" spc="15" dirty="0">
                <a:latin typeface="Arial"/>
                <a:cs typeface="Arial"/>
              </a:rPr>
              <a:t> </a:t>
            </a:r>
            <a:r>
              <a:rPr sz="1800" spc="-10" dirty="0">
                <a:latin typeface="Arial"/>
                <a:cs typeface="Arial"/>
              </a:rPr>
              <a:t>o</a:t>
            </a:r>
            <a:r>
              <a:rPr sz="1800" dirty="0">
                <a:latin typeface="Arial"/>
                <a:cs typeface="Arial"/>
              </a:rPr>
              <a:t>r </a:t>
            </a:r>
            <a:r>
              <a:rPr sz="1800" spc="-10" dirty="0">
                <a:latin typeface="Arial"/>
                <a:cs typeface="Arial"/>
              </a:rPr>
              <a:t>app</a:t>
            </a:r>
            <a:r>
              <a:rPr sz="1800" spc="-5" dirty="0">
                <a:latin typeface="Arial"/>
                <a:cs typeface="Arial"/>
              </a:rPr>
              <a:t>li</a:t>
            </a:r>
            <a:r>
              <a:rPr sz="1800" dirty="0">
                <a:latin typeface="Arial"/>
                <a:cs typeface="Arial"/>
              </a:rPr>
              <a:t>c</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on</a:t>
            </a:r>
            <a:r>
              <a:rPr sz="1800" dirty="0">
                <a:latin typeface="Arial"/>
                <a:cs typeface="Arial"/>
              </a:rPr>
              <a:t>s</a:t>
            </a:r>
            <a:r>
              <a:rPr sz="1800" spc="25" dirty="0">
                <a:latin typeface="Arial"/>
                <a:cs typeface="Arial"/>
              </a:rPr>
              <a:t> </a:t>
            </a:r>
            <a:r>
              <a:rPr sz="1800" dirty="0">
                <a:latin typeface="Arial"/>
                <a:cs typeface="Arial"/>
              </a:rPr>
              <a:t>t</a:t>
            </a:r>
            <a:r>
              <a:rPr sz="1800" spc="-10" dirty="0">
                <a:latin typeface="Arial"/>
                <a:cs typeface="Arial"/>
              </a:rPr>
              <a:t>ha</a:t>
            </a:r>
            <a:r>
              <a:rPr sz="1800" dirty="0">
                <a:latin typeface="Arial"/>
                <a:cs typeface="Arial"/>
              </a:rPr>
              <a:t>t</a:t>
            </a:r>
            <a:r>
              <a:rPr sz="1800" spc="5" dirty="0">
                <a:latin typeface="Arial"/>
                <a:cs typeface="Arial"/>
              </a:rPr>
              <a:t> </a:t>
            </a:r>
            <a:r>
              <a:rPr sz="1800" spc="-10" dirty="0">
                <a:latin typeface="Arial"/>
                <a:cs typeface="Arial"/>
              </a:rPr>
              <a:t>a</a:t>
            </a:r>
            <a:r>
              <a:rPr sz="1800" dirty="0">
                <a:latin typeface="Arial"/>
                <a:cs typeface="Arial"/>
              </a:rPr>
              <a:t>re</a:t>
            </a:r>
            <a:r>
              <a:rPr sz="1800" spc="-5" dirty="0">
                <a:latin typeface="Arial"/>
                <a:cs typeface="Arial"/>
              </a:rPr>
              <a:t> </a:t>
            </a:r>
            <a:r>
              <a:rPr sz="1800" spc="-10" dirty="0">
                <a:latin typeface="Arial"/>
                <a:cs typeface="Arial"/>
              </a:rPr>
              <a:t>no</a:t>
            </a:r>
            <a:r>
              <a:rPr sz="1800" dirty="0">
                <a:latin typeface="Arial"/>
                <a:cs typeface="Arial"/>
              </a:rPr>
              <a:t>t</a:t>
            </a:r>
            <a:r>
              <a:rPr sz="1800" spc="5" dirty="0">
                <a:latin typeface="Arial"/>
                <a:cs typeface="Arial"/>
              </a:rPr>
              <a:t> </a:t>
            </a:r>
            <a:r>
              <a:rPr sz="1800" spc="-10" dirty="0">
                <a:latin typeface="Arial"/>
                <a:cs typeface="Arial"/>
              </a:rPr>
              <a:t>pe</a:t>
            </a:r>
            <a:r>
              <a:rPr sz="1800" dirty="0">
                <a:latin typeface="Arial"/>
                <a:cs typeface="Arial"/>
              </a:rPr>
              <a:t>rf</a:t>
            </a:r>
            <a:r>
              <a:rPr sz="1800" spc="-10" dirty="0">
                <a:latin typeface="Arial"/>
                <a:cs typeface="Arial"/>
              </a:rPr>
              <a:t>o</a:t>
            </a:r>
            <a:r>
              <a:rPr sz="1800" dirty="0">
                <a:latin typeface="Arial"/>
                <a:cs typeface="Arial"/>
              </a:rPr>
              <a:t>rm</a:t>
            </a:r>
            <a:r>
              <a:rPr sz="1800" spc="-5" dirty="0">
                <a:latin typeface="Arial"/>
                <a:cs typeface="Arial"/>
              </a:rPr>
              <a:t>i</a:t>
            </a:r>
            <a:r>
              <a:rPr sz="1800" spc="-10" dirty="0">
                <a:latin typeface="Arial"/>
                <a:cs typeface="Arial"/>
              </a:rPr>
              <a:t>n</a:t>
            </a:r>
            <a:r>
              <a:rPr sz="1800" dirty="0">
                <a:latin typeface="Arial"/>
                <a:cs typeface="Arial"/>
              </a:rPr>
              <a:t>g</a:t>
            </a:r>
            <a:r>
              <a:rPr sz="1800" spc="20" dirty="0">
                <a:latin typeface="Arial"/>
                <a:cs typeface="Arial"/>
              </a:rPr>
              <a:t> </a:t>
            </a:r>
            <a:r>
              <a:rPr sz="1800" dirty="0">
                <a:latin typeface="Arial"/>
                <a:cs typeface="Arial"/>
              </a:rPr>
              <a:t>c</a:t>
            </a:r>
            <a:r>
              <a:rPr sz="1800" spc="-10" dirty="0">
                <a:latin typeface="Arial"/>
                <a:cs typeface="Arial"/>
              </a:rPr>
              <a:t>o</a:t>
            </a:r>
            <a:r>
              <a:rPr sz="1800" dirty="0">
                <a:latin typeface="Arial"/>
                <a:cs typeface="Arial"/>
              </a:rPr>
              <a:t>rr</a:t>
            </a:r>
            <a:r>
              <a:rPr sz="1800" spc="-10" dirty="0">
                <a:latin typeface="Arial"/>
                <a:cs typeface="Arial"/>
              </a:rPr>
              <a:t>e</a:t>
            </a:r>
            <a:r>
              <a:rPr sz="1800" dirty="0">
                <a:latin typeface="Arial"/>
                <a:cs typeface="Arial"/>
              </a:rPr>
              <a:t>ct</a:t>
            </a:r>
            <a:r>
              <a:rPr sz="1800" spc="-5" dirty="0">
                <a:latin typeface="Arial"/>
                <a:cs typeface="Arial"/>
              </a:rPr>
              <a:t>l</a:t>
            </a:r>
            <a:r>
              <a:rPr sz="1800" dirty="0">
                <a:latin typeface="Arial"/>
                <a:cs typeface="Arial"/>
              </a:rPr>
              <a:t>y </a:t>
            </a:r>
            <a:r>
              <a:rPr sz="1800" spc="-10" dirty="0">
                <a:latin typeface="Arial"/>
                <a:cs typeface="Arial"/>
              </a:rPr>
              <a:t>a</a:t>
            </a:r>
            <a:r>
              <a:rPr sz="1800" dirty="0">
                <a:latin typeface="Arial"/>
                <a:cs typeface="Arial"/>
              </a:rPr>
              <a:t>re</a:t>
            </a:r>
            <a:r>
              <a:rPr sz="1800" spc="-5" dirty="0">
                <a:latin typeface="Arial"/>
                <a:cs typeface="Arial"/>
              </a:rPr>
              <a:t> </a:t>
            </a:r>
            <a:r>
              <a:rPr sz="1800" dirty="0">
                <a:latin typeface="Arial"/>
                <a:cs typeface="Arial"/>
              </a:rPr>
              <a:t>a s</a:t>
            </a:r>
            <a:r>
              <a:rPr sz="1800" spc="-5" dirty="0">
                <a:latin typeface="Arial"/>
                <a:cs typeface="Arial"/>
              </a:rPr>
              <a:t>i</a:t>
            </a:r>
            <a:r>
              <a:rPr sz="1800" spc="-10" dirty="0">
                <a:latin typeface="Arial"/>
                <a:cs typeface="Arial"/>
              </a:rPr>
              <a:t>g</a:t>
            </a:r>
            <a:r>
              <a:rPr sz="1800" dirty="0">
                <a:latin typeface="Arial"/>
                <a:cs typeface="Arial"/>
              </a:rPr>
              <a:t>n</a:t>
            </a:r>
            <a:r>
              <a:rPr sz="1800" spc="10"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a:t>
            </a:r>
            <a:r>
              <a:rPr sz="1800" dirty="0">
                <a:latin typeface="Arial"/>
                <a:cs typeface="Arial"/>
              </a:rPr>
              <a:t>a</a:t>
            </a:r>
            <a:r>
              <a:rPr sz="1800" spc="-5" dirty="0">
                <a:latin typeface="Arial"/>
                <a:cs typeface="Arial"/>
              </a:rPr>
              <a:t> </a:t>
            </a:r>
            <a:r>
              <a:rPr sz="1800" dirty="0">
                <a:latin typeface="Arial"/>
                <a:cs typeface="Arial"/>
              </a:rPr>
              <a:t>v</a:t>
            </a:r>
            <a:r>
              <a:rPr sz="1800" spc="-5" dirty="0">
                <a:latin typeface="Arial"/>
                <a:cs typeface="Arial"/>
              </a:rPr>
              <a:t>i</a:t>
            </a:r>
            <a:r>
              <a:rPr sz="1800" dirty="0">
                <a:latin typeface="Arial"/>
                <a:cs typeface="Arial"/>
              </a:rPr>
              <a:t>r</a:t>
            </a:r>
            <a:r>
              <a:rPr sz="1800" spc="-10" dirty="0">
                <a:latin typeface="Arial"/>
                <a:cs typeface="Arial"/>
              </a:rPr>
              <a:t>u</a:t>
            </a:r>
            <a:r>
              <a:rPr sz="1800" dirty="0">
                <a:latin typeface="Arial"/>
                <a:cs typeface="Arial"/>
              </a:rPr>
              <a:t>s</a:t>
            </a:r>
            <a:r>
              <a:rPr sz="1800" spc="15" dirty="0">
                <a:latin typeface="Arial"/>
                <a:cs typeface="Arial"/>
              </a:rPr>
              <a:t> </a:t>
            </a:r>
            <a:r>
              <a:rPr sz="1800" spc="-10" dirty="0">
                <a:latin typeface="Arial"/>
                <a:cs typeface="Arial"/>
              </a:rPr>
              <a:t>o</a:t>
            </a:r>
            <a:r>
              <a:rPr sz="1800" dirty="0">
                <a:latin typeface="Arial"/>
                <a:cs typeface="Arial"/>
              </a:rPr>
              <a:t>r m</a:t>
            </a:r>
            <a:r>
              <a:rPr sz="1800" spc="-10" dirty="0">
                <a:latin typeface="Arial"/>
                <a:cs typeface="Arial"/>
              </a:rPr>
              <a:t>a</a:t>
            </a:r>
            <a:r>
              <a:rPr sz="1800" spc="-5" dirty="0">
                <a:latin typeface="Arial"/>
                <a:cs typeface="Arial"/>
              </a:rPr>
              <a:t>l</a:t>
            </a:r>
            <a:r>
              <a:rPr sz="1800" spc="-40" dirty="0">
                <a:latin typeface="Arial"/>
                <a:cs typeface="Arial"/>
              </a:rPr>
              <a:t>w</a:t>
            </a:r>
            <a:r>
              <a:rPr sz="1800" spc="-10" dirty="0">
                <a:latin typeface="Arial"/>
                <a:cs typeface="Arial"/>
              </a:rPr>
              <a:t>a</a:t>
            </a:r>
            <a:r>
              <a:rPr sz="1800" dirty="0">
                <a:latin typeface="Arial"/>
                <a:cs typeface="Arial"/>
              </a:rPr>
              <a:t>re</a:t>
            </a:r>
            <a:r>
              <a:rPr sz="1800" spc="45" dirty="0">
                <a:latin typeface="Arial"/>
                <a:cs typeface="Arial"/>
              </a:rPr>
              <a:t> </a:t>
            </a:r>
            <a:r>
              <a:rPr sz="1800" spc="-10" dirty="0">
                <a:latin typeface="Arial"/>
                <a:cs typeface="Arial"/>
              </a:rPr>
              <a:t>an</a:t>
            </a:r>
            <a:r>
              <a:rPr sz="1800" dirty="0">
                <a:latin typeface="Arial"/>
                <a:cs typeface="Arial"/>
              </a:rPr>
              <a:t>d</a:t>
            </a:r>
            <a:r>
              <a:rPr sz="1800" spc="10" dirty="0">
                <a:latin typeface="Arial"/>
                <a:cs typeface="Arial"/>
              </a:rPr>
              <a:t> </a:t>
            </a:r>
            <a:r>
              <a:rPr sz="1800" dirty="0">
                <a:latin typeface="Arial"/>
                <a:cs typeface="Arial"/>
              </a:rPr>
              <a:t>s</a:t>
            </a:r>
            <a:r>
              <a:rPr sz="1800" spc="-10" dirty="0">
                <a:latin typeface="Arial"/>
                <a:cs typeface="Arial"/>
              </a:rPr>
              <a:t>hou</a:t>
            </a:r>
            <a:r>
              <a:rPr sz="1800" spc="-5" dirty="0">
                <a:latin typeface="Arial"/>
                <a:cs typeface="Arial"/>
              </a:rPr>
              <a:t>l</a:t>
            </a:r>
            <a:r>
              <a:rPr sz="1800" dirty="0">
                <a:latin typeface="Arial"/>
                <a:cs typeface="Arial"/>
              </a:rPr>
              <a:t>d</a:t>
            </a:r>
            <a:r>
              <a:rPr sz="1800" spc="10" dirty="0">
                <a:latin typeface="Arial"/>
                <a:cs typeface="Arial"/>
              </a:rPr>
              <a:t> </a:t>
            </a:r>
            <a:r>
              <a:rPr sz="1800" spc="-10" dirty="0">
                <a:latin typeface="Arial"/>
                <a:cs typeface="Arial"/>
              </a:rPr>
              <a:t>b</a:t>
            </a:r>
            <a:r>
              <a:rPr sz="1800" dirty="0">
                <a:latin typeface="Arial"/>
                <a:cs typeface="Arial"/>
              </a:rPr>
              <a:t>e</a:t>
            </a:r>
            <a:r>
              <a:rPr sz="1800" spc="-5" dirty="0">
                <a:latin typeface="Arial"/>
                <a:cs typeface="Arial"/>
              </a:rPr>
              <a:t> </a:t>
            </a:r>
            <a:r>
              <a:rPr sz="1800" dirty="0">
                <a:latin typeface="Arial"/>
                <a:cs typeface="Arial"/>
              </a:rPr>
              <a:t>r</a:t>
            </a:r>
            <a:r>
              <a:rPr sz="1800" spc="-10" dirty="0">
                <a:latin typeface="Arial"/>
                <a:cs typeface="Arial"/>
              </a:rPr>
              <a:t>epo</a:t>
            </a:r>
            <a:r>
              <a:rPr sz="1800" dirty="0">
                <a:latin typeface="Arial"/>
                <a:cs typeface="Arial"/>
              </a:rPr>
              <a:t>rt</a:t>
            </a:r>
            <a:r>
              <a:rPr sz="1800" spc="-10" dirty="0">
                <a:latin typeface="Arial"/>
                <a:cs typeface="Arial"/>
              </a:rPr>
              <a:t>e</a:t>
            </a:r>
            <a:r>
              <a:rPr sz="1800" dirty="0">
                <a:latin typeface="Arial"/>
                <a:cs typeface="Arial"/>
              </a:rPr>
              <a:t>d</a:t>
            </a:r>
            <a:r>
              <a:rPr sz="1800" spc="10" dirty="0">
                <a:latin typeface="Arial"/>
                <a:cs typeface="Arial"/>
              </a:rPr>
              <a:t> </a:t>
            </a:r>
            <a:r>
              <a:rPr sz="1800" dirty="0">
                <a:latin typeface="Arial"/>
                <a:cs typeface="Arial"/>
              </a:rPr>
              <a:t>f</a:t>
            </a:r>
            <a:r>
              <a:rPr sz="1800" spc="-10" dirty="0">
                <a:latin typeface="Arial"/>
                <a:cs typeface="Arial"/>
              </a:rPr>
              <a:t>o</a:t>
            </a:r>
            <a:r>
              <a:rPr sz="1800" dirty="0">
                <a:latin typeface="Arial"/>
                <a:cs typeface="Arial"/>
              </a:rPr>
              <a:t>r f</a:t>
            </a:r>
            <a:r>
              <a:rPr sz="1800" spc="-10" dirty="0">
                <a:latin typeface="Arial"/>
                <a:cs typeface="Arial"/>
              </a:rPr>
              <a:t>u</a:t>
            </a:r>
            <a:r>
              <a:rPr sz="1800" dirty="0">
                <a:latin typeface="Arial"/>
                <a:cs typeface="Arial"/>
              </a:rPr>
              <a:t>rt</a:t>
            </a:r>
            <a:r>
              <a:rPr sz="1800" spc="-10" dirty="0">
                <a:latin typeface="Arial"/>
                <a:cs typeface="Arial"/>
              </a:rPr>
              <a:t>he</a:t>
            </a:r>
            <a:r>
              <a:rPr sz="1800" dirty="0">
                <a:latin typeface="Arial"/>
                <a:cs typeface="Arial"/>
              </a:rPr>
              <a:t>r </a:t>
            </a:r>
            <a:r>
              <a:rPr sz="1800" spc="-5" dirty="0">
                <a:latin typeface="Arial"/>
                <a:cs typeface="Arial"/>
              </a:rPr>
              <a:t>i</a:t>
            </a:r>
            <a:r>
              <a:rPr sz="1800" spc="-10" dirty="0">
                <a:latin typeface="Arial"/>
                <a:cs typeface="Arial"/>
              </a:rPr>
              <a:t>n</a:t>
            </a:r>
            <a:r>
              <a:rPr sz="1800" dirty="0">
                <a:latin typeface="Arial"/>
                <a:cs typeface="Arial"/>
              </a:rPr>
              <a:t>v</a:t>
            </a:r>
            <a:r>
              <a:rPr sz="1800" spc="-10" dirty="0">
                <a:latin typeface="Arial"/>
                <a:cs typeface="Arial"/>
              </a:rPr>
              <a:t>e</a:t>
            </a:r>
            <a:r>
              <a:rPr sz="1800" dirty="0">
                <a:latin typeface="Arial"/>
                <a:cs typeface="Arial"/>
              </a:rPr>
              <a:t>st</a:t>
            </a:r>
            <a:r>
              <a:rPr sz="1800" spc="-5" dirty="0">
                <a:latin typeface="Arial"/>
                <a:cs typeface="Arial"/>
              </a:rPr>
              <a:t>i</a:t>
            </a:r>
            <a:r>
              <a:rPr sz="1800" spc="-10" dirty="0">
                <a:latin typeface="Arial"/>
                <a:cs typeface="Arial"/>
              </a:rPr>
              <a:t>ga</a:t>
            </a:r>
            <a:r>
              <a:rPr sz="1800" dirty="0">
                <a:latin typeface="Arial"/>
                <a:cs typeface="Arial"/>
              </a:rPr>
              <a:t>t</a:t>
            </a:r>
            <a:r>
              <a:rPr sz="1800" spc="-5" dirty="0">
                <a:latin typeface="Arial"/>
                <a:cs typeface="Arial"/>
              </a:rPr>
              <a:t>i</a:t>
            </a:r>
            <a:r>
              <a:rPr sz="1800" spc="-10" dirty="0">
                <a:latin typeface="Arial"/>
                <a:cs typeface="Arial"/>
              </a:rPr>
              <a:t>on.</a:t>
            </a:r>
            <a:endParaRPr sz="1800" dirty="0">
              <a:latin typeface="Arial"/>
              <a:cs typeface="Arial"/>
            </a:endParaRPr>
          </a:p>
        </p:txBody>
      </p:sp>
      <p:sp>
        <p:nvSpPr>
          <p:cNvPr id="2" name="object 2"/>
          <p:cNvSpPr txBox="1">
            <a:spLocks noGrp="1"/>
          </p:cNvSpPr>
          <p:nvPr>
            <p:ph type="title"/>
          </p:nvPr>
        </p:nvSpPr>
        <p:spPr>
          <a:prstGeom prst="rect">
            <a:avLst/>
          </a:prstGeom>
        </p:spPr>
        <p:txBody>
          <a:bodyPr vert="horz" wrap="square" lIns="0" tIns="0" rIns="0" bIns="0" rtlCol="0">
            <a:spAutoFit/>
          </a:bodyPr>
          <a:lstStyle/>
          <a:p>
            <a:pPr marL="12700">
              <a:lnSpc>
                <a:spcPts val="2145"/>
              </a:lnSpc>
            </a:pPr>
            <a:r>
              <a:rPr sz="1800" dirty="0"/>
              <a:t>In</a:t>
            </a:r>
            <a:r>
              <a:rPr sz="1800" spc="-5" dirty="0"/>
              <a:t>c</a:t>
            </a:r>
            <a:r>
              <a:rPr sz="1800" dirty="0"/>
              <a:t>id</a:t>
            </a:r>
            <a:r>
              <a:rPr sz="1800" spc="-5" dirty="0"/>
              <a:t>e</a:t>
            </a:r>
            <a:r>
              <a:rPr sz="1800" dirty="0"/>
              <a:t>nt</a:t>
            </a:r>
            <a:r>
              <a:rPr sz="1800" spc="-10" dirty="0"/>
              <a:t> </a:t>
            </a:r>
            <a:r>
              <a:rPr sz="1800" spc="-5" dirty="0"/>
              <a:t>Res</a:t>
            </a:r>
            <a:r>
              <a:rPr sz="1800" dirty="0"/>
              <a:t>pon</a:t>
            </a:r>
            <a:r>
              <a:rPr sz="1800" spc="-5" dirty="0"/>
              <a:t>s</a:t>
            </a:r>
            <a:r>
              <a:rPr sz="1800" dirty="0"/>
              <a:t>e</a:t>
            </a:r>
            <a:endParaRPr sz="1800"/>
          </a:p>
          <a:p>
            <a:pPr marL="12700">
              <a:lnSpc>
                <a:spcPts val="3315"/>
              </a:lnSpc>
            </a:pPr>
            <a:r>
              <a:rPr spc="-30" dirty="0"/>
              <a:t>W</a:t>
            </a:r>
            <a:r>
              <a:rPr spc="-25" dirty="0"/>
              <a:t>h</a:t>
            </a:r>
            <a:r>
              <a:rPr spc="-15" dirty="0"/>
              <a:t>e</a:t>
            </a:r>
            <a:r>
              <a:rPr spc="-20" dirty="0"/>
              <a:t>n</a:t>
            </a:r>
            <a:r>
              <a:rPr spc="5" dirty="0"/>
              <a:t> </a:t>
            </a:r>
            <a:r>
              <a:rPr spc="-5" dirty="0"/>
              <a:t>t</a:t>
            </a:r>
            <a:r>
              <a:rPr spc="-20" dirty="0"/>
              <a:t>o</a:t>
            </a:r>
            <a:r>
              <a:rPr spc="-5" dirty="0"/>
              <a:t> </a:t>
            </a:r>
            <a:r>
              <a:rPr spc="-30" dirty="0"/>
              <a:t>R</a:t>
            </a:r>
            <a:r>
              <a:rPr spc="-15" dirty="0"/>
              <a:t>e</a:t>
            </a:r>
            <a:r>
              <a:rPr spc="-25" dirty="0"/>
              <a:t>po</a:t>
            </a:r>
            <a:r>
              <a:rPr spc="-15" dirty="0"/>
              <a:t>rt</a:t>
            </a:r>
            <a:r>
              <a:rPr spc="30" dirty="0"/>
              <a:t> </a:t>
            </a:r>
            <a:r>
              <a:rPr spc="-15" dirty="0"/>
              <a:t>a</a:t>
            </a:r>
            <a:r>
              <a:rPr spc="-20" dirty="0"/>
              <a:t>n</a:t>
            </a:r>
            <a:r>
              <a:rPr spc="5" dirty="0"/>
              <a:t> </a:t>
            </a:r>
            <a:r>
              <a:rPr spc="-10" dirty="0"/>
              <a:t>I</a:t>
            </a:r>
            <a:r>
              <a:rPr spc="-25" dirty="0"/>
              <a:t>n</a:t>
            </a:r>
            <a:r>
              <a:rPr spc="-15" dirty="0"/>
              <a:t>c</a:t>
            </a:r>
            <a:r>
              <a:rPr spc="-10" dirty="0"/>
              <a:t>i</a:t>
            </a:r>
            <a:r>
              <a:rPr spc="-25" dirty="0"/>
              <a:t>d</a:t>
            </a:r>
            <a:r>
              <a:rPr spc="-15" dirty="0"/>
              <a:t>e</a:t>
            </a:r>
            <a:r>
              <a:rPr spc="-25" dirty="0"/>
              <a:t>n</a:t>
            </a:r>
            <a:r>
              <a:rPr spc="-10" dirty="0"/>
              <a:t>t</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50165">
              <a:lnSpc>
                <a:spcPct val="100000"/>
              </a:lnSpc>
            </a:pPr>
            <a:fld id="{81D60167-4931-47E6-BA6A-407CBD079E47}" type="slidenum">
              <a:rPr dirty="0"/>
              <a:t>55</a:t>
            </a:fld>
            <a:endParaRPr dirty="0"/>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ct val="100000"/>
              </a:lnSpc>
            </a:pPr>
            <a:r>
              <a:rPr spc="-10" dirty="0"/>
              <a:t>In</a:t>
            </a:r>
            <a:r>
              <a:rPr spc="0" dirty="0"/>
              <a:t>f</a:t>
            </a:r>
            <a:r>
              <a:rPr spc="-15" dirty="0"/>
              <a:t>o</a:t>
            </a:r>
            <a:r>
              <a:rPr spc="-5" dirty="0"/>
              <a:t>r</a:t>
            </a:r>
            <a:r>
              <a:rPr spc="5" dirty="0"/>
              <a:t>m</a:t>
            </a:r>
            <a:r>
              <a:rPr spc="-10" dirty="0"/>
              <a:t>at</a:t>
            </a:r>
            <a:r>
              <a:rPr spc="-15" dirty="0"/>
              <a:t>io</a:t>
            </a:r>
            <a:r>
              <a:rPr spc="-10" dirty="0"/>
              <a:t>n</a:t>
            </a:r>
            <a:r>
              <a:rPr spc="-40" dirty="0"/>
              <a:t> </a:t>
            </a:r>
            <a:r>
              <a:rPr spc="-15" dirty="0"/>
              <a:t>Se</a:t>
            </a:r>
            <a:r>
              <a:rPr dirty="0"/>
              <a:t>c</a:t>
            </a:r>
            <a:r>
              <a:rPr spc="-15" dirty="0"/>
              <a:t>u</a:t>
            </a:r>
            <a:r>
              <a:rPr spc="-5" dirty="0"/>
              <a:t>r</a:t>
            </a:r>
            <a:r>
              <a:rPr spc="-10" dirty="0"/>
              <a:t>it</a:t>
            </a:r>
            <a:r>
              <a:rPr spc="-5" dirty="0"/>
              <a:t>y</a:t>
            </a:r>
            <a:r>
              <a:rPr dirty="0"/>
              <a:t> </a:t>
            </a:r>
            <a:r>
              <a:rPr spc="0" dirty="0"/>
              <a:t>f</a:t>
            </a:r>
            <a:r>
              <a:rPr spc="-15" dirty="0"/>
              <a:t>o</a:t>
            </a:r>
            <a:r>
              <a:rPr spc="-5" dirty="0"/>
              <a:t>r</a:t>
            </a:r>
            <a:r>
              <a:rPr spc="-10" dirty="0"/>
              <a:t> </a:t>
            </a:r>
            <a:r>
              <a:rPr spc="-15" dirty="0"/>
              <a:t>E</a:t>
            </a:r>
            <a:r>
              <a:rPr dirty="0"/>
              <a:t>x</a:t>
            </a:r>
            <a:r>
              <a:rPr spc="-15" dirty="0"/>
              <a:t>e</a:t>
            </a:r>
            <a:r>
              <a:rPr dirty="0"/>
              <a:t>c</a:t>
            </a:r>
            <a:r>
              <a:rPr spc="-10" dirty="0"/>
              <a:t>uti</a:t>
            </a:r>
            <a:r>
              <a:rPr spc="-15" dirty="0"/>
              <a:t>ves</a:t>
            </a:r>
          </a:p>
        </p:txBody>
      </p:sp>
      <p:graphicFrame>
        <p:nvGraphicFramePr>
          <p:cNvPr id="4" name="object 4" descr="Nicole Moore; nicole.moore@dot.gov; (202)366-9980&#10;" title="FMCSA Cybersecurity &amp; Privacy Office Contact"/>
          <p:cNvGraphicFramePr>
            <a:graphicFrameLocks noGrp="1"/>
          </p:cNvGraphicFramePr>
          <p:nvPr>
            <p:extLst>
              <p:ext uri="{D42A27DB-BD31-4B8C-83A1-F6EECF244321}">
                <p14:modId xmlns:p14="http://schemas.microsoft.com/office/powerpoint/2010/main" val="1939326011"/>
              </p:ext>
            </p:extLst>
          </p:nvPr>
        </p:nvGraphicFramePr>
        <p:xfrm>
          <a:off x="1822450" y="3429000"/>
          <a:ext cx="6864350" cy="2282896"/>
        </p:xfrm>
        <a:graphic>
          <a:graphicData uri="http://schemas.openxmlformats.org/drawingml/2006/table">
            <a:tbl>
              <a:tblPr firstRow="1" bandRow="1">
                <a:tableStyleId>{2D5ABB26-0587-4C30-8999-92F81FD0307C}</a:tableStyleId>
              </a:tblPr>
              <a:tblGrid>
                <a:gridCol w="2133600">
                  <a:extLst>
                    <a:ext uri="{9D8B030D-6E8A-4147-A177-3AD203B41FA5}">
                      <a16:colId xmlns:a16="http://schemas.microsoft.com/office/drawing/2014/main" val="20000"/>
                    </a:ext>
                  </a:extLst>
                </a:gridCol>
                <a:gridCol w="4730750">
                  <a:extLst>
                    <a:ext uri="{9D8B030D-6E8A-4147-A177-3AD203B41FA5}">
                      <a16:colId xmlns:a16="http://schemas.microsoft.com/office/drawing/2014/main" val="20001"/>
                    </a:ext>
                  </a:extLst>
                </a:gridCol>
              </a:tblGrid>
              <a:tr h="489231">
                <a:tc>
                  <a:txBody>
                    <a:bodyPr/>
                    <a:lstStyle/>
                    <a:p>
                      <a:endParaRPr sz="1800" dirty="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333399"/>
                    </a:solidFill>
                  </a:tcPr>
                </a:tc>
                <a:tc>
                  <a:txBody>
                    <a:bodyPr/>
                    <a:lstStyle/>
                    <a:p>
                      <a:pPr marL="1054735" algn="ctr">
                        <a:lnSpc>
                          <a:spcPct val="100000"/>
                        </a:lnSpc>
                      </a:pPr>
                      <a:r>
                        <a:rPr lang="en-US" sz="2200" b="1" spc="-5" dirty="0">
                          <a:solidFill>
                            <a:srgbClr val="FFFFFF"/>
                          </a:solidFill>
                          <a:latin typeface="Arial"/>
                          <a:ea typeface="+mn-ea"/>
                          <a:cs typeface="Arial"/>
                        </a:rPr>
                        <a:t>FMCSA</a:t>
                      </a:r>
                      <a:r>
                        <a:rPr sz="2200" b="1" spc="-5" dirty="0">
                          <a:solidFill>
                            <a:srgbClr val="FFFFFF"/>
                          </a:solidFill>
                          <a:latin typeface="Arial"/>
                          <a:ea typeface="+mn-ea"/>
                          <a:cs typeface="Arial"/>
                        </a:rPr>
                        <a:t> </a:t>
                      </a:r>
                      <a:r>
                        <a:rPr lang="en-US" sz="2200" b="1" spc="-5" dirty="0">
                          <a:solidFill>
                            <a:srgbClr val="FFFFFF"/>
                          </a:solidFill>
                          <a:latin typeface="Arial"/>
                          <a:ea typeface="+mn-ea"/>
                          <a:cs typeface="Arial"/>
                        </a:rPr>
                        <a:t>Cybersecurity &amp;</a:t>
                      </a:r>
                      <a:r>
                        <a:rPr lang="en-US" sz="2200" b="1" spc="-5" baseline="0" dirty="0">
                          <a:solidFill>
                            <a:srgbClr val="FFFFFF"/>
                          </a:solidFill>
                          <a:latin typeface="Arial"/>
                          <a:ea typeface="+mn-ea"/>
                          <a:cs typeface="Arial"/>
                        </a:rPr>
                        <a:t> Privacy Office</a:t>
                      </a:r>
                      <a:endParaRPr sz="2200" b="1" spc="-5" dirty="0">
                        <a:solidFill>
                          <a:srgbClr val="FFFFFF"/>
                        </a:solidFill>
                        <a:latin typeface="Arial"/>
                        <a:ea typeface="+mn-ea"/>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333399"/>
                    </a:solidFill>
                  </a:tcPr>
                </a:tc>
                <a:extLst>
                  <a:ext uri="{0D108BD9-81ED-4DB2-BD59-A6C34878D82A}">
                    <a16:rowId xmlns:a16="http://schemas.microsoft.com/office/drawing/2014/main" val="10000"/>
                  </a:ext>
                </a:extLst>
              </a:tr>
              <a:tr h="489231">
                <a:tc>
                  <a:txBody>
                    <a:bodyPr/>
                    <a:lstStyle/>
                    <a:p>
                      <a:pPr marL="84455">
                        <a:lnSpc>
                          <a:spcPct val="100000"/>
                        </a:lnSpc>
                      </a:pPr>
                      <a:r>
                        <a:rPr sz="1800" dirty="0">
                          <a:latin typeface="Arial"/>
                          <a:cs typeface="Arial"/>
                        </a:rPr>
                        <a:t>Em</a:t>
                      </a:r>
                      <a:r>
                        <a:rPr sz="1800" spc="-5" dirty="0">
                          <a:latin typeface="Arial"/>
                          <a:cs typeface="Arial"/>
                        </a:rPr>
                        <a:t>ai</a:t>
                      </a:r>
                      <a:r>
                        <a:rPr sz="1800" dirty="0">
                          <a:latin typeface="Arial"/>
                          <a:cs typeface="Arial"/>
                        </a:rPr>
                        <a:t>l</a:t>
                      </a:r>
                      <a:r>
                        <a:rPr sz="1800" spc="-100" dirty="0">
                          <a:latin typeface="Arial"/>
                          <a:cs typeface="Arial"/>
                        </a:rPr>
                        <a:t> </a:t>
                      </a:r>
                      <a:r>
                        <a:rPr sz="1800" spc="-5" dirty="0">
                          <a:latin typeface="Arial"/>
                          <a:cs typeface="Arial"/>
                        </a:rPr>
                        <a:t>A</a:t>
                      </a:r>
                      <a:r>
                        <a:rPr sz="1800" spc="-10" dirty="0">
                          <a:latin typeface="Arial"/>
                          <a:cs typeface="Arial"/>
                        </a:rPr>
                        <a:t>dd</a:t>
                      </a:r>
                      <a:r>
                        <a:rPr sz="1800" dirty="0">
                          <a:latin typeface="Arial"/>
                          <a:cs typeface="Arial"/>
                        </a:rPr>
                        <a:t>r</a:t>
                      </a:r>
                      <a:r>
                        <a:rPr sz="1800" spc="-10" dirty="0">
                          <a:latin typeface="Arial"/>
                          <a:cs typeface="Arial"/>
                        </a:rPr>
                        <a:t>e</a:t>
                      </a:r>
                      <a:r>
                        <a:rPr sz="1800" dirty="0">
                          <a:latin typeface="Arial"/>
                          <a:cs typeface="Arial"/>
                        </a:rPr>
                        <a:t>ss</a:t>
                      </a:r>
                    </a:p>
                  </a:txBody>
                  <a:tcPr marL="0" marR="0" marT="0" marB="0">
                    <a:lnL w="12700">
                      <a:solidFill>
                        <a:srgbClr val="000000"/>
                      </a:solidFill>
                      <a:prstDash val="soli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a:solidFill>
                        <a:srgbClr val="000000"/>
                      </a:solidFill>
                      <a:prstDash val="solid"/>
                    </a:lnB>
                  </a:tcPr>
                </a:tc>
                <a:tc>
                  <a:txBody>
                    <a:bodyPr/>
                    <a:lstStyle/>
                    <a:p>
                      <a:pPr marL="1071245">
                        <a:lnSpc>
                          <a:spcPct val="100000"/>
                        </a:lnSpc>
                      </a:pPr>
                      <a:r>
                        <a:rPr lang="en-US" sz="1800" u="heavy" dirty="0">
                          <a:solidFill>
                            <a:srgbClr val="A0261E"/>
                          </a:solidFill>
                          <a:highlight>
                            <a:srgbClr val="FFFF00"/>
                          </a:highlight>
                          <a:latin typeface="Arial"/>
                          <a:cs typeface="Arial"/>
                        </a:rPr>
                        <a:t>Fmcsasecurity@dot.gov</a:t>
                      </a:r>
                      <a:endParaRPr sz="1800" dirty="0">
                        <a:highlight>
                          <a:srgbClr val="FFFF00"/>
                        </a:highlight>
                        <a:latin typeface="Arial"/>
                        <a:cs typeface="Arial"/>
                      </a:endParaRPr>
                    </a:p>
                  </a:txBody>
                  <a:tcPr marL="0" marR="0" marT="0" marB="0">
                    <a:lnL w="12700" cap="flat" cmpd="sng" algn="ctr">
                      <a:solidFill>
                        <a:srgbClr val="000000"/>
                      </a:solidFill>
                      <a:prstDash val="solid"/>
                      <a:round/>
                      <a:headEnd type="none" w="med" len="med"/>
                      <a:tailEnd type="none" w="med" len="med"/>
                    </a:lnL>
                    <a:lnR w="12700">
                      <a:solidFill>
                        <a:srgbClr val="000000"/>
                      </a:solidFill>
                      <a:prstDash val="solid"/>
                    </a:lnR>
                    <a:lnT w="12700" cap="flat" cmpd="sng" algn="ctr">
                      <a:solidFill>
                        <a:srgbClr val="000000"/>
                      </a:solidFill>
                      <a:prstDash val="solid"/>
                      <a:round/>
                      <a:headEnd type="none" w="med" len="med"/>
                      <a:tailEnd type="none" w="med" len="med"/>
                    </a:lnT>
                    <a:lnB w="12700">
                      <a:solidFill>
                        <a:srgbClr val="000000"/>
                      </a:solidFill>
                      <a:prstDash val="solid"/>
                    </a:lnB>
                  </a:tcPr>
                </a:tc>
                <a:extLst>
                  <a:ext uri="{0D108BD9-81ED-4DB2-BD59-A6C34878D82A}">
                    <a16:rowId xmlns:a16="http://schemas.microsoft.com/office/drawing/2014/main" val="10002"/>
                  </a:ext>
                </a:extLst>
              </a:tr>
              <a:tr h="1123105">
                <a:tc>
                  <a:txBody>
                    <a:bodyPr/>
                    <a:lstStyle/>
                    <a:p>
                      <a:pPr marL="85090" marR="431800">
                        <a:lnSpc>
                          <a:spcPct val="100000"/>
                        </a:lnSpc>
                      </a:pPr>
                      <a:r>
                        <a:rPr lang="en-US" sz="1800" dirty="0">
                          <a:latin typeface="Arial"/>
                          <a:cs typeface="Arial"/>
                        </a:rPr>
                        <a:t>FMCSA ISSM</a:t>
                      </a:r>
                      <a:endParaRPr sz="1800" dirty="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463550" marR="99695" indent="-353695">
                        <a:lnSpc>
                          <a:spcPct val="100000"/>
                        </a:lnSpc>
                      </a:pPr>
                      <a:r>
                        <a:rPr lang="en-US" sz="1800" dirty="0">
                          <a:latin typeface="Arial"/>
                          <a:cs typeface="Arial"/>
                        </a:rPr>
                        <a:t>Nicole Moore;</a:t>
                      </a:r>
                      <a:r>
                        <a:rPr lang="en-US" sz="1800" baseline="0" dirty="0">
                          <a:latin typeface="Arial"/>
                          <a:cs typeface="Arial"/>
                        </a:rPr>
                        <a:t> </a:t>
                      </a:r>
                      <a:r>
                        <a:rPr lang="en-US" sz="1800" baseline="0" dirty="0">
                          <a:latin typeface="Arial"/>
                          <a:cs typeface="Arial"/>
                          <a:hlinkClick r:id="rId3"/>
                        </a:rPr>
                        <a:t>nicole.moore@dot.gov</a:t>
                      </a:r>
                      <a:r>
                        <a:rPr lang="en-US" sz="1800" baseline="0" dirty="0">
                          <a:latin typeface="Arial"/>
                          <a:cs typeface="Arial"/>
                        </a:rPr>
                        <a:t>; (202)366-9980</a:t>
                      </a:r>
                      <a:endParaRPr sz="1800" dirty="0">
                        <a:highlight>
                          <a:srgbClr val="FFFF00"/>
                        </a:highlight>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bl>
          </a:graphicData>
        </a:graphic>
      </p:graphicFrame>
      <p:sp>
        <p:nvSpPr>
          <p:cNvPr id="3" name="object 3"/>
          <p:cNvSpPr txBox="1"/>
          <p:nvPr/>
        </p:nvSpPr>
        <p:spPr>
          <a:xfrm>
            <a:off x="537263" y="2051486"/>
            <a:ext cx="8110855" cy="669414"/>
          </a:xfrm>
          <a:prstGeom prst="rect">
            <a:avLst/>
          </a:prstGeom>
        </p:spPr>
        <p:txBody>
          <a:bodyPr vert="horz" wrap="square" lIns="0" tIns="0" rIns="0" bIns="0" rtlCol="0">
            <a:spAutoFit/>
          </a:bodyPr>
          <a:lstStyle/>
          <a:p>
            <a:pPr marL="12700">
              <a:lnSpc>
                <a:spcPct val="100000"/>
              </a:lnSpc>
            </a:pPr>
            <a:r>
              <a:rPr sz="1800" dirty="0">
                <a:latin typeface="Webdings"/>
                <a:cs typeface="Webdings"/>
              </a:rPr>
              <a:t></a:t>
            </a:r>
            <a:r>
              <a:rPr sz="1800" spc="-5" dirty="0">
                <a:latin typeface="Arial"/>
                <a:cs typeface="Arial"/>
              </a:rPr>
              <a:t>R</a:t>
            </a:r>
            <a:r>
              <a:rPr sz="1800" spc="-10" dirty="0">
                <a:latin typeface="Arial"/>
                <a:cs typeface="Arial"/>
              </a:rPr>
              <a:t>epo</a:t>
            </a:r>
            <a:r>
              <a:rPr sz="1800" dirty="0">
                <a:latin typeface="Arial"/>
                <a:cs typeface="Arial"/>
              </a:rPr>
              <a:t>rt</a:t>
            </a:r>
            <a:r>
              <a:rPr sz="1800" spc="15" dirty="0">
                <a:latin typeface="Arial"/>
                <a:cs typeface="Arial"/>
              </a:rPr>
              <a:t> </a:t>
            </a:r>
            <a:r>
              <a:rPr sz="1800" dirty="0">
                <a:latin typeface="Arial"/>
                <a:cs typeface="Arial"/>
              </a:rPr>
              <a:t>to</a:t>
            </a:r>
            <a:r>
              <a:rPr sz="1800" spc="-15" dirty="0">
                <a:latin typeface="Arial"/>
                <a:cs typeface="Arial"/>
              </a:rPr>
              <a:t> </a:t>
            </a:r>
            <a:r>
              <a:rPr lang="en-US" sz="1800" spc="-25" dirty="0">
                <a:latin typeface="Arial"/>
                <a:cs typeface="Arial"/>
              </a:rPr>
              <a:t>the FMCSA Cybersecurity &amp; Privacy Office</a:t>
            </a:r>
          </a:p>
          <a:p>
            <a:pPr marL="241300" marR="5080" indent="-228600">
              <a:lnSpc>
                <a:spcPct val="100000"/>
              </a:lnSpc>
              <a:spcBef>
                <a:spcPts val="860"/>
              </a:spcBef>
            </a:pPr>
            <a:r>
              <a:rPr sz="1800" dirty="0">
                <a:latin typeface="Webdings"/>
                <a:cs typeface="Webdings"/>
              </a:rPr>
              <a:t></a:t>
            </a:r>
            <a:r>
              <a:rPr sz="1800" spc="-5" dirty="0">
                <a:latin typeface="Arial"/>
                <a:cs typeface="Arial"/>
              </a:rPr>
              <a:t>Y</a:t>
            </a:r>
            <a:r>
              <a:rPr sz="1800" spc="-10" dirty="0">
                <a:latin typeface="Arial"/>
                <a:cs typeface="Arial"/>
              </a:rPr>
              <a:t>o</a:t>
            </a:r>
            <a:r>
              <a:rPr sz="1800" dirty="0">
                <a:latin typeface="Arial"/>
                <a:cs typeface="Arial"/>
              </a:rPr>
              <a:t>u</a:t>
            </a:r>
            <a:r>
              <a:rPr sz="1800" spc="-5" dirty="0">
                <a:latin typeface="Arial"/>
                <a:cs typeface="Arial"/>
              </a:rPr>
              <a:t> </a:t>
            </a:r>
            <a:r>
              <a:rPr sz="1800" dirty="0">
                <a:latin typeface="Arial"/>
                <a:cs typeface="Arial"/>
              </a:rPr>
              <a:t>c</a:t>
            </a:r>
            <a:r>
              <a:rPr sz="1800" spc="-10" dirty="0">
                <a:latin typeface="Arial"/>
                <a:cs typeface="Arial"/>
              </a:rPr>
              <a:t>a</a:t>
            </a:r>
            <a:r>
              <a:rPr sz="1800" dirty="0">
                <a:latin typeface="Arial"/>
                <a:cs typeface="Arial"/>
              </a:rPr>
              <a:t>n</a:t>
            </a:r>
            <a:r>
              <a:rPr sz="1800" spc="10" dirty="0">
                <a:latin typeface="Arial"/>
                <a:cs typeface="Arial"/>
              </a:rPr>
              <a:t> </a:t>
            </a:r>
            <a:r>
              <a:rPr sz="1800" spc="-10" dirty="0">
                <a:latin typeface="Arial"/>
                <a:cs typeface="Arial"/>
              </a:rPr>
              <a:t>a</a:t>
            </a:r>
            <a:r>
              <a:rPr sz="1800" spc="-5" dirty="0">
                <a:latin typeface="Arial"/>
                <a:cs typeface="Arial"/>
              </a:rPr>
              <a:t>l</a:t>
            </a:r>
            <a:r>
              <a:rPr sz="1800" dirty="0">
                <a:latin typeface="Arial"/>
                <a:cs typeface="Arial"/>
              </a:rPr>
              <a:t>so</a:t>
            </a:r>
            <a:r>
              <a:rPr sz="1800" spc="-5" dirty="0">
                <a:latin typeface="Arial"/>
                <a:cs typeface="Arial"/>
              </a:rPr>
              <a:t> </a:t>
            </a:r>
            <a:r>
              <a:rPr sz="1800" dirty="0">
                <a:latin typeface="Arial"/>
                <a:cs typeface="Arial"/>
              </a:rPr>
              <a:t>r</a:t>
            </a:r>
            <a:r>
              <a:rPr sz="1800" spc="-10" dirty="0">
                <a:latin typeface="Arial"/>
                <a:cs typeface="Arial"/>
              </a:rPr>
              <a:t>epo</a:t>
            </a:r>
            <a:r>
              <a:rPr sz="1800" dirty="0">
                <a:latin typeface="Arial"/>
                <a:cs typeface="Arial"/>
              </a:rPr>
              <a:t>rt</a:t>
            </a:r>
            <a:r>
              <a:rPr sz="1800" spc="15" dirty="0">
                <a:latin typeface="Arial"/>
                <a:cs typeface="Arial"/>
              </a:rPr>
              <a:t> </a:t>
            </a:r>
            <a:r>
              <a:rPr sz="1800" spc="-10" dirty="0">
                <a:latin typeface="Arial"/>
                <a:cs typeface="Arial"/>
              </a:rPr>
              <a:t>d</a:t>
            </a:r>
            <a:r>
              <a:rPr sz="1800" spc="-5" dirty="0">
                <a:latin typeface="Arial"/>
                <a:cs typeface="Arial"/>
              </a:rPr>
              <a:t>i</a:t>
            </a:r>
            <a:r>
              <a:rPr sz="1800" dirty="0">
                <a:latin typeface="Arial"/>
                <a:cs typeface="Arial"/>
              </a:rPr>
              <a:t>r</a:t>
            </a:r>
            <a:r>
              <a:rPr sz="1800" spc="-10" dirty="0">
                <a:latin typeface="Arial"/>
                <a:cs typeface="Arial"/>
              </a:rPr>
              <a:t>e</a:t>
            </a:r>
            <a:r>
              <a:rPr sz="1800" dirty="0">
                <a:latin typeface="Arial"/>
                <a:cs typeface="Arial"/>
              </a:rPr>
              <a:t>ct</a:t>
            </a:r>
            <a:r>
              <a:rPr sz="1800" spc="-5" dirty="0">
                <a:latin typeface="Arial"/>
                <a:cs typeface="Arial"/>
              </a:rPr>
              <a:t>l</a:t>
            </a:r>
            <a:r>
              <a:rPr sz="1800" dirty="0">
                <a:latin typeface="Arial"/>
                <a:cs typeface="Arial"/>
              </a:rPr>
              <a:t>y to</a:t>
            </a:r>
            <a:r>
              <a:rPr sz="1800" spc="-5"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a:t>
            </a:r>
            <a:r>
              <a:rPr lang="en-US" sz="1800" spc="-5" dirty="0">
                <a:latin typeface="Arial"/>
                <a:cs typeface="Arial"/>
              </a:rPr>
              <a:t>FMCSA</a:t>
            </a:r>
            <a:r>
              <a:rPr sz="1800" dirty="0">
                <a:latin typeface="Arial"/>
                <a:cs typeface="Arial"/>
              </a:rPr>
              <a:t> </a:t>
            </a:r>
            <a:r>
              <a:rPr lang="en-US" sz="1800" spc="-5" dirty="0">
                <a:latin typeface="Arial"/>
                <a:cs typeface="Arial"/>
              </a:rPr>
              <a:t>ISSM</a:t>
            </a:r>
            <a:endParaRPr sz="1800" dirty="0">
              <a:latin typeface="Arial"/>
              <a:cs typeface="Arial"/>
            </a:endParaRPr>
          </a:p>
        </p:txBody>
      </p:sp>
      <p:sp>
        <p:nvSpPr>
          <p:cNvPr id="2" name="object 2"/>
          <p:cNvSpPr txBox="1">
            <a:spLocks noGrp="1"/>
          </p:cNvSpPr>
          <p:nvPr>
            <p:ph type="title"/>
          </p:nvPr>
        </p:nvSpPr>
        <p:spPr>
          <a:prstGeom prst="rect">
            <a:avLst/>
          </a:prstGeom>
        </p:spPr>
        <p:txBody>
          <a:bodyPr vert="horz" wrap="square" lIns="0" tIns="0" rIns="0" bIns="0" rtlCol="0">
            <a:spAutoFit/>
          </a:bodyPr>
          <a:lstStyle/>
          <a:p>
            <a:pPr marL="12700">
              <a:lnSpc>
                <a:spcPts val="2145"/>
              </a:lnSpc>
            </a:pPr>
            <a:r>
              <a:rPr sz="1800" dirty="0"/>
              <a:t>In</a:t>
            </a:r>
            <a:r>
              <a:rPr sz="1800" spc="-5" dirty="0"/>
              <a:t>c</a:t>
            </a:r>
            <a:r>
              <a:rPr sz="1800" dirty="0"/>
              <a:t>id</a:t>
            </a:r>
            <a:r>
              <a:rPr sz="1800" spc="-5" dirty="0"/>
              <a:t>e</a:t>
            </a:r>
            <a:r>
              <a:rPr sz="1800" dirty="0"/>
              <a:t>nt</a:t>
            </a:r>
            <a:r>
              <a:rPr sz="1800" spc="-10" dirty="0"/>
              <a:t> </a:t>
            </a:r>
            <a:r>
              <a:rPr sz="1800" spc="-5" dirty="0"/>
              <a:t>Res</a:t>
            </a:r>
            <a:r>
              <a:rPr sz="1800" dirty="0"/>
              <a:t>pon</a:t>
            </a:r>
            <a:r>
              <a:rPr sz="1800" spc="-5" dirty="0"/>
              <a:t>s</a:t>
            </a:r>
            <a:r>
              <a:rPr sz="1800" dirty="0"/>
              <a:t>e</a:t>
            </a:r>
            <a:endParaRPr sz="1800"/>
          </a:p>
          <a:p>
            <a:pPr marL="12700">
              <a:lnSpc>
                <a:spcPts val="3345"/>
              </a:lnSpc>
            </a:pPr>
            <a:r>
              <a:rPr spc="-25" dirty="0"/>
              <a:t>How</a:t>
            </a:r>
            <a:r>
              <a:rPr spc="5" dirty="0"/>
              <a:t> </a:t>
            </a:r>
            <a:r>
              <a:rPr spc="-5" dirty="0"/>
              <a:t>t</a:t>
            </a:r>
            <a:r>
              <a:rPr spc="-20" dirty="0"/>
              <a:t>o</a:t>
            </a:r>
            <a:r>
              <a:rPr spc="5" dirty="0"/>
              <a:t> </a:t>
            </a:r>
            <a:r>
              <a:rPr spc="-30" dirty="0"/>
              <a:t>R</a:t>
            </a:r>
            <a:r>
              <a:rPr spc="-15" dirty="0"/>
              <a:t>e</a:t>
            </a:r>
            <a:r>
              <a:rPr spc="-25" dirty="0"/>
              <a:t>po</a:t>
            </a:r>
            <a:r>
              <a:rPr spc="-15" dirty="0"/>
              <a:t>rt</a:t>
            </a:r>
            <a:r>
              <a:rPr spc="15" dirty="0"/>
              <a:t> </a:t>
            </a:r>
            <a:r>
              <a:rPr spc="-20" dirty="0"/>
              <a:t>a</a:t>
            </a:r>
            <a:r>
              <a:rPr spc="5" dirty="0"/>
              <a:t> </a:t>
            </a:r>
            <a:r>
              <a:rPr spc="-30" dirty="0"/>
              <a:t>D</a:t>
            </a:r>
            <a:r>
              <a:rPr spc="-10" dirty="0"/>
              <a:t>at</a:t>
            </a:r>
            <a:r>
              <a:rPr spc="-20" dirty="0"/>
              <a:t>a</a:t>
            </a:r>
            <a:r>
              <a:rPr spc="15" dirty="0"/>
              <a:t> </a:t>
            </a:r>
            <a:r>
              <a:rPr spc="-30" dirty="0"/>
              <a:t>B</a:t>
            </a:r>
            <a:r>
              <a:rPr spc="-10" dirty="0"/>
              <a:t>reach</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038600" y="2590800"/>
            <a:ext cx="9138919" cy="1077595"/>
          </a:xfrm>
          <a:prstGeom prst="rect">
            <a:avLst/>
          </a:prstGeom>
        </p:spPr>
        <p:txBody>
          <a:bodyPr vert="horz" wrap="square" lIns="0" tIns="175885" rIns="0" bIns="0" rtlCol="0">
            <a:spAutoFit/>
          </a:bodyPr>
          <a:lstStyle/>
          <a:p>
            <a:pPr marL="12700">
              <a:lnSpc>
                <a:spcPct val="100000"/>
              </a:lnSpc>
            </a:pPr>
            <a:r>
              <a:rPr spc="-30" dirty="0"/>
              <a:t>Summ</a:t>
            </a:r>
            <a:r>
              <a:rPr spc="-15" dirty="0"/>
              <a:t>ary</a:t>
            </a: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50165">
              <a:lnSpc>
                <a:spcPct val="100000"/>
              </a:lnSpc>
            </a:pPr>
            <a:fld id="{81D60167-4931-47E6-BA6A-407CBD079E47}" type="slidenum">
              <a:rPr dirty="0"/>
              <a:t>56</a:t>
            </a:fld>
            <a:endParaRPr dirty="0"/>
          </a:p>
        </p:txBody>
      </p:sp>
      <p:sp>
        <p:nvSpPr>
          <p:cNvPr id="5" name="object 5"/>
          <p:cNvSpPr txBox="1">
            <a:spLocks noGrp="1"/>
          </p:cNvSpPr>
          <p:nvPr>
            <p:ph type="ftr" sz="quarter" idx="5"/>
          </p:nvPr>
        </p:nvSpPr>
        <p:spPr>
          <a:prstGeom prst="rect">
            <a:avLst/>
          </a:prstGeom>
        </p:spPr>
        <p:txBody>
          <a:bodyPr vert="horz" wrap="square" lIns="0" tIns="0" rIns="0" bIns="0" rtlCol="0">
            <a:spAutoFit/>
          </a:bodyPr>
          <a:lstStyle/>
          <a:p>
            <a:pPr marL="12700">
              <a:lnSpc>
                <a:spcPct val="100000"/>
              </a:lnSpc>
            </a:pPr>
            <a:r>
              <a:rPr spc="-10" dirty="0"/>
              <a:t>In</a:t>
            </a:r>
            <a:r>
              <a:rPr spc="0" dirty="0"/>
              <a:t>f</a:t>
            </a:r>
            <a:r>
              <a:rPr spc="-15" dirty="0"/>
              <a:t>o</a:t>
            </a:r>
            <a:r>
              <a:rPr spc="-5" dirty="0"/>
              <a:t>r</a:t>
            </a:r>
            <a:r>
              <a:rPr spc="5" dirty="0"/>
              <a:t>m</a:t>
            </a:r>
            <a:r>
              <a:rPr spc="-10" dirty="0"/>
              <a:t>at</a:t>
            </a:r>
            <a:r>
              <a:rPr spc="-15" dirty="0"/>
              <a:t>io</a:t>
            </a:r>
            <a:r>
              <a:rPr spc="-10" dirty="0"/>
              <a:t>n</a:t>
            </a:r>
            <a:r>
              <a:rPr spc="-40" dirty="0"/>
              <a:t> </a:t>
            </a:r>
            <a:r>
              <a:rPr spc="-15" dirty="0"/>
              <a:t>Se</a:t>
            </a:r>
            <a:r>
              <a:rPr dirty="0"/>
              <a:t>c</a:t>
            </a:r>
            <a:r>
              <a:rPr spc="-15" dirty="0"/>
              <a:t>u</a:t>
            </a:r>
            <a:r>
              <a:rPr spc="-5" dirty="0"/>
              <a:t>r</a:t>
            </a:r>
            <a:r>
              <a:rPr spc="-10" dirty="0"/>
              <a:t>it</a:t>
            </a:r>
            <a:r>
              <a:rPr spc="-5" dirty="0"/>
              <a:t>y</a:t>
            </a:r>
            <a:r>
              <a:rPr dirty="0"/>
              <a:t> </a:t>
            </a:r>
            <a:r>
              <a:rPr spc="0" dirty="0"/>
              <a:t>f</a:t>
            </a:r>
            <a:r>
              <a:rPr spc="-15" dirty="0"/>
              <a:t>o</a:t>
            </a:r>
            <a:r>
              <a:rPr spc="-5" dirty="0"/>
              <a:t>r</a:t>
            </a:r>
            <a:r>
              <a:rPr spc="-10" dirty="0"/>
              <a:t> </a:t>
            </a:r>
            <a:r>
              <a:rPr spc="-15" dirty="0"/>
              <a:t>E</a:t>
            </a:r>
            <a:r>
              <a:rPr dirty="0"/>
              <a:t>x</a:t>
            </a:r>
            <a:r>
              <a:rPr spc="-15" dirty="0"/>
              <a:t>e</a:t>
            </a:r>
            <a:r>
              <a:rPr dirty="0"/>
              <a:t>c</a:t>
            </a:r>
            <a:r>
              <a:rPr spc="-10" dirty="0"/>
              <a:t>uti</a:t>
            </a:r>
            <a:r>
              <a:rPr spc="-15" dirty="0"/>
              <a:t>ves</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object 34"/>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57</a:t>
            </a:fld>
            <a:endParaRPr dirty="0"/>
          </a:p>
        </p:txBody>
      </p:sp>
      <p:sp>
        <p:nvSpPr>
          <p:cNvPr id="35" name="object 35"/>
          <p:cNvSpPr txBox="1">
            <a:spLocks noGrp="1"/>
          </p:cNvSpPr>
          <p:nvPr>
            <p:ph type="ftr" sz="quarter" idx="5"/>
          </p:nvPr>
        </p:nvSpPr>
        <p:spPr>
          <a:prstGeom prst="rect">
            <a:avLst/>
          </a:prstGeom>
        </p:spPr>
        <p:txBody>
          <a:bodyPr vert="horz" wrap="square" lIns="0" tIns="0" rIns="0" bIns="0" rtlCol="0">
            <a:spAutoFit/>
          </a:bodyPr>
          <a:lstStyle/>
          <a:p>
            <a:pPr marL="12700">
              <a:lnSpc>
                <a:spcPct val="100000"/>
              </a:lnSpc>
            </a:pPr>
            <a:r>
              <a:rPr spc="-10" dirty="0"/>
              <a:t>In</a:t>
            </a:r>
            <a:r>
              <a:rPr spc="0" dirty="0"/>
              <a:t>f</a:t>
            </a:r>
            <a:r>
              <a:rPr spc="-15" dirty="0"/>
              <a:t>o</a:t>
            </a:r>
            <a:r>
              <a:rPr spc="-5" dirty="0"/>
              <a:t>r</a:t>
            </a:r>
            <a:r>
              <a:rPr spc="5" dirty="0"/>
              <a:t>m</a:t>
            </a:r>
            <a:r>
              <a:rPr spc="-10" dirty="0"/>
              <a:t>at</a:t>
            </a:r>
            <a:r>
              <a:rPr spc="-15" dirty="0"/>
              <a:t>io</a:t>
            </a:r>
            <a:r>
              <a:rPr spc="-10" dirty="0"/>
              <a:t>n</a:t>
            </a:r>
            <a:r>
              <a:rPr spc="-40" dirty="0"/>
              <a:t> </a:t>
            </a:r>
            <a:r>
              <a:rPr spc="-15" dirty="0"/>
              <a:t>Se</a:t>
            </a:r>
            <a:r>
              <a:rPr dirty="0"/>
              <a:t>c</a:t>
            </a:r>
            <a:r>
              <a:rPr spc="-15" dirty="0"/>
              <a:t>u</a:t>
            </a:r>
            <a:r>
              <a:rPr spc="-5" dirty="0"/>
              <a:t>r</a:t>
            </a:r>
            <a:r>
              <a:rPr spc="-10" dirty="0"/>
              <a:t>it</a:t>
            </a:r>
            <a:r>
              <a:rPr spc="-5" dirty="0"/>
              <a:t>y</a:t>
            </a:r>
            <a:r>
              <a:rPr dirty="0"/>
              <a:t> </a:t>
            </a:r>
            <a:r>
              <a:rPr spc="0" dirty="0"/>
              <a:t>f</a:t>
            </a:r>
            <a:r>
              <a:rPr spc="-15" dirty="0"/>
              <a:t>o</a:t>
            </a:r>
            <a:r>
              <a:rPr spc="-5" dirty="0"/>
              <a:t>r</a:t>
            </a:r>
            <a:r>
              <a:rPr spc="-10" dirty="0"/>
              <a:t> </a:t>
            </a:r>
            <a:r>
              <a:rPr spc="-15" dirty="0"/>
              <a:t>E</a:t>
            </a:r>
            <a:r>
              <a:rPr dirty="0"/>
              <a:t>x</a:t>
            </a:r>
            <a:r>
              <a:rPr spc="-15" dirty="0"/>
              <a:t>e</a:t>
            </a:r>
            <a:r>
              <a:rPr dirty="0"/>
              <a:t>c</a:t>
            </a:r>
            <a:r>
              <a:rPr spc="-10" dirty="0"/>
              <a:t>uti</a:t>
            </a:r>
            <a:r>
              <a:rPr spc="-15" dirty="0"/>
              <a:t>ves</a:t>
            </a:r>
          </a:p>
        </p:txBody>
      </p:sp>
      <p:sp>
        <p:nvSpPr>
          <p:cNvPr id="37" name="TextBox 36"/>
          <p:cNvSpPr txBox="1"/>
          <p:nvPr/>
        </p:nvSpPr>
        <p:spPr>
          <a:xfrm>
            <a:off x="383540" y="1447800"/>
            <a:ext cx="9598660" cy="6222216"/>
          </a:xfrm>
          <a:prstGeom prst="rect">
            <a:avLst/>
          </a:prstGeom>
          <a:noFill/>
        </p:spPr>
        <p:txBody>
          <a:bodyPr wrap="square" rtlCol="0">
            <a:spAutoFit/>
          </a:bodyPr>
          <a:lstStyle/>
          <a:p>
            <a:pPr marL="724535" marR="741680" indent="-690245">
              <a:lnSpc>
                <a:spcPts val="1660"/>
              </a:lnSpc>
              <a:spcBef>
                <a:spcPts val="140"/>
              </a:spcBef>
              <a:buClr>
                <a:srgbClr val="00B050"/>
              </a:buClr>
              <a:buSzPct val="337500"/>
              <a:buFont typeface="Wingdings"/>
              <a:buChar char=""/>
              <a:tabLst>
                <a:tab pos="725170" algn="l"/>
              </a:tabLst>
            </a:pPr>
            <a:endParaRPr lang="en-US" dirty="0">
              <a:latin typeface="Arial"/>
              <a:cs typeface="Arial"/>
            </a:endParaRPr>
          </a:p>
          <a:p>
            <a:pPr marL="724535">
              <a:lnSpc>
                <a:spcPts val="1789"/>
              </a:lnSpc>
            </a:pPr>
            <a:endParaRPr lang="en-US" spc="-10" dirty="0">
              <a:latin typeface="Arial"/>
              <a:cs typeface="Arial"/>
            </a:endParaRPr>
          </a:p>
          <a:p>
            <a:pPr marL="724535">
              <a:lnSpc>
                <a:spcPts val="1789"/>
              </a:lnSpc>
            </a:pPr>
            <a:r>
              <a:rPr lang="en-US" spc="-10" dirty="0">
                <a:latin typeface="Arial"/>
                <a:cs typeface="Arial"/>
              </a:rPr>
              <a:t>Set</a:t>
            </a:r>
            <a:r>
              <a:rPr lang="en-US" spc="-5" dirty="0">
                <a:solidFill>
                  <a:srgbClr val="FFFFFF"/>
                </a:solidFill>
                <a:latin typeface="Arial"/>
                <a:cs typeface="Arial"/>
              </a:rPr>
              <a:t> </a:t>
            </a:r>
            <a:r>
              <a:rPr lang="en-US" spc="-10" dirty="0">
                <a:latin typeface="Arial"/>
                <a:cs typeface="Arial"/>
              </a:rPr>
              <a:t>e</a:t>
            </a:r>
            <a:r>
              <a:rPr lang="en-US" spc="-20" dirty="0">
                <a:latin typeface="Arial"/>
                <a:cs typeface="Arial"/>
              </a:rPr>
              <a:t>x</a:t>
            </a:r>
            <a:r>
              <a:rPr lang="en-US" spc="-10" dirty="0">
                <a:latin typeface="Arial"/>
                <a:cs typeface="Arial"/>
              </a:rPr>
              <a:t>pe</a:t>
            </a:r>
            <a:r>
              <a:rPr lang="en-US" spc="-5" dirty="0">
                <a:latin typeface="Arial"/>
                <a:cs typeface="Arial"/>
              </a:rPr>
              <a:t>c</a:t>
            </a:r>
            <a:r>
              <a:rPr lang="en-US" spc="-10" dirty="0">
                <a:latin typeface="Arial"/>
                <a:cs typeface="Arial"/>
              </a:rPr>
              <a:t>tat</a:t>
            </a:r>
            <a:r>
              <a:rPr lang="en-US" dirty="0">
                <a:latin typeface="Arial"/>
                <a:cs typeface="Arial"/>
              </a:rPr>
              <a:t>i</a:t>
            </a:r>
            <a:r>
              <a:rPr lang="en-US" spc="-10" dirty="0">
                <a:latin typeface="Arial"/>
                <a:cs typeface="Arial"/>
              </a:rPr>
              <a:t>ons</a:t>
            </a:r>
            <a:r>
              <a:rPr lang="en-US" spc="15" dirty="0">
                <a:latin typeface="Arial"/>
                <a:cs typeface="Arial"/>
              </a:rPr>
              <a:t> </a:t>
            </a:r>
            <a:r>
              <a:rPr lang="en-US" spc="-10" dirty="0">
                <a:latin typeface="Arial"/>
                <a:cs typeface="Arial"/>
              </a:rPr>
              <a:t>for</a:t>
            </a:r>
            <a:r>
              <a:rPr lang="en-US" spc="-5" dirty="0">
                <a:latin typeface="Arial"/>
                <a:cs typeface="Arial"/>
              </a:rPr>
              <a:t> </a:t>
            </a:r>
            <a:r>
              <a:rPr lang="en-US" spc="-10" dirty="0">
                <a:latin typeface="Arial"/>
                <a:cs typeface="Arial"/>
              </a:rPr>
              <a:t>p</a:t>
            </a:r>
            <a:r>
              <a:rPr lang="en-US" spc="-15" dirty="0">
                <a:latin typeface="Arial"/>
                <a:cs typeface="Arial"/>
              </a:rPr>
              <a:t>r</a:t>
            </a:r>
            <a:r>
              <a:rPr lang="en-US" spc="-10" dirty="0">
                <a:latin typeface="Arial"/>
                <a:cs typeface="Arial"/>
              </a:rPr>
              <a:t>ote</a:t>
            </a:r>
            <a:r>
              <a:rPr lang="en-US" spc="-5" dirty="0">
                <a:latin typeface="Arial"/>
                <a:cs typeface="Arial"/>
              </a:rPr>
              <a:t>ct</a:t>
            </a:r>
            <a:r>
              <a:rPr lang="en-US" dirty="0">
                <a:latin typeface="Arial"/>
                <a:cs typeface="Arial"/>
              </a:rPr>
              <a:t>i</a:t>
            </a:r>
            <a:r>
              <a:rPr lang="en-US" spc="-10" dirty="0">
                <a:latin typeface="Arial"/>
                <a:cs typeface="Arial"/>
              </a:rPr>
              <a:t>ng</a:t>
            </a:r>
            <a:r>
              <a:rPr lang="en-US" spc="10" dirty="0">
                <a:latin typeface="Arial"/>
                <a:cs typeface="Arial"/>
              </a:rPr>
              <a:t> </a:t>
            </a:r>
            <a:r>
              <a:rPr lang="en-US" spc="-5" dirty="0">
                <a:latin typeface="Arial"/>
                <a:cs typeface="Arial"/>
              </a:rPr>
              <a:t>s</a:t>
            </a:r>
            <a:r>
              <a:rPr lang="en-US" spc="-10" dirty="0">
                <a:latin typeface="Arial"/>
                <a:cs typeface="Arial"/>
              </a:rPr>
              <a:t>e</a:t>
            </a:r>
            <a:r>
              <a:rPr lang="en-US" spc="-5" dirty="0">
                <a:latin typeface="Arial"/>
                <a:cs typeface="Arial"/>
              </a:rPr>
              <a:t>c</a:t>
            </a:r>
            <a:r>
              <a:rPr lang="en-US" spc="-10" dirty="0">
                <a:latin typeface="Arial"/>
                <a:cs typeface="Arial"/>
              </a:rPr>
              <a:t>u</a:t>
            </a:r>
            <a:r>
              <a:rPr lang="en-US" spc="-15" dirty="0">
                <a:latin typeface="Arial"/>
                <a:cs typeface="Arial"/>
              </a:rPr>
              <a:t>r</a:t>
            </a:r>
            <a:r>
              <a:rPr lang="en-US" dirty="0">
                <a:latin typeface="Arial"/>
                <a:cs typeface="Arial"/>
              </a:rPr>
              <a:t>i</a:t>
            </a:r>
            <a:r>
              <a:rPr lang="en-US" spc="-10" dirty="0">
                <a:latin typeface="Arial"/>
                <a:cs typeface="Arial"/>
              </a:rPr>
              <a:t>ty and</a:t>
            </a:r>
            <a:r>
              <a:rPr lang="en-US" spc="10" dirty="0">
                <a:latin typeface="Arial"/>
                <a:cs typeface="Arial"/>
              </a:rPr>
              <a:t> </a:t>
            </a:r>
            <a:r>
              <a:rPr lang="en-US" spc="-10" dirty="0">
                <a:latin typeface="Arial"/>
                <a:cs typeface="Arial"/>
              </a:rPr>
              <a:t>empo</a:t>
            </a:r>
            <a:r>
              <a:rPr lang="en-US" spc="-30" dirty="0">
                <a:latin typeface="Arial"/>
                <a:cs typeface="Arial"/>
              </a:rPr>
              <a:t>w</a:t>
            </a:r>
            <a:r>
              <a:rPr lang="en-US" spc="-10" dirty="0">
                <a:latin typeface="Arial"/>
                <a:cs typeface="Arial"/>
              </a:rPr>
              <a:t>er</a:t>
            </a:r>
            <a:r>
              <a:rPr lang="en-US" spc="15" dirty="0">
                <a:latin typeface="Arial"/>
                <a:cs typeface="Arial"/>
              </a:rPr>
              <a:t> </a:t>
            </a:r>
            <a:r>
              <a:rPr lang="en-US" spc="-15" dirty="0">
                <a:latin typeface="Arial"/>
                <a:cs typeface="Arial"/>
              </a:rPr>
              <a:t>emp</a:t>
            </a:r>
            <a:r>
              <a:rPr lang="en-US" dirty="0">
                <a:latin typeface="Arial"/>
                <a:cs typeface="Arial"/>
              </a:rPr>
              <a:t>l</a:t>
            </a:r>
            <a:r>
              <a:rPr lang="en-US" spc="-10" dirty="0">
                <a:latin typeface="Arial"/>
                <a:cs typeface="Arial"/>
              </a:rPr>
              <a:t>o</a:t>
            </a:r>
            <a:r>
              <a:rPr lang="en-US" spc="-30" dirty="0">
                <a:latin typeface="Arial"/>
                <a:cs typeface="Arial"/>
              </a:rPr>
              <a:t>y</a:t>
            </a:r>
            <a:r>
              <a:rPr lang="en-US" spc="-10" dirty="0">
                <a:latin typeface="Arial"/>
                <a:cs typeface="Arial"/>
              </a:rPr>
              <a:t>ees</a:t>
            </a:r>
            <a:r>
              <a:rPr lang="en-US" spc="25" dirty="0">
                <a:latin typeface="Arial"/>
                <a:cs typeface="Arial"/>
              </a:rPr>
              <a:t> </a:t>
            </a:r>
            <a:r>
              <a:rPr lang="en-US" spc="-10" dirty="0">
                <a:latin typeface="Arial"/>
                <a:cs typeface="Arial"/>
              </a:rPr>
              <a:t>to</a:t>
            </a:r>
            <a:r>
              <a:rPr lang="en-US" spc="10" dirty="0">
                <a:latin typeface="Arial"/>
                <a:cs typeface="Arial"/>
              </a:rPr>
              <a:t> </a:t>
            </a:r>
            <a:r>
              <a:rPr lang="en-US" spc="-15" dirty="0">
                <a:latin typeface="Arial"/>
                <a:cs typeface="Arial"/>
              </a:rPr>
              <a:t>ma</a:t>
            </a:r>
            <a:r>
              <a:rPr lang="en-US" spc="-5" dirty="0">
                <a:latin typeface="Arial"/>
                <a:cs typeface="Arial"/>
              </a:rPr>
              <a:t>k</a:t>
            </a:r>
            <a:r>
              <a:rPr lang="en-US" spc="-10" dirty="0">
                <a:latin typeface="Arial"/>
                <a:cs typeface="Arial"/>
              </a:rPr>
              <a:t>e</a:t>
            </a:r>
            <a:r>
              <a:rPr lang="en-US" spc="-5" dirty="0">
                <a:latin typeface="Arial"/>
                <a:cs typeface="Arial"/>
              </a:rPr>
              <a:t> </a:t>
            </a:r>
            <a:r>
              <a:rPr lang="en-US" spc="-10" dirty="0">
                <a:latin typeface="Arial"/>
                <a:cs typeface="Arial"/>
              </a:rPr>
              <a:t>p</a:t>
            </a:r>
            <a:r>
              <a:rPr lang="en-US" spc="-15" dirty="0">
                <a:latin typeface="Arial"/>
                <a:cs typeface="Arial"/>
              </a:rPr>
              <a:t>r</a:t>
            </a:r>
            <a:r>
              <a:rPr lang="en-US" spc="-10" dirty="0">
                <a:latin typeface="Arial"/>
                <a:cs typeface="Arial"/>
              </a:rPr>
              <a:t>ote</a:t>
            </a:r>
            <a:r>
              <a:rPr lang="en-US" spc="-5" dirty="0">
                <a:latin typeface="Arial"/>
                <a:cs typeface="Arial"/>
              </a:rPr>
              <a:t>ct</a:t>
            </a:r>
            <a:r>
              <a:rPr lang="en-US" dirty="0">
                <a:latin typeface="Arial"/>
                <a:cs typeface="Arial"/>
              </a:rPr>
              <a:t>i</a:t>
            </a:r>
            <a:r>
              <a:rPr lang="en-US" spc="-10" dirty="0">
                <a:latin typeface="Arial"/>
                <a:cs typeface="Arial"/>
              </a:rPr>
              <a:t>ng</a:t>
            </a:r>
            <a:endParaRPr lang="en-US" dirty="0">
              <a:latin typeface="Arial"/>
              <a:cs typeface="Arial"/>
            </a:endParaRPr>
          </a:p>
          <a:p>
            <a:pPr marL="724535" marR="741680" indent="-690245">
              <a:lnSpc>
                <a:spcPts val="1660"/>
              </a:lnSpc>
              <a:spcBef>
                <a:spcPts val="140"/>
              </a:spcBef>
              <a:buClr>
                <a:srgbClr val="00B050"/>
              </a:buClr>
              <a:buSzPct val="337500"/>
              <a:buFont typeface="Wingdings"/>
              <a:buChar char=""/>
              <a:tabLst>
                <a:tab pos="725170" algn="l"/>
              </a:tabLst>
            </a:pPr>
            <a:r>
              <a:rPr lang="en-US" spc="-10" dirty="0">
                <a:latin typeface="Arial"/>
                <a:cs typeface="Arial"/>
              </a:rPr>
              <a:t>the</a:t>
            </a:r>
            <a:r>
              <a:rPr lang="en-US" spc="-5" dirty="0">
                <a:latin typeface="Arial"/>
                <a:cs typeface="Arial"/>
              </a:rPr>
              <a:t> </a:t>
            </a:r>
            <a:r>
              <a:rPr lang="en-US" dirty="0">
                <a:latin typeface="Arial"/>
                <a:cs typeface="Arial"/>
              </a:rPr>
              <a:t>i</a:t>
            </a:r>
            <a:r>
              <a:rPr lang="en-US" spc="-10" dirty="0">
                <a:latin typeface="Arial"/>
                <a:cs typeface="Arial"/>
              </a:rPr>
              <a:t>nfo</a:t>
            </a:r>
            <a:r>
              <a:rPr lang="en-US" spc="-15" dirty="0">
                <a:latin typeface="Arial"/>
                <a:cs typeface="Arial"/>
              </a:rPr>
              <a:t>r</a:t>
            </a:r>
            <a:r>
              <a:rPr lang="en-US" spc="-10" dirty="0">
                <a:latin typeface="Arial"/>
                <a:cs typeface="Arial"/>
              </a:rPr>
              <a:t>mat</a:t>
            </a:r>
            <a:r>
              <a:rPr lang="en-US" dirty="0">
                <a:latin typeface="Arial"/>
                <a:cs typeface="Arial"/>
              </a:rPr>
              <a:t>i</a:t>
            </a:r>
            <a:r>
              <a:rPr lang="en-US" spc="-10" dirty="0">
                <a:latin typeface="Arial"/>
                <a:cs typeface="Arial"/>
              </a:rPr>
              <a:t>on,</a:t>
            </a:r>
            <a:r>
              <a:rPr lang="en-US" spc="10" dirty="0">
                <a:latin typeface="Arial"/>
                <a:cs typeface="Arial"/>
              </a:rPr>
              <a:t> </a:t>
            </a:r>
            <a:r>
              <a:rPr lang="en-US" spc="-10" dirty="0">
                <a:latin typeface="Arial"/>
                <a:cs typeface="Arial"/>
              </a:rPr>
              <a:t>hea</a:t>
            </a:r>
            <a:r>
              <a:rPr lang="en-US" dirty="0">
                <a:latin typeface="Arial"/>
                <a:cs typeface="Arial"/>
              </a:rPr>
              <a:t>l</a:t>
            </a:r>
            <a:r>
              <a:rPr lang="en-US" spc="-10" dirty="0">
                <a:latin typeface="Arial"/>
                <a:cs typeface="Arial"/>
              </a:rPr>
              <a:t>th,</a:t>
            </a:r>
            <a:r>
              <a:rPr lang="en-US" spc="10" dirty="0">
                <a:latin typeface="Arial"/>
                <a:cs typeface="Arial"/>
              </a:rPr>
              <a:t> </a:t>
            </a:r>
            <a:r>
              <a:rPr lang="en-US" spc="-5" dirty="0">
                <a:latin typeface="Arial"/>
                <a:cs typeface="Arial"/>
              </a:rPr>
              <a:t>s</a:t>
            </a:r>
            <a:r>
              <a:rPr lang="en-US" spc="-10" dirty="0">
                <a:latin typeface="Arial"/>
                <a:cs typeface="Arial"/>
              </a:rPr>
              <a:t>afet</a:t>
            </a:r>
            <a:r>
              <a:rPr lang="en-US" spc="-150" dirty="0">
                <a:latin typeface="Arial"/>
                <a:cs typeface="Arial"/>
              </a:rPr>
              <a:t>y</a:t>
            </a:r>
            <a:r>
              <a:rPr lang="en-US" spc="-5" dirty="0">
                <a:latin typeface="Arial"/>
                <a:cs typeface="Arial"/>
              </a:rPr>
              <a:t>,</a:t>
            </a:r>
            <a:r>
              <a:rPr lang="en-US" spc="20" dirty="0">
                <a:latin typeface="Arial"/>
                <a:cs typeface="Arial"/>
              </a:rPr>
              <a:t> </a:t>
            </a:r>
            <a:r>
              <a:rPr lang="en-US" spc="-10" dirty="0">
                <a:latin typeface="Arial"/>
                <a:cs typeface="Arial"/>
              </a:rPr>
              <a:t>and</a:t>
            </a:r>
            <a:r>
              <a:rPr lang="en-US" spc="-5" dirty="0">
                <a:latin typeface="Arial"/>
                <a:cs typeface="Arial"/>
              </a:rPr>
              <a:t> </a:t>
            </a:r>
            <a:r>
              <a:rPr lang="en-US" spc="-30" dirty="0">
                <a:latin typeface="Arial"/>
                <a:cs typeface="Arial"/>
              </a:rPr>
              <a:t>w</a:t>
            </a:r>
            <a:r>
              <a:rPr lang="en-US" spc="-10" dirty="0">
                <a:latin typeface="Arial"/>
                <a:cs typeface="Arial"/>
              </a:rPr>
              <a:t>e</a:t>
            </a:r>
            <a:r>
              <a:rPr lang="en-US" dirty="0">
                <a:latin typeface="Arial"/>
                <a:cs typeface="Arial"/>
              </a:rPr>
              <a:t>l</a:t>
            </a:r>
            <a:r>
              <a:rPr lang="en-US" spc="5" dirty="0">
                <a:latin typeface="Arial"/>
                <a:cs typeface="Arial"/>
              </a:rPr>
              <a:t>l</a:t>
            </a:r>
            <a:r>
              <a:rPr lang="en-US" spc="-15" dirty="0">
                <a:latin typeface="Arial"/>
                <a:cs typeface="Arial"/>
              </a:rPr>
              <a:t>-</a:t>
            </a:r>
            <a:r>
              <a:rPr lang="en-US" spc="-10" dirty="0">
                <a:latin typeface="Arial"/>
                <a:cs typeface="Arial"/>
              </a:rPr>
              <a:t>be</a:t>
            </a:r>
            <a:r>
              <a:rPr lang="en-US" dirty="0">
                <a:latin typeface="Arial"/>
                <a:cs typeface="Arial"/>
              </a:rPr>
              <a:t>i</a:t>
            </a:r>
            <a:r>
              <a:rPr lang="en-US" spc="-10" dirty="0">
                <a:latin typeface="Arial"/>
                <a:cs typeface="Arial"/>
              </a:rPr>
              <a:t>ng</a:t>
            </a:r>
            <a:r>
              <a:rPr lang="en-US" spc="20" dirty="0">
                <a:latin typeface="Arial"/>
                <a:cs typeface="Arial"/>
              </a:rPr>
              <a:t> </a:t>
            </a:r>
            <a:r>
              <a:rPr lang="en-US" spc="-10" dirty="0">
                <a:latin typeface="Arial"/>
                <a:cs typeface="Arial"/>
              </a:rPr>
              <a:t>of</a:t>
            </a:r>
            <a:r>
              <a:rPr lang="en-US" spc="-5" dirty="0">
                <a:latin typeface="Arial"/>
                <a:cs typeface="Arial"/>
              </a:rPr>
              <a:t> </a:t>
            </a:r>
            <a:r>
              <a:rPr lang="en-US" spc="-10" dirty="0">
                <a:latin typeface="Arial"/>
                <a:cs typeface="Arial"/>
              </a:rPr>
              <a:t>the</a:t>
            </a:r>
            <a:r>
              <a:rPr lang="en-US" spc="-85" dirty="0">
                <a:latin typeface="Arial"/>
                <a:cs typeface="Arial"/>
              </a:rPr>
              <a:t> </a:t>
            </a:r>
            <a:r>
              <a:rPr lang="en-US" spc="-15" dirty="0">
                <a:latin typeface="Arial"/>
                <a:cs typeface="Arial"/>
              </a:rPr>
              <a:t>Amer</a:t>
            </a:r>
            <a:r>
              <a:rPr lang="en-US" dirty="0">
                <a:latin typeface="Arial"/>
                <a:cs typeface="Arial"/>
              </a:rPr>
              <a:t>i</a:t>
            </a:r>
            <a:r>
              <a:rPr lang="en-US" spc="-5" dirty="0">
                <a:latin typeface="Arial"/>
                <a:cs typeface="Arial"/>
              </a:rPr>
              <a:t>c</a:t>
            </a:r>
            <a:r>
              <a:rPr lang="en-US" spc="-10" dirty="0">
                <a:latin typeface="Arial"/>
                <a:cs typeface="Arial"/>
              </a:rPr>
              <a:t>an</a:t>
            </a:r>
            <a:r>
              <a:rPr lang="en-US" spc="-5" dirty="0">
                <a:latin typeface="Arial"/>
                <a:cs typeface="Arial"/>
              </a:rPr>
              <a:t> </a:t>
            </a:r>
            <a:r>
              <a:rPr lang="en-US" spc="-10" dirty="0">
                <a:latin typeface="Arial"/>
                <a:cs typeface="Arial"/>
              </a:rPr>
              <a:t>peop</a:t>
            </a:r>
            <a:r>
              <a:rPr lang="en-US" dirty="0">
                <a:latin typeface="Arial"/>
                <a:cs typeface="Arial"/>
              </a:rPr>
              <a:t>l</a:t>
            </a:r>
            <a:r>
              <a:rPr lang="en-US" spc="-10" dirty="0">
                <a:latin typeface="Arial"/>
                <a:cs typeface="Arial"/>
              </a:rPr>
              <a:t>e</a:t>
            </a:r>
            <a:r>
              <a:rPr lang="en-US" spc="10" dirty="0">
                <a:latin typeface="Arial"/>
                <a:cs typeface="Arial"/>
              </a:rPr>
              <a:t> </a:t>
            </a:r>
            <a:r>
              <a:rPr lang="en-US" spc="-10" dirty="0">
                <a:latin typeface="Arial"/>
                <a:cs typeface="Arial"/>
              </a:rPr>
              <a:t>the</a:t>
            </a:r>
            <a:r>
              <a:rPr lang="en-US" dirty="0">
                <a:latin typeface="Arial"/>
                <a:cs typeface="Arial"/>
              </a:rPr>
              <a:t>i</a:t>
            </a:r>
            <a:r>
              <a:rPr lang="en-US" spc="-10" dirty="0">
                <a:latin typeface="Arial"/>
                <a:cs typeface="Arial"/>
              </a:rPr>
              <a:t>r</a:t>
            </a:r>
            <a:r>
              <a:rPr lang="en-US" spc="-5" dirty="0">
                <a:latin typeface="Arial"/>
                <a:cs typeface="Arial"/>
              </a:rPr>
              <a:t> </a:t>
            </a:r>
            <a:r>
              <a:rPr lang="en-US" spc="-10" dirty="0">
                <a:latin typeface="Arial"/>
                <a:cs typeface="Arial"/>
              </a:rPr>
              <a:t>pe</a:t>
            </a:r>
            <a:r>
              <a:rPr lang="en-US" spc="-15" dirty="0">
                <a:latin typeface="Arial"/>
                <a:cs typeface="Arial"/>
              </a:rPr>
              <a:t>r</a:t>
            </a:r>
            <a:r>
              <a:rPr lang="en-US" spc="-5" dirty="0">
                <a:latin typeface="Arial"/>
                <a:cs typeface="Arial"/>
              </a:rPr>
              <a:t>s</a:t>
            </a:r>
            <a:r>
              <a:rPr lang="en-US" spc="-10" dirty="0">
                <a:latin typeface="Arial"/>
                <a:cs typeface="Arial"/>
              </a:rPr>
              <a:t>onal m</a:t>
            </a:r>
            <a:r>
              <a:rPr lang="en-US" dirty="0">
                <a:latin typeface="Arial"/>
                <a:cs typeface="Arial"/>
              </a:rPr>
              <a:t>i</a:t>
            </a:r>
            <a:r>
              <a:rPr lang="en-US" spc="-5" dirty="0">
                <a:latin typeface="Arial"/>
                <a:cs typeface="Arial"/>
              </a:rPr>
              <a:t>ss</a:t>
            </a:r>
            <a:r>
              <a:rPr lang="en-US" dirty="0">
                <a:latin typeface="Arial"/>
                <a:cs typeface="Arial"/>
              </a:rPr>
              <a:t>i</a:t>
            </a:r>
            <a:r>
              <a:rPr lang="en-US" spc="-10" dirty="0">
                <a:latin typeface="Arial"/>
                <a:cs typeface="Arial"/>
              </a:rPr>
              <a:t>on.</a:t>
            </a:r>
          </a:p>
          <a:p>
            <a:pPr marL="724535" marR="741680" indent="-690245">
              <a:lnSpc>
                <a:spcPts val="1660"/>
              </a:lnSpc>
              <a:spcBef>
                <a:spcPts val="140"/>
              </a:spcBef>
              <a:buClr>
                <a:srgbClr val="00B050"/>
              </a:buClr>
              <a:buSzPct val="337500"/>
              <a:buFont typeface="Wingdings"/>
              <a:buChar char=""/>
              <a:tabLst>
                <a:tab pos="725170" algn="l"/>
              </a:tabLst>
            </a:pPr>
            <a:endParaRPr lang="en-US" spc="-10" dirty="0">
              <a:latin typeface="Arial"/>
              <a:cs typeface="Arial"/>
            </a:endParaRPr>
          </a:p>
          <a:p>
            <a:pPr marL="724535" marR="741680" indent="-690245">
              <a:lnSpc>
                <a:spcPts val="1660"/>
              </a:lnSpc>
              <a:spcBef>
                <a:spcPts val="140"/>
              </a:spcBef>
              <a:buClr>
                <a:srgbClr val="00B050"/>
              </a:buClr>
              <a:buSzPct val="337500"/>
              <a:buFont typeface="Wingdings"/>
              <a:buChar char=""/>
              <a:tabLst>
                <a:tab pos="725170" algn="l"/>
              </a:tabLst>
            </a:pPr>
            <a:r>
              <a:rPr lang="en-US" spc="-10" dirty="0">
                <a:latin typeface="Arial"/>
                <a:cs typeface="Arial"/>
              </a:rPr>
              <a:t>In</a:t>
            </a:r>
            <a:r>
              <a:rPr lang="en-US" spc="-5" dirty="0">
                <a:latin typeface="Arial"/>
                <a:cs typeface="Arial"/>
              </a:rPr>
              <a:t>c</a:t>
            </a:r>
            <a:r>
              <a:rPr lang="en-US" spc="-10" dirty="0">
                <a:latin typeface="Arial"/>
                <a:cs typeface="Arial"/>
              </a:rPr>
              <a:t>o</a:t>
            </a:r>
            <a:r>
              <a:rPr lang="en-US" spc="-15" dirty="0">
                <a:latin typeface="Arial"/>
                <a:cs typeface="Arial"/>
              </a:rPr>
              <a:t>r</a:t>
            </a:r>
            <a:r>
              <a:rPr lang="en-US" spc="-10" dirty="0">
                <a:latin typeface="Arial"/>
                <a:cs typeface="Arial"/>
              </a:rPr>
              <a:t>po</a:t>
            </a:r>
            <a:r>
              <a:rPr lang="en-US" spc="-15" dirty="0">
                <a:latin typeface="Arial"/>
                <a:cs typeface="Arial"/>
              </a:rPr>
              <a:t>r</a:t>
            </a:r>
            <a:r>
              <a:rPr lang="en-US" spc="-10" dirty="0">
                <a:latin typeface="Arial"/>
                <a:cs typeface="Arial"/>
              </a:rPr>
              <a:t>ate</a:t>
            </a:r>
            <a:r>
              <a:rPr lang="en-US" spc="20" dirty="0">
                <a:latin typeface="Arial"/>
                <a:cs typeface="Arial"/>
              </a:rPr>
              <a:t> </a:t>
            </a:r>
            <a:r>
              <a:rPr lang="en-US" spc="-5" dirty="0">
                <a:latin typeface="Arial"/>
                <a:cs typeface="Arial"/>
              </a:rPr>
              <a:t>s</a:t>
            </a:r>
            <a:r>
              <a:rPr lang="en-US" spc="-10" dirty="0">
                <a:latin typeface="Arial"/>
                <a:cs typeface="Arial"/>
              </a:rPr>
              <a:t>e</a:t>
            </a:r>
            <a:r>
              <a:rPr lang="en-US" spc="-5" dirty="0">
                <a:latin typeface="Arial"/>
                <a:cs typeface="Arial"/>
              </a:rPr>
              <a:t>c</a:t>
            </a:r>
            <a:r>
              <a:rPr lang="en-US" spc="-10" dirty="0">
                <a:latin typeface="Arial"/>
                <a:cs typeface="Arial"/>
              </a:rPr>
              <a:t>u</a:t>
            </a:r>
            <a:r>
              <a:rPr lang="en-US" spc="-15" dirty="0">
                <a:latin typeface="Arial"/>
                <a:cs typeface="Arial"/>
              </a:rPr>
              <a:t>r</a:t>
            </a:r>
            <a:r>
              <a:rPr lang="en-US" dirty="0">
                <a:latin typeface="Arial"/>
                <a:cs typeface="Arial"/>
              </a:rPr>
              <a:t>i</a:t>
            </a:r>
            <a:r>
              <a:rPr lang="en-US" spc="-10" dirty="0">
                <a:latin typeface="Arial"/>
                <a:cs typeface="Arial"/>
              </a:rPr>
              <a:t>ty </a:t>
            </a:r>
            <a:r>
              <a:rPr lang="en-US" dirty="0">
                <a:latin typeface="Arial"/>
                <a:cs typeface="Arial"/>
              </a:rPr>
              <a:t>i</a:t>
            </a:r>
            <a:r>
              <a:rPr lang="en-US" spc="-10" dirty="0">
                <a:latin typeface="Arial"/>
                <a:cs typeface="Arial"/>
              </a:rPr>
              <a:t>nto</a:t>
            </a:r>
            <a:r>
              <a:rPr lang="en-US" spc="-5" dirty="0">
                <a:latin typeface="Arial"/>
                <a:cs typeface="Arial"/>
              </a:rPr>
              <a:t> </a:t>
            </a:r>
            <a:r>
              <a:rPr lang="en-US" spc="-30" dirty="0">
                <a:latin typeface="Arial"/>
                <a:cs typeface="Arial"/>
              </a:rPr>
              <a:t>y</a:t>
            </a:r>
            <a:r>
              <a:rPr lang="en-US" spc="-10" dirty="0">
                <a:latin typeface="Arial"/>
                <a:cs typeface="Arial"/>
              </a:rPr>
              <a:t>our</a:t>
            </a:r>
            <a:r>
              <a:rPr lang="en-US" spc="30" dirty="0">
                <a:latin typeface="Arial"/>
                <a:cs typeface="Arial"/>
              </a:rPr>
              <a:t> </a:t>
            </a:r>
            <a:r>
              <a:rPr lang="en-US" spc="-10" dirty="0">
                <a:latin typeface="Arial"/>
                <a:cs typeface="Arial"/>
              </a:rPr>
              <a:t>da</a:t>
            </a:r>
            <a:r>
              <a:rPr lang="en-US" spc="-20" dirty="0">
                <a:latin typeface="Arial"/>
                <a:cs typeface="Arial"/>
              </a:rPr>
              <a:t>y</a:t>
            </a:r>
            <a:r>
              <a:rPr lang="en-US" spc="-15" dirty="0">
                <a:latin typeface="Arial"/>
                <a:cs typeface="Arial"/>
              </a:rPr>
              <a:t>-</a:t>
            </a:r>
            <a:r>
              <a:rPr lang="en-US" spc="-10" dirty="0">
                <a:latin typeface="Arial"/>
                <a:cs typeface="Arial"/>
              </a:rPr>
              <a:t>to</a:t>
            </a:r>
            <a:r>
              <a:rPr lang="en-US" spc="-15" dirty="0">
                <a:latin typeface="Arial"/>
                <a:cs typeface="Arial"/>
              </a:rPr>
              <a:t>-</a:t>
            </a:r>
            <a:r>
              <a:rPr lang="en-US" spc="-10" dirty="0">
                <a:latin typeface="Arial"/>
                <a:cs typeface="Arial"/>
              </a:rPr>
              <a:t>day</a:t>
            </a:r>
            <a:r>
              <a:rPr lang="en-US" spc="40" dirty="0">
                <a:latin typeface="Arial"/>
                <a:cs typeface="Arial"/>
              </a:rPr>
              <a:t> </a:t>
            </a:r>
            <a:r>
              <a:rPr lang="en-US" spc="-10" dirty="0">
                <a:latin typeface="Arial"/>
                <a:cs typeface="Arial"/>
              </a:rPr>
              <a:t>bu</a:t>
            </a:r>
            <a:r>
              <a:rPr lang="en-US" spc="-5" dirty="0">
                <a:latin typeface="Arial"/>
                <a:cs typeface="Arial"/>
              </a:rPr>
              <a:t>si</a:t>
            </a:r>
            <a:r>
              <a:rPr lang="en-US" spc="-10" dirty="0">
                <a:latin typeface="Arial"/>
                <a:cs typeface="Arial"/>
              </a:rPr>
              <a:t>ne</a:t>
            </a:r>
            <a:r>
              <a:rPr lang="en-US" spc="-5" dirty="0">
                <a:latin typeface="Arial"/>
                <a:cs typeface="Arial"/>
              </a:rPr>
              <a:t>s</a:t>
            </a:r>
            <a:r>
              <a:rPr lang="en-US" spc="-10" dirty="0">
                <a:latin typeface="Arial"/>
                <a:cs typeface="Arial"/>
              </a:rPr>
              <a:t>s</a:t>
            </a:r>
            <a:r>
              <a:rPr lang="en-US" spc="-5" dirty="0">
                <a:latin typeface="Arial"/>
                <a:cs typeface="Arial"/>
              </a:rPr>
              <a:t> </a:t>
            </a:r>
            <a:r>
              <a:rPr lang="en-US" spc="-10" dirty="0">
                <a:latin typeface="Arial"/>
                <a:cs typeface="Arial"/>
              </a:rPr>
              <a:t>–</a:t>
            </a:r>
            <a:r>
              <a:rPr lang="en-US" dirty="0">
                <a:latin typeface="Arial"/>
                <a:cs typeface="Arial"/>
              </a:rPr>
              <a:t> </a:t>
            </a:r>
            <a:r>
              <a:rPr lang="en-US" spc="-15" dirty="0">
                <a:latin typeface="Arial"/>
                <a:cs typeface="Arial"/>
              </a:rPr>
              <a:t>ma</a:t>
            </a:r>
            <a:r>
              <a:rPr lang="en-US" spc="-5" dirty="0">
                <a:latin typeface="Arial"/>
                <a:cs typeface="Arial"/>
              </a:rPr>
              <a:t>k</a:t>
            </a:r>
            <a:r>
              <a:rPr lang="en-US" spc="-10" dirty="0">
                <a:latin typeface="Arial"/>
                <a:cs typeface="Arial"/>
              </a:rPr>
              <a:t>e</a:t>
            </a:r>
            <a:r>
              <a:rPr lang="en-US" spc="-5" dirty="0">
                <a:latin typeface="Arial"/>
                <a:cs typeface="Arial"/>
              </a:rPr>
              <a:t> </a:t>
            </a:r>
            <a:r>
              <a:rPr lang="en-US" dirty="0">
                <a:latin typeface="Arial"/>
                <a:cs typeface="Arial"/>
              </a:rPr>
              <a:t>i</a:t>
            </a:r>
            <a:r>
              <a:rPr lang="en-US" spc="-5" dirty="0">
                <a:latin typeface="Arial"/>
                <a:cs typeface="Arial"/>
              </a:rPr>
              <a:t>t </a:t>
            </a:r>
            <a:r>
              <a:rPr lang="en-US" spc="-10" dirty="0">
                <a:latin typeface="Arial"/>
                <a:cs typeface="Arial"/>
              </a:rPr>
              <a:t>a</a:t>
            </a:r>
            <a:r>
              <a:rPr lang="en-US" spc="-5" dirty="0">
                <a:latin typeface="Arial"/>
                <a:cs typeface="Arial"/>
              </a:rPr>
              <a:t> </a:t>
            </a:r>
            <a:r>
              <a:rPr lang="en-US" spc="-15" dirty="0">
                <a:latin typeface="Arial"/>
                <a:cs typeface="Arial"/>
              </a:rPr>
              <a:t>r</a:t>
            </a:r>
            <a:r>
              <a:rPr lang="en-US" spc="-10" dirty="0">
                <a:latin typeface="Arial"/>
                <a:cs typeface="Arial"/>
              </a:rPr>
              <a:t>out</a:t>
            </a:r>
            <a:r>
              <a:rPr lang="en-US" dirty="0">
                <a:latin typeface="Arial"/>
                <a:cs typeface="Arial"/>
              </a:rPr>
              <a:t>i</a:t>
            </a:r>
            <a:r>
              <a:rPr lang="en-US" spc="-10" dirty="0">
                <a:latin typeface="Arial"/>
                <a:cs typeface="Arial"/>
              </a:rPr>
              <a:t>ne</a:t>
            </a:r>
            <a:r>
              <a:rPr lang="en-US" spc="10" dirty="0">
                <a:latin typeface="Arial"/>
                <a:cs typeface="Arial"/>
              </a:rPr>
              <a:t> </a:t>
            </a:r>
            <a:r>
              <a:rPr lang="en-US" spc="-10" dirty="0">
                <a:latin typeface="Arial"/>
                <a:cs typeface="Arial"/>
              </a:rPr>
              <a:t>top</a:t>
            </a:r>
            <a:r>
              <a:rPr lang="en-US" dirty="0">
                <a:latin typeface="Arial"/>
                <a:cs typeface="Arial"/>
              </a:rPr>
              <a:t>i</a:t>
            </a:r>
            <a:r>
              <a:rPr lang="en-US" spc="-10" dirty="0">
                <a:latin typeface="Arial"/>
                <a:cs typeface="Arial"/>
              </a:rPr>
              <a:t>c</a:t>
            </a:r>
            <a:r>
              <a:rPr lang="en-US" dirty="0">
                <a:latin typeface="Arial"/>
                <a:cs typeface="Arial"/>
              </a:rPr>
              <a:t> i</a:t>
            </a:r>
            <a:r>
              <a:rPr lang="en-US" spc="-10" dirty="0">
                <a:latin typeface="Arial"/>
                <a:cs typeface="Arial"/>
              </a:rPr>
              <a:t>n</a:t>
            </a:r>
            <a:r>
              <a:rPr lang="en-US" spc="-5" dirty="0">
                <a:latin typeface="Arial"/>
                <a:cs typeface="Arial"/>
              </a:rPr>
              <a:t> s</a:t>
            </a:r>
            <a:r>
              <a:rPr lang="en-US" spc="-10" dirty="0">
                <a:latin typeface="Arial"/>
                <a:cs typeface="Arial"/>
              </a:rPr>
              <a:t>ta</a:t>
            </a:r>
            <a:r>
              <a:rPr lang="en-US" spc="-30" dirty="0">
                <a:latin typeface="Arial"/>
                <a:cs typeface="Arial"/>
              </a:rPr>
              <a:t>f</a:t>
            </a:r>
            <a:r>
              <a:rPr lang="en-US" spc="-5" dirty="0">
                <a:latin typeface="Arial"/>
                <a:cs typeface="Arial"/>
              </a:rPr>
              <a:t>f</a:t>
            </a:r>
            <a:r>
              <a:rPr lang="en-US" spc="-15" dirty="0">
                <a:latin typeface="Arial"/>
                <a:cs typeface="Arial"/>
              </a:rPr>
              <a:t> </a:t>
            </a:r>
            <a:r>
              <a:rPr lang="en-US" spc="-10" dirty="0">
                <a:latin typeface="Arial"/>
                <a:cs typeface="Arial"/>
              </a:rPr>
              <a:t>meet</a:t>
            </a:r>
            <a:r>
              <a:rPr lang="en-US" dirty="0">
                <a:latin typeface="Arial"/>
                <a:cs typeface="Arial"/>
              </a:rPr>
              <a:t>i</a:t>
            </a:r>
            <a:r>
              <a:rPr lang="en-US" spc="-10" dirty="0">
                <a:latin typeface="Arial"/>
                <a:cs typeface="Arial"/>
              </a:rPr>
              <a:t>ngs and</a:t>
            </a:r>
            <a:r>
              <a:rPr lang="en-US" spc="10" dirty="0">
                <a:latin typeface="Arial"/>
                <a:cs typeface="Arial"/>
              </a:rPr>
              <a:t> </a:t>
            </a:r>
            <a:r>
              <a:rPr lang="en-US" spc="-30" dirty="0">
                <a:latin typeface="Arial"/>
                <a:cs typeface="Arial"/>
              </a:rPr>
              <a:t>w</a:t>
            </a:r>
            <a:r>
              <a:rPr lang="en-US" spc="-10" dirty="0">
                <a:latin typeface="Arial"/>
                <a:cs typeface="Arial"/>
              </a:rPr>
              <a:t>hen</a:t>
            </a:r>
            <a:r>
              <a:rPr lang="en-US" spc="10" dirty="0">
                <a:latin typeface="Arial"/>
                <a:cs typeface="Arial"/>
              </a:rPr>
              <a:t> </a:t>
            </a:r>
            <a:r>
              <a:rPr lang="en-US" spc="-15" dirty="0">
                <a:latin typeface="Arial"/>
                <a:cs typeface="Arial"/>
              </a:rPr>
              <a:t>ma</a:t>
            </a:r>
            <a:r>
              <a:rPr lang="en-US" spc="-5" dirty="0">
                <a:latin typeface="Arial"/>
                <a:cs typeface="Arial"/>
              </a:rPr>
              <a:t>ki</a:t>
            </a:r>
            <a:r>
              <a:rPr lang="en-US" spc="-10" dirty="0">
                <a:latin typeface="Arial"/>
                <a:cs typeface="Arial"/>
              </a:rPr>
              <a:t>ng</a:t>
            </a:r>
            <a:r>
              <a:rPr lang="en-US" spc="-5" dirty="0">
                <a:latin typeface="Arial"/>
                <a:cs typeface="Arial"/>
              </a:rPr>
              <a:t> </a:t>
            </a:r>
            <a:r>
              <a:rPr lang="en-US" spc="-10" dirty="0">
                <a:latin typeface="Arial"/>
                <a:cs typeface="Arial"/>
              </a:rPr>
              <a:t>management</a:t>
            </a:r>
            <a:r>
              <a:rPr lang="en-US" spc="20" dirty="0">
                <a:latin typeface="Arial"/>
                <a:cs typeface="Arial"/>
              </a:rPr>
              <a:t> </a:t>
            </a:r>
            <a:r>
              <a:rPr lang="en-US" spc="-10" dirty="0">
                <a:latin typeface="Arial"/>
                <a:cs typeface="Arial"/>
              </a:rPr>
              <a:t>de</a:t>
            </a:r>
            <a:r>
              <a:rPr lang="en-US" spc="-5" dirty="0">
                <a:latin typeface="Arial"/>
                <a:cs typeface="Arial"/>
              </a:rPr>
              <a:t>cisi</a:t>
            </a:r>
            <a:r>
              <a:rPr lang="en-US" spc="-10" dirty="0">
                <a:latin typeface="Arial"/>
                <a:cs typeface="Arial"/>
              </a:rPr>
              <a:t>on</a:t>
            </a:r>
            <a:r>
              <a:rPr lang="en-US" spc="-5" dirty="0">
                <a:latin typeface="Arial"/>
                <a:cs typeface="Arial"/>
              </a:rPr>
              <a:t>s.</a:t>
            </a:r>
          </a:p>
          <a:p>
            <a:pPr marL="724535" marR="741680" indent="-690245">
              <a:lnSpc>
                <a:spcPts val="1660"/>
              </a:lnSpc>
              <a:spcBef>
                <a:spcPts val="140"/>
              </a:spcBef>
              <a:buClr>
                <a:srgbClr val="00B050"/>
              </a:buClr>
              <a:buSzPct val="337500"/>
              <a:buFont typeface="Wingdings"/>
              <a:buChar char=""/>
              <a:tabLst>
                <a:tab pos="725170" algn="l"/>
              </a:tabLst>
            </a:pPr>
            <a:endParaRPr lang="en-US" spc="-5" dirty="0">
              <a:latin typeface="Arial"/>
              <a:cs typeface="Arial"/>
            </a:endParaRPr>
          </a:p>
          <a:p>
            <a:pPr marL="724535" marR="741680" indent="-690245">
              <a:lnSpc>
                <a:spcPts val="1660"/>
              </a:lnSpc>
              <a:spcBef>
                <a:spcPts val="140"/>
              </a:spcBef>
              <a:buClr>
                <a:srgbClr val="00B050"/>
              </a:buClr>
              <a:buSzPct val="337500"/>
              <a:buFont typeface="Wingdings"/>
              <a:buChar char=""/>
              <a:tabLst>
                <a:tab pos="725170" algn="l"/>
              </a:tabLst>
            </a:pPr>
            <a:r>
              <a:rPr lang="en-US" spc="-15" dirty="0">
                <a:latin typeface="Arial"/>
                <a:cs typeface="Arial"/>
              </a:rPr>
              <a:t>He</a:t>
            </a:r>
            <a:r>
              <a:rPr lang="en-US" dirty="0">
                <a:latin typeface="Arial"/>
                <a:cs typeface="Arial"/>
              </a:rPr>
              <a:t>i</a:t>
            </a:r>
            <a:r>
              <a:rPr lang="en-US" spc="-10" dirty="0">
                <a:latin typeface="Arial"/>
                <a:cs typeface="Arial"/>
              </a:rPr>
              <a:t>ghten</a:t>
            </a:r>
            <a:r>
              <a:rPr lang="en-US" spc="10" dirty="0">
                <a:latin typeface="Arial"/>
                <a:cs typeface="Arial"/>
              </a:rPr>
              <a:t> </a:t>
            </a:r>
            <a:r>
              <a:rPr lang="en-US" spc="-10" dirty="0">
                <a:latin typeface="Arial"/>
                <a:cs typeface="Arial"/>
              </a:rPr>
              <a:t>a</a:t>
            </a:r>
            <a:r>
              <a:rPr lang="en-US" spc="-30" dirty="0">
                <a:latin typeface="Arial"/>
                <a:cs typeface="Arial"/>
              </a:rPr>
              <a:t>w</a:t>
            </a:r>
            <a:r>
              <a:rPr lang="en-US" spc="-10" dirty="0">
                <a:latin typeface="Arial"/>
                <a:cs typeface="Arial"/>
              </a:rPr>
              <a:t>a</a:t>
            </a:r>
            <a:r>
              <a:rPr lang="en-US" spc="-15" dirty="0">
                <a:latin typeface="Arial"/>
                <a:cs typeface="Arial"/>
              </a:rPr>
              <a:t>r</a:t>
            </a:r>
            <a:r>
              <a:rPr lang="en-US" spc="-10" dirty="0">
                <a:latin typeface="Arial"/>
                <a:cs typeface="Arial"/>
              </a:rPr>
              <a:t>ene</a:t>
            </a:r>
            <a:r>
              <a:rPr lang="en-US" spc="-5" dirty="0">
                <a:latin typeface="Arial"/>
                <a:cs typeface="Arial"/>
              </a:rPr>
              <a:t>s</a:t>
            </a:r>
            <a:r>
              <a:rPr lang="en-US" spc="-10" dirty="0">
                <a:latin typeface="Arial"/>
                <a:cs typeface="Arial"/>
              </a:rPr>
              <a:t>s</a:t>
            </a:r>
            <a:r>
              <a:rPr lang="en-US" spc="25" dirty="0">
                <a:latin typeface="Arial"/>
                <a:cs typeface="Arial"/>
              </a:rPr>
              <a:t> </a:t>
            </a:r>
            <a:r>
              <a:rPr lang="en-US" spc="-10" dirty="0">
                <a:latin typeface="Arial"/>
                <a:cs typeface="Arial"/>
              </a:rPr>
              <a:t>on</a:t>
            </a:r>
            <a:r>
              <a:rPr lang="en-US" spc="-5" dirty="0">
                <a:latin typeface="Arial"/>
                <a:cs typeface="Arial"/>
              </a:rPr>
              <a:t> </a:t>
            </a:r>
            <a:r>
              <a:rPr lang="en-US" spc="-10" dirty="0">
                <a:latin typeface="Arial"/>
                <a:cs typeface="Arial"/>
              </a:rPr>
              <a:t>how</a:t>
            </a:r>
            <a:r>
              <a:rPr lang="en-US" spc="10" dirty="0">
                <a:latin typeface="Arial"/>
                <a:cs typeface="Arial"/>
              </a:rPr>
              <a:t> </a:t>
            </a:r>
            <a:r>
              <a:rPr lang="en-US" spc="-10" dirty="0">
                <a:latin typeface="Arial"/>
                <a:cs typeface="Arial"/>
              </a:rPr>
              <a:t>to</a:t>
            </a:r>
            <a:r>
              <a:rPr lang="en-US" spc="-5" dirty="0">
                <a:latin typeface="Arial"/>
                <a:cs typeface="Arial"/>
              </a:rPr>
              <a:t> </a:t>
            </a:r>
            <a:r>
              <a:rPr lang="en-US" spc="-10" dirty="0">
                <a:latin typeface="Arial"/>
                <a:cs typeface="Arial"/>
              </a:rPr>
              <a:t>qu</a:t>
            </a:r>
            <a:r>
              <a:rPr lang="en-US" spc="-5" dirty="0">
                <a:latin typeface="Arial"/>
                <a:cs typeface="Arial"/>
              </a:rPr>
              <a:t>ickl</a:t>
            </a:r>
            <a:r>
              <a:rPr lang="en-US" spc="-10" dirty="0">
                <a:latin typeface="Arial"/>
                <a:cs typeface="Arial"/>
              </a:rPr>
              <a:t>y </a:t>
            </a:r>
            <a:r>
              <a:rPr lang="en-US" dirty="0">
                <a:latin typeface="Arial"/>
                <a:cs typeface="Arial"/>
              </a:rPr>
              <a:t>i</a:t>
            </a:r>
            <a:r>
              <a:rPr lang="en-US" spc="-10" dirty="0">
                <a:latin typeface="Arial"/>
                <a:cs typeface="Arial"/>
              </a:rPr>
              <a:t>dent</a:t>
            </a:r>
            <a:r>
              <a:rPr lang="en-US" dirty="0">
                <a:latin typeface="Arial"/>
                <a:cs typeface="Arial"/>
              </a:rPr>
              <a:t>i</a:t>
            </a:r>
            <a:r>
              <a:rPr lang="en-US" spc="-10" dirty="0">
                <a:latin typeface="Arial"/>
                <a:cs typeface="Arial"/>
              </a:rPr>
              <a:t>fy </a:t>
            </a:r>
            <a:r>
              <a:rPr lang="en-US" spc="-5" dirty="0">
                <a:latin typeface="Arial"/>
                <a:cs typeface="Arial"/>
              </a:rPr>
              <a:t>s</a:t>
            </a:r>
            <a:r>
              <a:rPr lang="en-US" spc="-10" dirty="0">
                <a:latin typeface="Arial"/>
                <a:cs typeface="Arial"/>
              </a:rPr>
              <a:t>e</a:t>
            </a:r>
            <a:r>
              <a:rPr lang="en-US" spc="-5" dirty="0">
                <a:latin typeface="Arial"/>
                <a:cs typeface="Arial"/>
              </a:rPr>
              <a:t>c</a:t>
            </a:r>
            <a:r>
              <a:rPr lang="en-US" spc="-10" dirty="0">
                <a:latin typeface="Arial"/>
                <a:cs typeface="Arial"/>
              </a:rPr>
              <a:t>u</a:t>
            </a:r>
            <a:r>
              <a:rPr lang="en-US" spc="-15" dirty="0">
                <a:latin typeface="Arial"/>
                <a:cs typeface="Arial"/>
              </a:rPr>
              <a:t>r</a:t>
            </a:r>
            <a:r>
              <a:rPr lang="en-US" dirty="0">
                <a:latin typeface="Arial"/>
                <a:cs typeface="Arial"/>
              </a:rPr>
              <a:t>i</a:t>
            </a:r>
            <a:r>
              <a:rPr lang="en-US" spc="-10" dirty="0">
                <a:latin typeface="Arial"/>
                <a:cs typeface="Arial"/>
              </a:rPr>
              <a:t>ty</a:t>
            </a:r>
            <a:r>
              <a:rPr lang="en-US" spc="5" dirty="0">
                <a:latin typeface="Arial"/>
                <a:cs typeface="Arial"/>
              </a:rPr>
              <a:t> </a:t>
            </a:r>
            <a:r>
              <a:rPr lang="en-US" dirty="0">
                <a:latin typeface="Arial"/>
                <a:cs typeface="Arial"/>
              </a:rPr>
              <a:t>i</a:t>
            </a:r>
            <a:r>
              <a:rPr lang="en-US" spc="-10" dirty="0">
                <a:latin typeface="Arial"/>
                <a:cs typeface="Arial"/>
              </a:rPr>
              <a:t>n</a:t>
            </a:r>
            <a:r>
              <a:rPr lang="en-US" spc="-5" dirty="0">
                <a:latin typeface="Arial"/>
                <a:cs typeface="Arial"/>
              </a:rPr>
              <a:t>ci</a:t>
            </a:r>
            <a:r>
              <a:rPr lang="en-US" spc="-10" dirty="0">
                <a:latin typeface="Arial"/>
                <a:cs typeface="Arial"/>
              </a:rPr>
              <a:t>dents and</a:t>
            </a:r>
            <a:r>
              <a:rPr lang="en-US" spc="10" dirty="0">
                <a:latin typeface="Arial"/>
                <a:cs typeface="Arial"/>
              </a:rPr>
              <a:t> </a:t>
            </a:r>
            <a:r>
              <a:rPr lang="en-US" spc="-10" dirty="0">
                <a:latin typeface="Arial"/>
                <a:cs typeface="Arial"/>
              </a:rPr>
              <a:t>the</a:t>
            </a:r>
            <a:r>
              <a:rPr lang="en-US" spc="-5" dirty="0">
                <a:latin typeface="Arial"/>
                <a:cs typeface="Arial"/>
              </a:rPr>
              <a:t> </a:t>
            </a:r>
            <a:r>
              <a:rPr lang="en-US" spc="-10" dirty="0">
                <a:latin typeface="Arial"/>
                <a:cs typeface="Arial"/>
              </a:rPr>
              <a:t>p</a:t>
            </a:r>
            <a:r>
              <a:rPr lang="en-US" spc="-15" dirty="0">
                <a:latin typeface="Arial"/>
                <a:cs typeface="Arial"/>
              </a:rPr>
              <a:t>r</a:t>
            </a:r>
            <a:r>
              <a:rPr lang="en-US" spc="-10" dirty="0">
                <a:latin typeface="Arial"/>
                <a:cs typeface="Arial"/>
              </a:rPr>
              <a:t>oper</a:t>
            </a:r>
            <a:r>
              <a:rPr lang="en-US" spc="15" dirty="0">
                <a:latin typeface="Arial"/>
                <a:cs typeface="Arial"/>
              </a:rPr>
              <a:t> </a:t>
            </a:r>
            <a:r>
              <a:rPr lang="en-US" spc="-15" dirty="0">
                <a:latin typeface="Arial"/>
                <a:cs typeface="Arial"/>
              </a:rPr>
              <a:t>r</a:t>
            </a:r>
            <a:r>
              <a:rPr lang="en-US" spc="-10" dirty="0">
                <a:latin typeface="Arial"/>
                <a:cs typeface="Arial"/>
              </a:rPr>
              <a:t>e</a:t>
            </a:r>
            <a:r>
              <a:rPr lang="en-US" spc="-5" dirty="0">
                <a:latin typeface="Arial"/>
                <a:cs typeface="Arial"/>
              </a:rPr>
              <a:t>s</a:t>
            </a:r>
            <a:r>
              <a:rPr lang="en-US" spc="-10" dirty="0">
                <a:latin typeface="Arial"/>
                <a:cs typeface="Arial"/>
              </a:rPr>
              <a:t>pon</a:t>
            </a:r>
            <a:r>
              <a:rPr lang="en-US" spc="-5" dirty="0">
                <a:latin typeface="Arial"/>
                <a:cs typeface="Arial"/>
              </a:rPr>
              <a:t>s</a:t>
            </a:r>
            <a:r>
              <a:rPr lang="en-US" spc="-10" dirty="0">
                <a:latin typeface="Arial"/>
                <a:cs typeface="Arial"/>
              </a:rPr>
              <a:t>e to</a:t>
            </a:r>
            <a:r>
              <a:rPr lang="en-US" spc="-5" dirty="0">
                <a:latin typeface="Arial"/>
                <a:cs typeface="Arial"/>
              </a:rPr>
              <a:t> </a:t>
            </a:r>
            <a:r>
              <a:rPr lang="en-US" spc="-10" dirty="0">
                <a:latin typeface="Arial"/>
                <a:cs typeface="Arial"/>
              </a:rPr>
              <a:t>an</a:t>
            </a:r>
            <a:r>
              <a:rPr lang="en-US" spc="10" dirty="0">
                <a:latin typeface="Arial"/>
                <a:cs typeface="Arial"/>
              </a:rPr>
              <a:t> </a:t>
            </a:r>
            <a:r>
              <a:rPr lang="en-US" dirty="0">
                <a:latin typeface="Arial"/>
                <a:cs typeface="Arial"/>
              </a:rPr>
              <a:t>i</a:t>
            </a:r>
            <a:r>
              <a:rPr lang="en-US" spc="-10" dirty="0">
                <a:latin typeface="Arial"/>
                <a:cs typeface="Arial"/>
              </a:rPr>
              <a:t>n</a:t>
            </a:r>
            <a:r>
              <a:rPr lang="en-US" spc="-5" dirty="0">
                <a:latin typeface="Arial"/>
                <a:cs typeface="Arial"/>
              </a:rPr>
              <a:t>ci</a:t>
            </a:r>
            <a:r>
              <a:rPr lang="en-US" spc="-10" dirty="0">
                <a:latin typeface="Arial"/>
                <a:cs typeface="Arial"/>
              </a:rPr>
              <a:t>dent.</a:t>
            </a:r>
          </a:p>
          <a:p>
            <a:pPr marL="724535" marR="741680" indent="-690245">
              <a:lnSpc>
                <a:spcPts val="1660"/>
              </a:lnSpc>
              <a:spcBef>
                <a:spcPts val="140"/>
              </a:spcBef>
              <a:buClr>
                <a:srgbClr val="00B050"/>
              </a:buClr>
              <a:buSzPct val="337500"/>
              <a:buFont typeface="Wingdings"/>
              <a:buChar char=""/>
              <a:tabLst>
                <a:tab pos="725170" algn="l"/>
              </a:tabLst>
            </a:pPr>
            <a:endParaRPr lang="en-US" spc="-10" dirty="0">
              <a:latin typeface="Arial"/>
              <a:cs typeface="Arial"/>
            </a:endParaRPr>
          </a:p>
          <a:p>
            <a:pPr marL="724535" marR="741680" indent="-690245">
              <a:lnSpc>
                <a:spcPts val="1660"/>
              </a:lnSpc>
              <a:spcBef>
                <a:spcPts val="140"/>
              </a:spcBef>
              <a:buClr>
                <a:srgbClr val="00B050"/>
              </a:buClr>
              <a:buSzPct val="337500"/>
              <a:buFont typeface="Wingdings"/>
              <a:buChar char=""/>
              <a:tabLst>
                <a:tab pos="725170" algn="l"/>
              </a:tabLst>
            </a:pPr>
            <a:r>
              <a:rPr lang="en-US" spc="-10" dirty="0">
                <a:latin typeface="Arial"/>
                <a:cs typeface="Arial"/>
              </a:rPr>
              <a:t>En</a:t>
            </a:r>
            <a:r>
              <a:rPr lang="en-US" spc="-5" dirty="0">
                <a:latin typeface="Arial"/>
                <a:cs typeface="Arial"/>
              </a:rPr>
              <a:t>s</a:t>
            </a:r>
            <a:r>
              <a:rPr lang="en-US" spc="-10" dirty="0">
                <a:latin typeface="Arial"/>
                <a:cs typeface="Arial"/>
              </a:rPr>
              <a:t>u</a:t>
            </a:r>
            <a:r>
              <a:rPr lang="en-US" spc="-15" dirty="0">
                <a:latin typeface="Arial"/>
                <a:cs typeface="Arial"/>
              </a:rPr>
              <a:t>r</a:t>
            </a:r>
            <a:r>
              <a:rPr lang="en-US" spc="-10" dirty="0">
                <a:latin typeface="Arial"/>
                <a:cs typeface="Arial"/>
              </a:rPr>
              <a:t>e</a:t>
            </a:r>
            <a:r>
              <a:rPr lang="en-US" spc="10" dirty="0">
                <a:latin typeface="Arial"/>
                <a:cs typeface="Arial"/>
              </a:rPr>
              <a:t> </a:t>
            </a:r>
            <a:r>
              <a:rPr lang="en-US" spc="-10" dirty="0">
                <a:latin typeface="Arial"/>
                <a:cs typeface="Arial"/>
              </a:rPr>
              <a:t>that</a:t>
            </a:r>
            <a:r>
              <a:rPr lang="en-US" spc="-5" dirty="0">
                <a:latin typeface="Arial"/>
                <a:cs typeface="Arial"/>
              </a:rPr>
              <a:t> </a:t>
            </a:r>
            <a:r>
              <a:rPr lang="en-US" spc="-15" dirty="0">
                <a:latin typeface="Arial"/>
                <a:cs typeface="Arial"/>
              </a:rPr>
              <a:t>emp</a:t>
            </a:r>
            <a:r>
              <a:rPr lang="en-US" dirty="0">
                <a:latin typeface="Arial"/>
                <a:cs typeface="Arial"/>
              </a:rPr>
              <a:t>l</a:t>
            </a:r>
            <a:r>
              <a:rPr lang="en-US" spc="-10" dirty="0">
                <a:latin typeface="Arial"/>
                <a:cs typeface="Arial"/>
              </a:rPr>
              <a:t>o</a:t>
            </a:r>
            <a:r>
              <a:rPr lang="en-US" spc="-30" dirty="0">
                <a:latin typeface="Arial"/>
                <a:cs typeface="Arial"/>
              </a:rPr>
              <a:t>y</a:t>
            </a:r>
            <a:r>
              <a:rPr lang="en-US" spc="-10" dirty="0">
                <a:latin typeface="Arial"/>
                <a:cs typeface="Arial"/>
              </a:rPr>
              <a:t>ees</a:t>
            </a:r>
            <a:r>
              <a:rPr lang="en-US" spc="25" dirty="0">
                <a:latin typeface="Arial"/>
                <a:cs typeface="Arial"/>
              </a:rPr>
              <a:t> </a:t>
            </a:r>
            <a:r>
              <a:rPr lang="en-US" spc="-15" dirty="0">
                <a:latin typeface="Arial"/>
                <a:cs typeface="Arial"/>
              </a:rPr>
              <a:t>r</a:t>
            </a:r>
            <a:r>
              <a:rPr lang="en-US" spc="-10" dirty="0">
                <a:latin typeface="Arial"/>
                <a:cs typeface="Arial"/>
              </a:rPr>
              <a:t>e</a:t>
            </a:r>
            <a:r>
              <a:rPr lang="en-US" spc="-5" dirty="0">
                <a:latin typeface="Arial"/>
                <a:cs typeface="Arial"/>
              </a:rPr>
              <a:t>c</a:t>
            </a:r>
            <a:r>
              <a:rPr lang="en-US" spc="-10" dirty="0">
                <a:latin typeface="Arial"/>
                <a:cs typeface="Arial"/>
              </a:rPr>
              <a:t>e</a:t>
            </a:r>
            <a:r>
              <a:rPr lang="en-US" spc="-5" dirty="0">
                <a:latin typeface="Arial"/>
                <a:cs typeface="Arial"/>
              </a:rPr>
              <a:t>iv</a:t>
            </a:r>
            <a:r>
              <a:rPr lang="en-US" spc="-10" dirty="0">
                <a:latin typeface="Arial"/>
                <a:cs typeface="Arial"/>
              </a:rPr>
              <a:t>e</a:t>
            </a:r>
            <a:r>
              <a:rPr lang="en-US" spc="-5" dirty="0">
                <a:latin typeface="Arial"/>
                <a:cs typeface="Arial"/>
              </a:rPr>
              <a:t> </a:t>
            </a:r>
            <a:r>
              <a:rPr lang="en-US" spc="-10" dirty="0">
                <a:latin typeface="Arial"/>
                <a:cs typeface="Arial"/>
              </a:rPr>
              <a:t>the</a:t>
            </a:r>
            <a:r>
              <a:rPr lang="en-US" spc="-5" dirty="0">
                <a:latin typeface="Arial"/>
                <a:cs typeface="Arial"/>
              </a:rPr>
              <a:t> t</a:t>
            </a:r>
            <a:r>
              <a:rPr lang="en-US" spc="-15" dirty="0">
                <a:latin typeface="Arial"/>
                <a:cs typeface="Arial"/>
              </a:rPr>
              <a:t>r</a:t>
            </a:r>
            <a:r>
              <a:rPr lang="en-US" spc="-10" dirty="0">
                <a:latin typeface="Arial"/>
                <a:cs typeface="Arial"/>
              </a:rPr>
              <a:t>a</a:t>
            </a:r>
            <a:r>
              <a:rPr lang="en-US" dirty="0">
                <a:latin typeface="Arial"/>
                <a:cs typeface="Arial"/>
              </a:rPr>
              <a:t>i</a:t>
            </a:r>
            <a:r>
              <a:rPr lang="en-US" spc="-10" dirty="0">
                <a:latin typeface="Arial"/>
                <a:cs typeface="Arial"/>
              </a:rPr>
              <a:t>n</a:t>
            </a:r>
            <a:r>
              <a:rPr lang="en-US" dirty="0">
                <a:latin typeface="Arial"/>
                <a:cs typeface="Arial"/>
              </a:rPr>
              <a:t>i</a:t>
            </a:r>
            <a:r>
              <a:rPr lang="en-US" spc="-10" dirty="0">
                <a:latin typeface="Arial"/>
                <a:cs typeface="Arial"/>
              </a:rPr>
              <a:t>ng</a:t>
            </a:r>
            <a:r>
              <a:rPr lang="en-US" spc="10" dirty="0">
                <a:latin typeface="Arial"/>
                <a:cs typeface="Arial"/>
              </a:rPr>
              <a:t> </a:t>
            </a:r>
            <a:r>
              <a:rPr lang="en-US" spc="-10" dirty="0">
                <a:latin typeface="Arial"/>
                <a:cs typeface="Arial"/>
              </a:rPr>
              <a:t>they</a:t>
            </a:r>
            <a:r>
              <a:rPr lang="en-US" spc="5" dirty="0">
                <a:latin typeface="Arial"/>
                <a:cs typeface="Arial"/>
              </a:rPr>
              <a:t> </a:t>
            </a:r>
            <a:r>
              <a:rPr lang="en-US" spc="-10" dirty="0">
                <a:latin typeface="Arial"/>
                <a:cs typeface="Arial"/>
              </a:rPr>
              <a:t>need</a:t>
            </a:r>
            <a:r>
              <a:rPr lang="en-US" spc="-5" dirty="0">
                <a:latin typeface="Arial"/>
                <a:cs typeface="Arial"/>
              </a:rPr>
              <a:t> </a:t>
            </a:r>
            <a:r>
              <a:rPr lang="en-US" spc="-10" dirty="0">
                <a:latin typeface="Arial"/>
                <a:cs typeface="Arial"/>
              </a:rPr>
              <a:t>and</a:t>
            </a:r>
            <a:r>
              <a:rPr lang="en-US" spc="10" dirty="0">
                <a:latin typeface="Arial"/>
                <a:cs typeface="Arial"/>
              </a:rPr>
              <a:t> </a:t>
            </a:r>
            <a:r>
              <a:rPr lang="en-US" spc="-10" dirty="0">
                <a:latin typeface="Arial"/>
                <a:cs typeface="Arial"/>
              </a:rPr>
              <a:t>a</a:t>
            </a:r>
            <a:r>
              <a:rPr lang="en-US" spc="-15" dirty="0">
                <a:latin typeface="Arial"/>
                <a:cs typeface="Arial"/>
              </a:rPr>
              <a:t>r</a:t>
            </a:r>
            <a:r>
              <a:rPr lang="en-US" spc="-10" dirty="0">
                <a:latin typeface="Arial"/>
                <a:cs typeface="Arial"/>
              </a:rPr>
              <a:t>e</a:t>
            </a:r>
            <a:r>
              <a:rPr lang="en-US" spc="10" dirty="0">
                <a:latin typeface="Arial"/>
                <a:cs typeface="Arial"/>
              </a:rPr>
              <a:t> </a:t>
            </a:r>
            <a:r>
              <a:rPr lang="en-US" spc="-10" dirty="0">
                <a:latin typeface="Arial"/>
                <a:cs typeface="Arial"/>
              </a:rPr>
              <a:t>he</a:t>
            </a:r>
            <a:r>
              <a:rPr lang="en-US" dirty="0">
                <a:latin typeface="Arial"/>
                <a:cs typeface="Arial"/>
              </a:rPr>
              <a:t>l</a:t>
            </a:r>
            <a:r>
              <a:rPr lang="en-US" spc="-10" dirty="0">
                <a:latin typeface="Arial"/>
                <a:cs typeface="Arial"/>
              </a:rPr>
              <a:t>d</a:t>
            </a:r>
            <a:r>
              <a:rPr lang="en-US" spc="-5" dirty="0">
                <a:latin typeface="Arial"/>
                <a:cs typeface="Arial"/>
              </a:rPr>
              <a:t> </a:t>
            </a:r>
            <a:r>
              <a:rPr lang="en-US" spc="-10" dirty="0">
                <a:latin typeface="Arial"/>
                <a:cs typeface="Arial"/>
              </a:rPr>
              <a:t>a</a:t>
            </a:r>
            <a:r>
              <a:rPr lang="en-US" spc="-5" dirty="0">
                <a:latin typeface="Arial"/>
                <a:cs typeface="Arial"/>
              </a:rPr>
              <a:t>cc</a:t>
            </a:r>
            <a:r>
              <a:rPr lang="en-US" spc="-10" dirty="0">
                <a:latin typeface="Arial"/>
                <a:cs typeface="Arial"/>
              </a:rPr>
              <a:t>ountab</a:t>
            </a:r>
            <a:r>
              <a:rPr lang="en-US" dirty="0">
                <a:latin typeface="Arial"/>
                <a:cs typeface="Arial"/>
              </a:rPr>
              <a:t>l</a:t>
            </a:r>
            <a:r>
              <a:rPr lang="en-US" spc="-10" dirty="0">
                <a:latin typeface="Arial"/>
                <a:cs typeface="Arial"/>
              </a:rPr>
              <a:t>e</a:t>
            </a:r>
            <a:r>
              <a:rPr lang="en-US" spc="-5" dirty="0">
                <a:latin typeface="Arial"/>
                <a:cs typeface="Arial"/>
              </a:rPr>
              <a:t> </a:t>
            </a:r>
            <a:r>
              <a:rPr lang="en-US" spc="-10" dirty="0">
                <a:latin typeface="Arial"/>
                <a:cs typeface="Arial"/>
              </a:rPr>
              <a:t>for p</a:t>
            </a:r>
            <a:r>
              <a:rPr lang="en-US" spc="-15" dirty="0">
                <a:latin typeface="Arial"/>
                <a:cs typeface="Arial"/>
              </a:rPr>
              <a:t>r</a:t>
            </a:r>
            <a:r>
              <a:rPr lang="en-US" spc="-10" dirty="0">
                <a:latin typeface="Arial"/>
                <a:cs typeface="Arial"/>
              </a:rPr>
              <a:t>ote</a:t>
            </a:r>
            <a:r>
              <a:rPr lang="en-US" spc="-5" dirty="0">
                <a:latin typeface="Arial"/>
                <a:cs typeface="Arial"/>
              </a:rPr>
              <a:t>ct</a:t>
            </a:r>
            <a:r>
              <a:rPr lang="en-US" dirty="0">
                <a:latin typeface="Arial"/>
                <a:cs typeface="Arial"/>
              </a:rPr>
              <a:t>i</a:t>
            </a:r>
            <a:r>
              <a:rPr lang="en-US" spc="-10" dirty="0">
                <a:latin typeface="Arial"/>
                <a:cs typeface="Arial"/>
              </a:rPr>
              <a:t>ng</a:t>
            </a:r>
            <a:r>
              <a:rPr lang="en-US" spc="10" dirty="0">
                <a:latin typeface="Arial"/>
                <a:cs typeface="Arial"/>
              </a:rPr>
              <a:t> </a:t>
            </a:r>
            <a:r>
              <a:rPr lang="en-US" spc="-5" dirty="0">
                <a:latin typeface="Arial"/>
                <a:cs typeface="Arial"/>
              </a:rPr>
              <a:t>s</a:t>
            </a:r>
            <a:r>
              <a:rPr lang="en-US" spc="-10" dirty="0">
                <a:latin typeface="Arial"/>
                <a:cs typeface="Arial"/>
              </a:rPr>
              <a:t>en</a:t>
            </a:r>
            <a:r>
              <a:rPr lang="en-US" spc="-5" dirty="0">
                <a:latin typeface="Arial"/>
                <a:cs typeface="Arial"/>
              </a:rPr>
              <a:t>sitiv</a:t>
            </a:r>
            <a:r>
              <a:rPr lang="en-US" spc="-10" dirty="0">
                <a:latin typeface="Arial"/>
                <a:cs typeface="Arial"/>
              </a:rPr>
              <a:t>e</a:t>
            </a:r>
            <a:r>
              <a:rPr lang="en-US" spc="-15" dirty="0">
                <a:latin typeface="Arial"/>
                <a:cs typeface="Arial"/>
              </a:rPr>
              <a:t> </a:t>
            </a:r>
            <a:r>
              <a:rPr lang="en-US" dirty="0">
                <a:latin typeface="Arial"/>
                <a:cs typeface="Arial"/>
              </a:rPr>
              <a:t>i</a:t>
            </a:r>
            <a:r>
              <a:rPr lang="en-US" spc="-10" dirty="0">
                <a:latin typeface="Arial"/>
                <a:cs typeface="Arial"/>
              </a:rPr>
              <a:t>nfo</a:t>
            </a:r>
            <a:r>
              <a:rPr lang="en-US" spc="-15" dirty="0">
                <a:latin typeface="Arial"/>
                <a:cs typeface="Arial"/>
              </a:rPr>
              <a:t>r</a:t>
            </a:r>
            <a:r>
              <a:rPr lang="en-US" spc="-10" dirty="0">
                <a:latin typeface="Arial"/>
                <a:cs typeface="Arial"/>
              </a:rPr>
              <a:t>mat</a:t>
            </a:r>
            <a:r>
              <a:rPr lang="en-US" dirty="0">
                <a:latin typeface="Arial"/>
                <a:cs typeface="Arial"/>
              </a:rPr>
              <a:t>i</a:t>
            </a:r>
            <a:r>
              <a:rPr lang="en-US" spc="-10" dirty="0">
                <a:latin typeface="Arial"/>
                <a:cs typeface="Arial"/>
              </a:rPr>
              <a:t>on.</a:t>
            </a:r>
          </a:p>
          <a:p>
            <a:pPr marL="724535" marR="741680" indent="-690245">
              <a:lnSpc>
                <a:spcPts val="1660"/>
              </a:lnSpc>
              <a:spcBef>
                <a:spcPts val="140"/>
              </a:spcBef>
              <a:buClr>
                <a:srgbClr val="00B050"/>
              </a:buClr>
              <a:buSzPct val="337500"/>
              <a:buFont typeface="Wingdings"/>
              <a:buChar char=""/>
              <a:tabLst>
                <a:tab pos="725170" algn="l"/>
              </a:tabLst>
            </a:pPr>
            <a:endParaRPr lang="en-US" spc="-10" dirty="0">
              <a:latin typeface="Arial"/>
              <a:cs typeface="Arial"/>
            </a:endParaRPr>
          </a:p>
          <a:p>
            <a:pPr marL="724535" marR="741680" indent="-690245">
              <a:lnSpc>
                <a:spcPts val="1660"/>
              </a:lnSpc>
              <a:spcBef>
                <a:spcPts val="140"/>
              </a:spcBef>
              <a:buClr>
                <a:srgbClr val="00B050"/>
              </a:buClr>
              <a:buSzPct val="337500"/>
              <a:buFont typeface="Wingdings"/>
              <a:buChar char=""/>
              <a:tabLst>
                <a:tab pos="725170" algn="l"/>
              </a:tabLst>
            </a:pPr>
            <a:r>
              <a:rPr lang="en-US" spc="-10" dirty="0">
                <a:latin typeface="Arial"/>
                <a:cs typeface="Arial"/>
              </a:rPr>
              <a:t>En</a:t>
            </a:r>
            <a:r>
              <a:rPr lang="en-US" spc="-5" dirty="0">
                <a:latin typeface="Arial"/>
                <a:cs typeface="Arial"/>
              </a:rPr>
              <a:t>s</a:t>
            </a:r>
            <a:r>
              <a:rPr lang="en-US" spc="-10" dirty="0">
                <a:latin typeface="Arial"/>
                <a:cs typeface="Arial"/>
              </a:rPr>
              <a:t>u</a:t>
            </a:r>
            <a:r>
              <a:rPr lang="en-US" spc="-15" dirty="0">
                <a:latin typeface="Arial"/>
                <a:cs typeface="Arial"/>
              </a:rPr>
              <a:t>r</a:t>
            </a:r>
            <a:r>
              <a:rPr lang="en-US" spc="-10" dirty="0">
                <a:latin typeface="Arial"/>
                <a:cs typeface="Arial"/>
              </a:rPr>
              <a:t>e</a:t>
            </a:r>
            <a:r>
              <a:rPr lang="en-US" spc="10" dirty="0">
                <a:latin typeface="Arial"/>
                <a:cs typeface="Arial"/>
              </a:rPr>
              <a:t> </a:t>
            </a:r>
            <a:r>
              <a:rPr lang="en-US" spc="-10" dirty="0">
                <a:latin typeface="Arial"/>
                <a:cs typeface="Arial"/>
              </a:rPr>
              <a:t>that</a:t>
            </a:r>
            <a:r>
              <a:rPr lang="en-US" spc="-5" dirty="0">
                <a:latin typeface="Arial"/>
                <a:cs typeface="Arial"/>
              </a:rPr>
              <a:t> </a:t>
            </a:r>
            <a:r>
              <a:rPr lang="en-US" dirty="0">
                <a:latin typeface="Arial"/>
                <a:cs typeface="Arial"/>
              </a:rPr>
              <a:t>i</a:t>
            </a:r>
            <a:r>
              <a:rPr lang="en-US" spc="-10" dirty="0">
                <a:latin typeface="Arial"/>
                <a:cs typeface="Arial"/>
              </a:rPr>
              <a:t>nfo</a:t>
            </a:r>
            <a:r>
              <a:rPr lang="en-US" spc="-15" dirty="0">
                <a:latin typeface="Arial"/>
                <a:cs typeface="Arial"/>
              </a:rPr>
              <a:t>r</a:t>
            </a:r>
            <a:r>
              <a:rPr lang="en-US" spc="-10" dirty="0">
                <a:latin typeface="Arial"/>
                <a:cs typeface="Arial"/>
              </a:rPr>
              <a:t>mat</a:t>
            </a:r>
            <a:r>
              <a:rPr lang="en-US" dirty="0">
                <a:latin typeface="Arial"/>
                <a:cs typeface="Arial"/>
              </a:rPr>
              <a:t>i</a:t>
            </a:r>
            <a:r>
              <a:rPr lang="en-US" spc="-10" dirty="0">
                <a:latin typeface="Arial"/>
                <a:cs typeface="Arial"/>
              </a:rPr>
              <a:t>on</a:t>
            </a:r>
            <a:r>
              <a:rPr lang="en-US" spc="10" dirty="0">
                <a:latin typeface="Arial"/>
                <a:cs typeface="Arial"/>
              </a:rPr>
              <a:t> </a:t>
            </a:r>
            <a:r>
              <a:rPr lang="en-US" spc="-5" dirty="0">
                <a:latin typeface="Arial"/>
                <a:cs typeface="Arial"/>
              </a:rPr>
              <a:t>s</a:t>
            </a:r>
            <a:r>
              <a:rPr lang="en-US" spc="-10" dirty="0">
                <a:latin typeface="Arial"/>
                <a:cs typeface="Arial"/>
              </a:rPr>
              <a:t>e</a:t>
            </a:r>
            <a:r>
              <a:rPr lang="en-US" spc="-5" dirty="0">
                <a:latin typeface="Arial"/>
                <a:cs typeface="Arial"/>
              </a:rPr>
              <a:t>c</a:t>
            </a:r>
            <a:r>
              <a:rPr lang="en-US" spc="-10" dirty="0">
                <a:latin typeface="Arial"/>
                <a:cs typeface="Arial"/>
              </a:rPr>
              <a:t>u</a:t>
            </a:r>
            <a:r>
              <a:rPr lang="en-US" spc="-15" dirty="0">
                <a:latin typeface="Arial"/>
                <a:cs typeface="Arial"/>
              </a:rPr>
              <a:t>r</a:t>
            </a:r>
            <a:r>
              <a:rPr lang="en-US" dirty="0">
                <a:latin typeface="Arial"/>
                <a:cs typeface="Arial"/>
              </a:rPr>
              <a:t>i</a:t>
            </a:r>
            <a:r>
              <a:rPr lang="en-US" spc="-10" dirty="0">
                <a:latin typeface="Arial"/>
                <a:cs typeface="Arial"/>
              </a:rPr>
              <a:t>ty and</a:t>
            </a:r>
            <a:r>
              <a:rPr lang="en-US" spc="10" dirty="0">
                <a:latin typeface="Arial"/>
                <a:cs typeface="Arial"/>
              </a:rPr>
              <a:t> </a:t>
            </a:r>
            <a:r>
              <a:rPr lang="en-US" spc="-10" dirty="0">
                <a:latin typeface="Arial"/>
                <a:cs typeface="Arial"/>
              </a:rPr>
              <a:t>p</a:t>
            </a:r>
            <a:r>
              <a:rPr lang="en-US" spc="-15" dirty="0">
                <a:latin typeface="Arial"/>
                <a:cs typeface="Arial"/>
              </a:rPr>
              <a:t>r</a:t>
            </a:r>
            <a:r>
              <a:rPr lang="en-US" spc="-5" dirty="0">
                <a:latin typeface="Arial"/>
                <a:cs typeface="Arial"/>
              </a:rPr>
              <a:t>iv</a:t>
            </a:r>
            <a:r>
              <a:rPr lang="en-US" spc="-10" dirty="0">
                <a:latin typeface="Arial"/>
                <a:cs typeface="Arial"/>
              </a:rPr>
              <a:t>a</a:t>
            </a:r>
            <a:r>
              <a:rPr lang="en-US" spc="-5" dirty="0">
                <a:latin typeface="Arial"/>
                <a:cs typeface="Arial"/>
              </a:rPr>
              <a:t>c</a:t>
            </a:r>
            <a:r>
              <a:rPr lang="en-US" spc="-10" dirty="0">
                <a:latin typeface="Arial"/>
                <a:cs typeface="Arial"/>
              </a:rPr>
              <a:t>y a</a:t>
            </a:r>
            <a:r>
              <a:rPr lang="en-US" spc="-15" dirty="0">
                <a:latin typeface="Arial"/>
                <a:cs typeface="Arial"/>
              </a:rPr>
              <a:t>r</a:t>
            </a:r>
            <a:r>
              <a:rPr lang="en-US" spc="-10" dirty="0">
                <a:latin typeface="Arial"/>
                <a:cs typeface="Arial"/>
              </a:rPr>
              <a:t>e</a:t>
            </a:r>
            <a:r>
              <a:rPr lang="en-US" spc="10" dirty="0">
                <a:latin typeface="Arial"/>
                <a:cs typeface="Arial"/>
              </a:rPr>
              <a:t> </a:t>
            </a:r>
            <a:r>
              <a:rPr lang="en-US" dirty="0">
                <a:latin typeface="Arial"/>
                <a:cs typeface="Arial"/>
              </a:rPr>
              <a:t>i</a:t>
            </a:r>
            <a:r>
              <a:rPr lang="en-US" spc="-10" dirty="0">
                <a:latin typeface="Arial"/>
                <a:cs typeface="Arial"/>
              </a:rPr>
              <a:t>nteg</a:t>
            </a:r>
            <a:r>
              <a:rPr lang="en-US" spc="-15" dirty="0">
                <a:latin typeface="Arial"/>
                <a:cs typeface="Arial"/>
              </a:rPr>
              <a:t>r</a:t>
            </a:r>
            <a:r>
              <a:rPr lang="en-US" spc="-10" dirty="0">
                <a:latin typeface="Arial"/>
                <a:cs typeface="Arial"/>
              </a:rPr>
              <a:t>ated</a:t>
            </a:r>
            <a:r>
              <a:rPr lang="en-US" spc="10" dirty="0">
                <a:latin typeface="Arial"/>
                <a:cs typeface="Arial"/>
              </a:rPr>
              <a:t> </a:t>
            </a:r>
            <a:r>
              <a:rPr lang="en-US" dirty="0">
                <a:latin typeface="Arial"/>
                <a:cs typeface="Arial"/>
              </a:rPr>
              <a:t>i</a:t>
            </a:r>
            <a:r>
              <a:rPr lang="en-US" spc="-10" dirty="0">
                <a:latin typeface="Arial"/>
                <a:cs typeface="Arial"/>
              </a:rPr>
              <a:t>nto</a:t>
            </a:r>
            <a:r>
              <a:rPr lang="en-US" spc="-5" dirty="0">
                <a:latin typeface="Arial"/>
                <a:cs typeface="Arial"/>
              </a:rPr>
              <a:t> </a:t>
            </a:r>
            <a:r>
              <a:rPr lang="en-US" spc="-10" dirty="0">
                <a:latin typeface="Arial"/>
                <a:cs typeface="Arial"/>
              </a:rPr>
              <a:t>a</a:t>
            </a:r>
            <a:r>
              <a:rPr lang="en-US" dirty="0">
                <a:latin typeface="Arial"/>
                <a:cs typeface="Arial"/>
              </a:rPr>
              <a:t>l</a:t>
            </a:r>
            <a:r>
              <a:rPr lang="en-US" spc="-5" dirty="0">
                <a:latin typeface="Arial"/>
                <a:cs typeface="Arial"/>
              </a:rPr>
              <a:t>l</a:t>
            </a:r>
            <a:r>
              <a:rPr lang="en-US" dirty="0">
                <a:latin typeface="Arial"/>
                <a:cs typeface="Arial"/>
              </a:rPr>
              <a:t> i</a:t>
            </a:r>
            <a:r>
              <a:rPr lang="en-US" spc="-10" dirty="0">
                <a:latin typeface="Arial"/>
                <a:cs typeface="Arial"/>
              </a:rPr>
              <a:t>nfo</a:t>
            </a:r>
            <a:r>
              <a:rPr lang="en-US" spc="-15" dirty="0">
                <a:latin typeface="Arial"/>
                <a:cs typeface="Arial"/>
              </a:rPr>
              <a:t>r</a:t>
            </a:r>
            <a:r>
              <a:rPr lang="en-US" spc="-10" dirty="0">
                <a:latin typeface="Arial"/>
                <a:cs typeface="Arial"/>
              </a:rPr>
              <a:t>mat</a:t>
            </a:r>
            <a:r>
              <a:rPr lang="en-US" dirty="0">
                <a:latin typeface="Arial"/>
                <a:cs typeface="Arial"/>
              </a:rPr>
              <a:t>i</a:t>
            </a:r>
            <a:r>
              <a:rPr lang="en-US" spc="-10" dirty="0">
                <a:latin typeface="Arial"/>
                <a:cs typeface="Arial"/>
              </a:rPr>
              <a:t>on</a:t>
            </a:r>
            <a:r>
              <a:rPr lang="en-US" spc="-5" dirty="0">
                <a:latin typeface="Arial"/>
                <a:cs typeface="Arial"/>
              </a:rPr>
              <a:t> s</a:t>
            </a:r>
            <a:r>
              <a:rPr lang="en-US" spc="-30" dirty="0">
                <a:latin typeface="Arial"/>
                <a:cs typeface="Arial"/>
              </a:rPr>
              <a:t>y</a:t>
            </a:r>
            <a:r>
              <a:rPr lang="en-US" spc="-5" dirty="0">
                <a:latin typeface="Arial"/>
                <a:cs typeface="Arial"/>
              </a:rPr>
              <a:t>s</a:t>
            </a:r>
            <a:r>
              <a:rPr lang="en-US" spc="-10" dirty="0">
                <a:latin typeface="Arial"/>
                <a:cs typeface="Arial"/>
              </a:rPr>
              <a:t>tems de</a:t>
            </a:r>
            <a:r>
              <a:rPr lang="en-US" spc="-5" dirty="0">
                <a:latin typeface="Arial"/>
                <a:cs typeface="Arial"/>
              </a:rPr>
              <a:t>v</a:t>
            </a:r>
            <a:r>
              <a:rPr lang="en-US" spc="-10" dirty="0">
                <a:latin typeface="Arial"/>
                <a:cs typeface="Arial"/>
              </a:rPr>
              <a:t>e</a:t>
            </a:r>
            <a:r>
              <a:rPr lang="en-US" dirty="0">
                <a:latin typeface="Arial"/>
                <a:cs typeface="Arial"/>
              </a:rPr>
              <a:t>l</a:t>
            </a:r>
            <a:r>
              <a:rPr lang="en-US" spc="-10" dirty="0">
                <a:latin typeface="Arial"/>
                <a:cs typeface="Arial"/>
              </a:rPr>
              <a:t>opment</a:t>
            </a:r>
            <a:r>
              <a:rPr lang="en-US" spc="10" dirty="0">
                <a:latin typeface="Arial"/>
                <a:cs typeface="Arial"/>
              </a:rPr>
              <a:t> </a:t>
            </a:r>
            <a:r>
              <a:rPr lang="en-US" spc="-10" dirty="0">
                <a:latin typeface="Arial"/>
                <a:cs typeface="Arial"/>
              </a:rPr>
              <a:t>a</a:t>
            </a:r>
            <a:r>
              <a:rPr lang="en-US" spc="-5" dirty="0">
                <a:latin typeface="Arial"/>
                <a:cs typeface="Arial"/>
              </a:rPr>
              <a:t>ct</a:t>
            </a:r>
            <a:r>
              <a:rPr lang="en-US" dirty="0">
                <a:latin typeface="Arial"/>
                <a:cs typeface="Arial"/>
              </a:rPr>
              <a:t>ivi</a:t>
            </a:r>
            <a:r>
              <a:rPr lang="en-US" spc="-5" dirty="0">
                <a:latin typeface="Arial"/>
                <a:cs typeface="Arial"/>
              </a:rPr>
              <a:t>t</a:t>
            </a:r>
            <a:r>
              <a:rPr lang="en-US" dirty="0">
                <a:latin typeface="Arial"/>
                <a:cs typeface="Arial"/>
              </a:rPr>
              <a:t>i</a:t>
            </a:r>
            <a:r>
              <a:rPr lang="en-US" spc="-10" dirty="0">
                <a:latin typeface="Arial"/>
                <a:cs typeface="Arial"/>
              </a:rPr>
              <a:t>e</a:t>
            </a:r>
            <a:r>
              <a:rPr lang="en-US" spc="-5" dirty="0">
                <a:latin typeface="Arial"/>
                <a:cs typeface="Arial"/>
              </a:rPr>
              <a:t>s.</a:t>
            </a:r>
          </a:p>
          <a:p>
            <a:pPr marL="724535" marR="741680" indent="-690245">
              <a:lnSpc>
                <a:spcPts val="1660"/>
              </a:lnSpc>
              <a:spcBef>
                <a:spcPts val="140"/>
              </a:spcBef>
              <a:buClr>
                <a:srgbClr val="00B050"/>
              </a:buClr>
              <a:buSzPct val="337500"/>
              <a:buFont typeface="Wingdings"/>
              <a:buChar char=""/>
              <a:tabLst>
                <a:tab pos="725170" algn="l"/>
              </a:tabLst>
            </a:pPr>
            <a:endParaRPr lang="en-US" spc="-5" dirty="0">
              <a:latin typeface="Arial"/>
              <a:cs typeface="Arial"/>
            </a:endParaRPr>
          </a:p>
          <a:p>
            <a:pPr marL="724535" marR="741680" indent="-690245">
              <a:lnSpc>
                <a:spcPts val="1660"/>
              </a:lnSpc>
              <a:spcBef>
                <a:spcPts val="140"/>
              </a:spcBef>
              <a:buClr>
                <a:srgbClr val="00B050"/>
              </a:buClr>
              <a:buSzPct val="337500"/>
              <a:buFont typeface="Wingdings"/>
              <a:buChar char=""/>
              <a:tabLst>
                <a:tab pos="725170" algn="l"/>
              </a:tabLst>
            </a:pPr>
            <a:r>
              <a:rPr lang="en-US" spc="-10" dirty="0">
                <a:latin typeface="Arial"/>
                <a:cs typeface="Arial"/>
              </a:rPr>
              <a:t>Set</a:t>
            </a:r>
            <a:r>
              <a:rPr lang="en-US" spc="-5" dirty="0">
                <a:latin typeface="Arial"/>
                <a:cs typeface="Arial"/>
              </a:rPr>
              <a:t> </a:t>
            </a:r>
            <a:r>
              <a:rPr lang="en-US" spc="-10" dirty="0">
                <a:latin typeface="Arial"/>
                <a:cs typeface="Arial"/>
              </a:rPr>
              <a:t>e</a:t>
            </a:r>
            <a:r>
              <a:rPr lang="en-US" spc="-20" dirty="0">
                <a:latin typeface="Arial"/>
                <a:cs typeface="Arial"/>
              </a:rPr>
              <a:t>x</a:t>
            </a:r>
            <a:r>
              <a:rPr lang="en-US" spc="-10" dirty="0">
                <a:latin typeface="Arial"/>
                <a:cs typeface="Arial"/>
              </a:rPr>
              <a:t>p</a:t>
            </a:r>
            <a:r>
              <a:rPr lang="en-US" dirty="0">
                <a:latin typeface="Arial"/>
                <a:cs typeface="Arial"/>
              </a:rPr>
              <a:t>lici</a:t>
            </a:r>
            <a:r>
              <a:rPr lang="en-US" spc="-5" dirty="0">
                <a:latin typeface="Arial"/>
                <a:cs typeface="Arial"/>
              </a:rPr>
              <a:t>t </a:t>
            </a:r>
            <a:r>
              <a:rPr lang="en-US" spc="-10" dirty="0">
                <a:latin typeface="Arial"/>
                <a:cs typeface="Arial"/>
              </a:rPr>
              <a:t>e</a:t>
            </a:r>
            <a:r>
              <a:rPr lang="en-US" spc="-20" dirty="0">
                <a:latin typeface="Arial"/>
                <a:cs typeface="Arial"/>
              </a:rPr>
              <a:t>x</a:t>
            </a:r>
            <a:r>
              <a:rPr lang="en-US" spc="-10" dirty="0">
                <a:latin typeface="Arial"/>
                <a:cs typeface="Arial"/>
              </a:rPr>
              <a:t>pe</a:t>
            </a:r>
            <a:r>
              <a:rPr lang="en-US" spc="-5" dirty="0">
                <a:latin typeface="Arial"/>
                <a:cs typeface="Arial"/>
              </a:rPr>
              <a:t>c</a:t>
            </a:r>
            <a:r>
              <a:rPr lang="en-US" spc="-10" dirty="0">
                <a:latin typeface="Arial"/>
                <a:cs typeface="Arial"/>
              </a:rPr>
              <a:t>tat</a:t>
            </a:r>
            <a:r>
              <a:rPr lang="en-US" dirty="0">
                <a:latin typeface="Arial"/>
                <a:cs typeface="Arial"/>
              </a:rPr>
              <a:t>i</a:t>
            </a:r>
            <a:r>
              <a:rPr lang="en-US" spc="-10" dirty="0">
                <a:latin typeface="Arial"/>
                <a:cs typeface="Arial"/>
              </a:rPr>
              <a:t>ons</a:t>
            </a:r>
            <a:r>
              <a:rPr lang="en-US" spc="15" dirty="0">
                <a:latin typeface="Arial"/>
                <a:cs typeface="Arial"/>
              </a:rPr>
              <a:t> </a:t>
            </a:r>
            <a:r>
              <a:rPr lang="en-US" spc="-10" dirty="0">
                <a:latin typeface="Arial"/>
                <a:cs typeface="Arial"/>
              </a:rPr>
              <a:t>for</a:t>
            </a:r>
            <a:r>
              <a:rPr lang="en-US" spc="-5" dirty="0">
                <a:latin typeface="Arial"/>
                <a:cs typeface="Arial"/>
              </a:rPr>
              <a:t> </a:t>
            </a:r>
            <a:r>
              <a:rPr lang="en-US" spc="-10" dirty="0">
                <a:latin typeface="Arial"/>
                <a:cs typeface="Arial"/>
              </a:rPr>
              <a:t>p</a:t>
            </a:r>
            <a:r>
              <a:rPr lang="en-US" spc="-15" dirty="0">
                <a:latin typeface="Arial"/>
                <a:cs typeface="Arial"/>
              </a:rPr>
              <a:t>r</a:t>
            </a:r>
            <a:r>
              <a:rPr lang="en-US" spc="-10" dirty="0">
                <a:latin typeface="Arial"/>
                <a:cs typeface="Arial"/>
              </a:rPr>
              <a:t>ote</a:t>
            </a:r>
            <a:r>
              <a:rPr lang="en-US" spc="-5" dirty="0">
                <a:latin typeface="Arial"/>
                <a:cs typeface="Arial"/>
              </a:rPr>
              <a:t>ct</a:t>
            </a:r>
            <a:r>
              <a:rPr lang="en-US" dirty="0">
                <a:latin typeface="Arial"/>
                <a:cs typeface="Arial"/>
              </a:rPr>
              <a:t>i</a:t>
            </a:r>
            <a:r>
              <a:rPr lang="en-US" spc="-10" dirty="0">
                <a:latin typeface="Arial"/>
                <a:cs typeface="Arial"/>
              </a:rPr>
              <a:t>ng</a:t>
            </a:r>
            <a:r>
              <a:rPr lang="en-US" spc="10" dirty="0">
                <a:latin typeface="Arial"/>
                <a:cs typeface="Arial"/>
              </a:rPr>
              <a:t> </a:t>
            </a:r>
            <a:r>
              <a:rPr lang="en-US" spc="-5" dirty="0">
                <a:latin typeface="Arial"/>
                <a:cs typeface="Arial"/>
              </a:rPr>
              <a:t>s</a:t>
            </a:r>
            <a:r>
              <a:rPr lang="en-US" spc="-10" dirty="0">
                <a:latin typeface="Arial"/>
                <a:cs typeface="Arial"/>
              </a:rPr>
              <a:t>e</a:t>
            </a:r>
            <a:r>
              <a:rPr lang="en-US" spc="-5" dirty="0">
                <a:latin typeface="Arial"/>
                <a:cs typeface="Arial"/>
              </a:rPr>
              <a:t>c</a:t>
            </a:r>
            <a:r>
              <a:rPr lang="en-US" spc="-10" dirty="0">
                <a:latin typeface="Arial"/>
                <a:cs typeface="Arial"/>
              </a:rPr>
              <a:t>u</a:t>
            </a:r>
            <a:r>
              <a:rPr lang="en-US" spc="-15" dirty="0">
                <a:latin typeface="Arial"/>
                <a:cs typeface="Arial"/>
              </a:rPr>
              <a:t>r</a:t>
            </a:r>
            <a:r>
              <a:rPr lang="en-US" dirty="0">
                <a:latin typeface="Arial"/>
                <a:cs typeface="Arial"/>
              </a:rPr>
              <a:t>i</a:t>
            </a:r>
            <a:r>
              <a:rPr lang="en-US" spc="-10" dirty="0">
                <a:latin typeface="Arial"/>
                <a:cs typeface="Arial"/>
              </a:rPr>
              <a:t>ty and</a:t>
            </a:r>
            <a:r>
              <a:rPr lang="en-US" spc="10" dirty="0">
                <a:latin typeface="Arial"/>
                <a:cs typeface="Arial"/>
              </a:rPr>
              <a:t> </a:t>
            </a:r>
            <a:r>
              <a:rPr lang="en-US" spc="-10" dirty="0">
                <a:latin typeface="Arial"/>
                <a:cs typeface="Arial"/>
              </a:rPr>
              <a:t>empo</a:t>
            </a:r>
            <a:r>
              <a:rPr lang="en-US" spc="-30" dirty="0">
                <a:latin typeface="Arial"/>
                <a:cs typeface="Arial"/>
              </a:rPr>
              <a:t>w</a:t>
            </a:r>
            <a:r>
              <a:rPr lang="en-US" spc="-10" dirty="0">
                <a:latin typeface="Arial"/>
                <a:cs typeface="Arial"/>
              </a:rPr>
              <a:t>er</a:t>
            </a:r>
            <a:r>
              <a:rPr lang="en-US" spc="15" dirty="0">
                <a:latin typeface="Arial"/>
                <a:cs typeface="Arial"/>
              </a:rPr>
              <a:t> </a:t>
            </a:r>
            <a:r>
              <a:rPr lang="en-US" spc="-15" dirty="0">
                <a:latin typeface="Arial"/>
                <a:cs typeface="Arial"/>
              </a:rPr>
              <a:t>emp</a:t>
            </a:r>
            <a:r>
              <a:rPr lang="en-US" dirty="0">
                <a:latin typeface="Arial"/>
                <a:cs typeface="Arial"/>
              </a:rPr>
              <a:t>l</a:t>
            </a:r>
            <a:r>
              <a:rPr lang="en-US" spc="-10" dirty="0">
                <a:latin typeface="Arial"/>
                <a:cs typeface="Arial"/>
              </a:rPr>
              <a:t>o</a:t>
            </a:r>
            <a:r>
              <a:rPr lang="en-US" spc="-30" dirty="0">
                <a:latin typeface="Arial"/>
                <a:cs typeface="Arial"/>
              </a:rPr>
              <a:t>y</a:t>
            </a:r>
            <a:r>
              <a:rPr lang="en-US" spc="-10" dirty="0">
                <a:latin typeface="Arial"/>
                <a:cs typeface="Arial"/>
              </a:rPr>
              <a:t>ees</a:t>
            </a:r>
            <a:r>
              <a:rPr lang="en-US" spc="25" dirty="0">
                <a:latin typeface="Arial"/>
                <a:cs typeface="Arial"/>
              </a:rPr>
              <a:t> </a:t>
            </a:r>
            <a:r>
              <a:rPr lang="en-US" spc="-10" dirty="0">
                <a:latin typeface="Arial"/>
                <a:cs typeface="Arial"/>
              </a:rPr>
              <a:t>to</a:t>
            </a:r>
            <a:r>
              <a:rPr lang="en-US" spc="10" dirty="0">
                <a:latin typeface="Arial"/>
                <a:cs typeface="Arial"/>
              </a:rPr>
              <a:t> </a:t>
            </a:r>
            <a:r>
              <a:rPr lang="en-US" spc="-15" dirty="0">
                <a:latin typeface="Arial"/>
                <a:cs typeface="Arial"/>
              </a:rPr>
              <a:t>ma</a:t>
            </a:r>
            <a:r>
              <a:rPr lang="en-US" spc="-5" dirty="0">
                <a:latin typeface="Arial"/>
                <a:cs typeface="Arial"/>
              </a:rPr>
              <a:t>k</a:t>
            </a:r>
            <a:r>
              <a:rPr lang="en-US" spc="-10" dirty="0">
                <a:latin typeface="Arial"/>
                <a:cs typeface="Arial"/>
              </a:rPr>
              <a:t>e</a:t>
            </a:r>
            <a:r>
              <a:rPr lang="en-US" spc="-5" dirty="0">
                <a:latin typeface="Arial"/>
                <a:cs typeface="Arial"/>
              </a:rPr>
              <a:t> </a:t>
            </a:r>
            <a:r>
              <a:rPr lang="en-US" spc="-10" dirty="0">
                <a:latin typeface="Arial"/>
                <a:cs typeface="Arial"/>
              </a:rPr>
              <a:t>p</a:t>
            </a:r>
            <a:r>
              <a:rPr lang="en-US" spc="-15" dirty="0">
                <a:latin typeface="Arial"/>
                <a:cs typeface="Arial"/>
              </a:rPr>
              <a:t>r</a:t>
            </a:r>
            <a:r>
              <a:rPr lang="en-US" spc="-10" dirty="0">
                <a:latin typeface="Arial"/>
                <a:cs typeface="Arial"/>
              </a:rPr>
              <a:t>ote</a:t>
            </a:r>
            <a:r>
              <a:rPr lang="en-US" spc="-5" dirty="0">
                <a:latin typeface="Arial"/>
                <a:cs typeface="Arial"/>
              </a:rPr>
              <a:t>ct</a:t>
            </a:r>
            <a:r>
              <a:rPr lang="en-US" dirty="0">
                <a:latin typeface="Arial"/>
                <a:cs typeface="Arial"/>
              </a:rPr>
              <a:t>i</a:t>
            </a:r>
            <a:r>
              <a:rPr lang="en-US" spc="-10" dirty="0">
                <a:latin typeface="Arial"/>
                <a:cs typeface="Arial"/>
              </a:rPr>
              <a:t>ng the</a:t>
            </a:r>
            <a:r>
              <a:rPr lang="en-US" spc="-5" dirty="0">
                <a:latin typeface="Arial"/>
                <a:cs typeface="Arial"/>
              </a:rPr>
              <a:t> </a:t>
            </a:r>
            <a:r>
              <a:rPr lang="en-US" dirty="0">
                <a:latin typeface="Arial"/>
                <a:cs typeface="Arial"/>
              </a:rPr>
              <a:t>i</a:t>
            </a:r>
            <a:r>
              <a:rPr lang="en-US" spc="-10" dirty="0">
                <a:latin typeface="Arial"/>
                <a:cs typeface="Arial"/>
              </a:rPr>
              <a:t>nfo</a:t>
            </a:r>
            <a:r>
              <a:rPr lang="en-US" spc="-15" dirty="0">
                <a:latin typeface="Arial"/>
                <a:cs typeface="Arial"/>
              </a:rPr>
              <a:t>r</a:t>
            </a:r>
            <a:r>
              <a:rPr lang="en-US" spc="-10" dirty="0">
                <a:latin typeface="Arial"/>
                <a:cs typeface="Arial"/>
              </a:rPr>
              <a:t>mat</a:t>
            </a:r>
            <a:r>
              <a:rPr lang="en-US" dirty="0">
                <a:latin typeface="Arial"/>
                <a:cs typeface="Arial"/>
              </a:rPr>
              <a:t>i</a:t>
            </a:r>
            <a:r>
              <a:rPr lang="en-US" spc="-10" dirty="0">
                <a:latin typeface="Arial"/>
                <a:cs typeface="Arial"/>
              </a:rPr>
              <a:t>on,</a:t>
            </a:r>
            <a:r>
              <a:rPr lang="en-US" spc="10" dirty="0">
                <a:latin typeface="Arial"/>
                <a:cs typeface="Arial"/>
              </a:rPr>
              <a:t> </a:t>
            </a:r>
            <a:r>
              <a:rPr lang="en-US" spc="-10" dirty="0">
                <a:latin typeface="Arial"/>
                <a:cs typeface="Arial"/>
              </a:rPr>
              <a:t>hea</a:t>
            </a:r>
            <a:r>
              <a:rPr lang="en-US" dirty="0">
                <a:latin typeface="Arial"/>
                <a:cs typeface="Arial"/>
              </a:rPr>
              <a:t>l</a:t>
            </a:r>
            <a:r>
              <a:rPr lang="en-US" spc="-10" dirty="0">
                <a:latin typeface="Arial"/>
                <a:cs typeface="Arial"/>
              </a:rPr>
              <a:t>th,</a:t>
            </a:r>
            <a:r>
              <a:rPr lang="en-US" spc="10" dirty="0">
                <a:latin typeface="Arial"/>
                <a:cs typeface="Arial"/>
              </a:rPr>
              <a:t> </a:t>
            </a:r>
            <a:r>
              <a:rPr lang="en-US" spc="-5" dirty="0">
                <a:latin typeface="Arial"/>
                <a:cs typeface="Arial"/>
              </a:rPr>
              <a:t>s</a:t>
            </a:r>
            <a:r>
              <a:rPr lang="en-US" spc="-10" dirty="0">
                <a:latin typeface="Arial"/>
                <a:cs typeface="Arial"/>
              </a:rPr>
              <a:t>afet</a:t>
            </a:r>
            <a:r>
              <a:rPr lang="en-US" spc="-150" dirty="0">
                <a:latin typeface="Arial"/>
                <a:cs typeface="Arial"/>
              </a:rPr>
              <a:t>y</a:t>
            </a:r>
            <a:r>
              <a:rPr lang="en-US" spc="-5" dirty="0">
                <a:latin typeface="Arial"/>
                <a:cs typeface="Arial"/>
              </a:rPr>
              <a:t>,</a:t>
            </a:r>
            <a:r>
              <a:rPr lang="en-US" spc="20" dirty="0">
                <a:latin typeface="Arial"/>
                <a:cs typeface="Arial"/>
              </a:rPr>
              <a:t> </a:t>
            </a:r>
            <a:r>
              <a:rPr lang="en-US" spc="-10" dirty="0">
                <a:latin typeface="Arial"/>
                <a:cs typeface="Arial"/>
              </a:rPr>
              <a:t>and</a:t>
            </a:r>
            <a:r>
              <a:rPr lang="en-US" spc="-5" dirty="0">
                <a:latin typeface="Arial"/>
                <a:cs typeface="Arial"/>
              </a:rPr>
              <a:t> </a:t>
            </a:r>
            <a:r>
              <a:rPr lang="en-US" spc="-30" dirty="0">
                <a:latin typeface="Arial"/>
                <a:cs typeface="Arial"/>
              </a:rPr>
              <a:t>w</a:t>
            </a:r>
            <a:r>
              <a:rPr lang="en-US" spc="-10" dirty="0">
                <a:latin typeface="Arial"/>
                <a:cs typeface="Arial"/>
              </a:rPr>
              <a:t>e</a:t>
            </a:r>
            <a:r>
              <a:rPr lang="en-US" dirty="0">
                <a:latin typeface="Arial"/>
                <a:cs typeface="Arial"/>
              </a:rPr>
              <a:t>l</a:t>
            </a:r>
            <a:r>
              <a:rPr lang="en-US" spc="5" dirty="0">
                <a:latin typeface="Arial"/>
                <a:cs typeface="Arial"/>
              </a:rPr>
              <a:t>l</a:t>
            </a:r>
            <a:r>
              <a:rPr lang="en-US" spc="-15" dirty="0">
                <a:latin typeface="Arial"/>
                <a:cs typeface="Arial"/>
              </a:rPr>
              <a:t>-</a:t>
            </a:r>
            <a:r>
              <a:rPr lang="en-US" spc="-10" dirty="0">
                <a:latin typeface="Arial"/>
                <a:cs typeface="Arial"/>
              </a:rPr>
              <a:t>be</a:t>
            </a:r>
            <a:r>
              <a:rPr lang="en-US" dirty="0">
                <a:latin typeface="Arial"/>
                <a:cs typeface="Arial"/>
              </a:rPr>
              <a:t>i</a:t>
            </a:r>
            <a:r>
              <a:rPr lang="en-US" spc="-10" dirty="0">
                <a:latin typeface="Arial"/>
                <a:cs typeface="Arial"/>
              </a:rPr>
              <a:t>ng</a:t>
            </a:r>
            <a:r>
              <a:rPr lang="en-US" spc="20" dirty="0">
                <a:latin typeface="Arial"/>
                <a:cs typeface="Arial"/>
              </a:rPr>
              <a:t> </a:t>
            </a:r>
            <a:r>
              <a:rPr lang="en-US" spc="-10" dirty="0">
                <a:latin typeface="Arial"/>
                <a:cs typeface="Arial"/>
              </a:rPr>
              <a:t>of</a:t>
            </a:r>
            <a:r>
              <a:rPr lang="en-US" spc="-5" dirty="0">
                <a:latin typeface="Arial"/>
                <a:cs typeface="Arial"/>
              </a:rPr>
              <a:t> </a:t>
            </a:r>
            <a:r>
              <a:rPr lang="en-US" spc="-10" dirty="0">
                <a:latin typeface="Arial"/>
                <a:cs typeface="Arial"/>
              </a:rPr>
              <a:t>the</a:t>
            </a:r>
            <a:r>
              <a:rPr lang="en-US" spc="-85" dirty="0">
                <a:latin typeface="Arial"/>
                <a:cs typeface="Arial"/>
              </a:rPr>
              <a:t> </a:t>
            </a:r>
            <a:r>
              <a:rPr lang="en-US" spc="-15" dirty="0">
                <a:latin typeface="Arial"/>
                <a:cs typeface="Arial"/>
              </a:rPr>
              <a:t>Amer</a:t>
            </a:r>
            <a:r>
              <a:rPr lang="en-US" dirty="0">
                <a:latin typeface="Arial"/>
                <a:cs typeface="Arial"/>
              </a:rPr>
              <a:t>i</a:t>
            </a:r>
            <a:r>
              <a:rPr lang="en-US" spc="-5" dirty="0">
                <a:latin typeface="Arial"/>
                <a:cs typeface="Arial"/>
              </a:rPr>
              <a:t>c</a:t>
            </a:r>
            <a:r>
              <a:rPr lang="en-US" spc="-10" dirty="0">
                <a:latin typeface="Arial"/>
                <a:cs typeface="Arial"/>
              </a:rPr>
              <a:t>an</a:t>
            </a:r>
            <a:r>
              <a:rPr lang="en-US" spc="-5" dirty="0">
                <a:latin typeface="Arial"/>
                <a:cs typeface="Arial"/>
              </a:rPr>
              <a:t> </a:t>
            </a:r>
            <a:r>
              <a:rPr lang="en-US" spc="-10" dirty="0">
                <a:latin typeface="Arial"/>
                <a:cs typeface="Arial"/>
              </a:rPr>
              <a:t>peop</a:t>
            </a:r>
            <a:r>
              <a:rPr lang="en-US" dirty="0">
                <a:latin typeface="Arial"/>
                <a:cs typeface="Arial"/>
              </a:rPr>
              <a:t>l</a:t>
            </a:r>
            <a:r>
              <a:rPr lang="en-US" spc="-10" dirty="0">
                <a:latin typeface="Arial"/>
                <a:cs typeface="Arial"/>
              </a:rPr>
              <a:t>e</a:t>
            </a:r>
            <a:r>
              <a:rPr lang="en-US" spc="10" dirty="0">
                <a:latin typeface="Arial"/>
                <a:cs typeface="Arial"/>
              </a:rPr>
              <a:t> </a:t>
            </a:r>
            <a:r>
              <a:rPr lang="en-US" spc="-10" dirty="0">
                <a:latin typeface="Arial"/>
                <a:cs typeface="Arial"/>
              </a:rPr>
              <a:t>the</a:t>
            </a:r>
            <a:r>
              <a:rPr lang="en-US" dirty="0">
                <a:latin typeface="Arial"/>
                <a:cs typeface="Arial"/>
              </a:rPr>
              <a:t>i</a:t>
            </a:r>
            <a:r>
              <a:rPr lang="en-US" spc="-10" dirty="0">
                <a:latin typeface="Arial"/>
                <a:cs typeface="Arial"/>
              </a:rPr>
              <a:t>r</a:t>
            </a:r>
            <a:r>
              <a:rPr lang="en-US" spc="-5" dirty="0">
                <a:latin typeface="Arial"/>
                <a:cs typeface="Arial"/>
              </a:rPr>
              <a:t> </a:t>
            </a:r>
            <a:r>
              <a:rPr lang="en-US" spc="-10" dirty="0">
                <a:latin typeface="Arial"/>
                <a:cs typeface="Arial"/>
              </a:rPr>
              <a:t>pe</a:t>
            </a:r>
            <a:r>
              <a:rPr lang="en-US" spc="-15" dirty="0">
                <a:latin typeface="Arial"/>
                <a:cs typeface="Arial"/>
              </a:rPr>
              <a:t>r</a:t>
            </a:r>
            <a:r>
              <a:rPr lang="en-US" spc="-5" dirty="0">
                <a:latin typeface="Arial"/>
                <a:cs typeface="Arial"/>
              </a:rPr>
              <a:t>s</a:t>
            </a:r>
            <a:r>
              <a:rPr lang="en-US" spc="-10" dirty="0">
                <a:latin typeface="Arial"/>
                <a:cs typeface="Arial"/>
              </a:rPr>
              <a:t>onal m</a:t>
            </a:r>
            <a:r>
              <a:rPr lang="en-US" dirty="0">
                <a:latin typeface="Arial"/>
                <a:cs typeface="Arial"/>
              </a:rPr>
              <a:t>i</a:t>
            </a:r>
            <a:r>
              <a:rPr lang="en-US" spc="-5" dirty="0">
                <a:latin typeface="Arial"/>
                <a:cs typeface="Arial"/>
              </a:rPr>
              <a:t>ss</a:t>
            </a:r>
            <a:r>
              <a:rPr lang="en-US" dirty="0">
                <a:latin typeface="Arial"/>
                <a:cs typeface="Arial"/>
              </a:rPr>
              <a:t>i</a:t>
            </a:r>
            <a:r>
              <a:rPr lang="en-US" spc="-10" dirty="0">
                <a:latin typeface="Arial"/>
                <a:cs typeface="Arial"/>
              </a:rPr>
              <a:t>on.</a:t>
            </a:r>
          </a:p>
          <a:p>
            <a:pPr marL="724535" marR="741680" indent="-690245">
              <a:lnSpc>
                <a:spcPts val="1660"/>
              </a:lnSpc>
              <a:spcBef>
                <a:spcPts val="140"/>
              </a:spcBef>
              <a:buClr>
                <a:srgbClr val="00B050"/>
              </a:buClr>
              <a:buSzPct val="337500"/>
              <a:buFont typeface="Wingdings"/>
              <a:buChar char=""/>
              <a:tabLst>
                <a:tab pos="725170" algn="l"/>
              </a:tabLst>
            </a:pPr>
            <a:endParaRPr lang="en-US" dirty="0">
              <a:latin typeface="Arial"/>
              <a:cs typeface="Arial"/>
            </a:endParaRPr>
          </a:p>
          <a:p>
            <a:pPr marL="724535" marR="741680" indent="-690245">
              <a:lnSpc>
                <a:spcPts val="1660"/>
              </a:lnSpc>
              <a:spcBef>
                <a:spcPts val="140"/>
              </a:spcBef>
              <a:buClr>
                <a:srgbClr val="00B050"/>
              </a:buClr>
              <a:buSzPct val="337500"/>
              <a:buFont typeface="Wingdings"/>
              <a:buChar char=""/>
              <a:tabLst>
                <a:tab pos="725170" algn="l"/>
              </a:tabLst>
            </a:pPr>
            <a:endParaRPr lang="en-US" dirty="0">
              <a:latin typeface="Arial"/>
              <a:cs typeface="Arial"/>
            </a:endParaRPr>
          </a:p>
          <a:p>
            <a:pPr marL="724535" marR="741680" indent="-690245">
              <a:lnSpc>
                <a:spcPts val="1660"/>
              </a:lnSpc>
              <a:spcBef>
                <a:spcPts val="140"/>
              </a:spcBef>
              <a:buClr>
                <a:srgbClr val="00B050"/>
              </a:buClr>
              <a:buSzPct val="337500"/>
              <a:buFont typeface="Wingdings"/>
              <a:buChar char=""/>
              <a:tabLst>
                <a:tab pos="725170" algn="l"/>
              </a:tabLst>
            </a:pPr>
            <a:endParaRPr lang="en-US" dirty="0">
              <a:latin typeface="Arial"/>
              <a:cs typeface="Arial"/>
            </a:endParaRPr>
          </a:p>
          <a:p>
            <a:pPr marL="724535" marR="741680" indent="-690245">
              <a:lnSpc>
                <a:spcPts val="1660"/>
              </a:lnSpc>
              <a:spcBef>
                <a:spcPts val="140"/>
              </a:spcBef>
              <a:buClr>
                <a:srgbClr val="00B050"/>
              </a:buClr>
              <a:buSzPct val="337500"/>
              <a:buFont typeface="Wingdings"/>
              <a:buChar char=""/>
              <a:tabLst>
                <a:tab pos="725170" algn="l"/>
              </a:tabLst>
            </a:pPr>
            <a:endParaRPr lang="en-US" spc="-10" dirty="0">
              <a:latin typeface="Arial"/>
              <a:cs typeface="Arial"/>
            </a:endParaRPr>
          </a:p>
          <a:p>
            <a:pPr marL="724535" marR="741680" indent="-690245">
              <a:lnSpc>
                <a:spcPts val="1660"/>
              </a:lnSpc>
              <a:spcBef>
                <a:spcPts val="140"/>
              </a:spcBef>
              <a:buClr>
                <a:srgbClr val="00B050"/>
              </a:buClr>
              <a:buSzPct val="337500"/>
              <a:buFont typeface="Wingdings"/>
              <a:buChar char=""/>
              <a:tabLst>
                <a:tab pos="725170" algn="l"/>
              </a:tabLst>
            </a:pPr>
            <a:endParaRPr lang="en-US" spc="-10" dirty="0">
              <a:latin typeface="Arial"/>
              <a:cs typeface="Arial"/>
            </a:endParaRPr>
          </a:p>
          <a:p>
            <a:pPr marL="724535" marR="741680" indent="-690245">
              <a:lnSpc>
                <a:spcPts val="1660"/>
              </a:lnSpc>
              <a:spcBef>
                <a:spcPts val="140"/>
              </a:spcBef>
              <a:buClr>
                <a:srgbClr val="00B050"/>
              </a:buClr>
              <a:buSzPct val="337500"/>
              <a:buFont typeface="Wingdings"/>
              <a:buChar char=""/>
              <a:tabLst>
                <a:tab pos="725170" algn="l"/>
              </a:tabLst>
            </a:pPr>
            <a:endParaRPr lang="en-US" dirty="0">
              <a:latin typeface="Arial"/>
              <a:cs typeface="Arial"/>
            </a:endParaRPr>
          </a:p>
        </p:txBody>
      </p:sp>
      <p:sp>
        <p:nvSpPr>
          <p:cNvPr id="3" name="object 3"/>
          <p:cNvSpPr txBox="1">
            <a:spLocks noGrp="1"/>
          </p:cNvSpPr>
          <p:nvPr>
            <p:ph type="title"/>
          </p:nvPr>
        </p:nvSpPr>
        <p:spPr>
          <a:xfrm>
            <a:off x="383540" y="609600"/>
            <a:ext cx="9138919" cy="767508"/>
          </a:xfrm>
          <a:prstGeom prst="rect">
            <a:avLst/>
          </a:prstGeom>
        </p:spPr>
        <p:txBody>
          <a:bodyPr vert="horz" wrap="square" lIns="0" tIns="340985" rIns="0" bIns="0" rtlCol="0">
            <a:spAutoFit/>
          </a:bodyPr>
          <a:lstStyle/>
          <a:p>
            <a:pPr marL="12700">
              <a:lnSpc>
                <a:spcPts val="3329"/>
              </a:lnSpc>
            </a:pPr>
            <a:r>
              <a:rPr spc="-25" dirty="0"/>
              <a:t>Th</a:t>
            </a:r>
            <a:r>
              <a:rPr spc="-20" dirty="0"/>
              <a:t>e</a:t>
            </a:r>
            <a:r>
              <a:rPr spc="15" dirty="0"/>
              <a:t> </a:t>
            </a:r>
            <a:r>
              <a:rPr lang="en-US" spc="-30" dirty="0"/>
              <a:t>FMCSA</a:t>
            </a:r>
            <a:r>
              <a:rPr spc="20" dirty="0"/>
              <a:t> </a:t>
            </a:r>
            <a:r>
              <a:rPr spc="-25" dirty="0"/>
              <a:t>E</a:t>
            </a:r>
            <a:r>
              <a:rPr spc="-15" dirty="0"/>
              <a:t>xec</a:t>
            </a:r>
            <a:r>
              <a:rPr spc="-25" dirty="0"/>
              <a:t>u</a:t>
            </a:r>
            <a:r>
              <a:rPr spc="-5" dirty="0"/>
              <a:t>t</a:t>
            </a:r>
            <a:r>
              <a:rPr spc="-10" dirty="0"/>
              <a:t>i</a:t>
            </a:r>
            <a:r>
              <a:rPr spc="-15" dirty="0"/>
              <a:t>ve’s</a:t>
            </a:r>
            <a:r>
              <a:rPr spc="15" dirty="0"/>
              <a:t> </a:t>
            </a:r>
            <a:r>
              <a:rPr spc="-25" dirty="0"/>
              <a:t>S</a:t>
            </a:r>
            <a:r>
              <a:rPr spc="-15" dirty="0"/>
              <a:t>ec</a:t>
            </a:r>
            <a:r>
              <a:rPr spc="-25" dirty="0"/>
              <a:t>u</a:t>
            </a:r>
            <a:r>
              <a:rPr spc="-10" dirty="0"/>
              <a:t>ri</a:t>
            </a:r>
            <a:r>
              <a:rPr spc="-5" dirty="0"/>
              <a:t>t</a:t>
            </a:r>
            <a:r>
              <a:rPr spc="-20" dirty="0"/>
              <a:t>y</a:t>
            </a:r>
            <a:r>
              <a:rPr spc="5" dirty="0"/>
              <a:t> </a:t>
            </a:r>
            <a:r>
              <a:rPr spc="-25" dirty="0"/>
              <a:t>Ro</a:t>
            </a:r>
            <a:r>
              <a:rPr spc="-15" dirty="0"/>
              <a:t>le</a:t>
            </a:r>
            <a:r>
              <a:rPr lang="en-US" spc="-15" dirty="0"/>
              <a:t> </a:t>
            </a:r>
            <a:endParaRPr spc="-15" dirty="0"/>
          </a:p>
        </p:txBody>
      </p:sp>
      <p:sp>
        <p:nvSpPr>
          <p:cNvPr id="2" name="object 2"/>
          <p:cNvSpPr txBox="1"/>
          <p:nvPr/>
        </p:nvSpPr>
        <p:spPr>
          <a:xfrm>
            <a:off x="383540" y="609600"/>
            <a:ext cx="1065530" cy="228600"/>
          </a:xfrm>
          <a:prstGeom prst="rect">
            <a:avLst/>
          </a:prstGeom>
        </p:spPr>
        <p:txBody>
          <a:bodyPr vert="horz" wrap="square" lIns="0" tIns="0" rIns="0" bIns="0" rtlCol="0">
            <a:spAutoFit/>
          </a:bodyPr>
          <a:lstStyle/>
          <a:p>
            <a:pPr marL="12700">
              <a:lnSpc>
                <a:spcPts val="2140"/>
              </a:lnSpc>
            </a:pPr>
            <a:r>
              <a:rPr sz="1800" b="1" spc="-5" dirty="0">
                <a:solidFill>
                  <a:srgbClr val="A1261E"/>
                </a:solidFill>
                <a:latin typeface="Arial"/>
                <a:cs typeface="Arial"/>
              </a:rPr>
              <a:t>S</a:t>
            </a:r>
            <a:r>
              <a:rPr sz="1800" b="1" dirty="0">
                <a:solidFill>
                  <a:srgbClr val="A1261E"/>
                </a:solidFill>
                <a:latin typeface="Arial"/>
                <a:cs typeface="Arial"/>
              </a:rPr>
              <a:t>u</a:t>
            </a:r>
            <a:r>
              <a:rPr sz="1800" b="1" spc="-5" dirty="0">
                <a:solidFill>
                  <a:srgbClr val="A1261E"/>
                </a:solidFill>
                <a:latin typeface="Arial"/>
                <a:cs typeface="Arial"/>
              </a:rPr>
              <a:t>mmary</a:t>
            </a:r>
            <a:endParaRPr sz="1800" dirty="0">
              <a:latin typeface="Arial"/>
              <a:cs typeface="Arial"/>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45720" rIns="0" bIns="0" rtlCol="0">
            <a:spAutoFit/>
          </a:bodyPr>
          <a:lstStyle/>
          <a:p>
            <a:pPr marL="12700">
              <a:lnSpc>
                <a:spcPts val="2145"/>
              </a:lnSpc>
            </a:pPr>
            <a:r>
              <a:rPr sz="1800" spc="-5" dirty="0"/>
              <a:t>S</a:t>
            </a:r>
            <a:r>
              <a:rPr sz="1800" dirty="0"/>
              <a:t>u</a:t>
            </a:r>
            <a:r>
              <a:rPr sz="1800" spc="-5" dirty="0"/>
              <a:t>mmary</a:t>
            </a:r>
            <a:endParaRPr sz="1800"/>
          </a:p>
          <a:p>
            <a:pPr marL="12700">
              <a:lnSpc>
                <a:spcPts val="3315"/>
              </a:lnSpc>
            </a:pPr>
            <a:r>
              <a:rPr spc="-25" dirty="0"/>
              <a:t>Ob</a:t>
            </a:r>
            <a:r>
              <a:rPr spc="-10" dirty="0"/>
              <a:t>jecti</a:t>
            </a:r>
            <a:r>
              <a:rPr spc="-15" dirty="0"/>
              <a:t>ves</a:t>
            </a: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58</a:t>
            </a:fld>
            <a:endParaRPr dirty="0"/>
          </a:p>
        </p:txBody>
      </p:sp>
      <p:sp>
        <p:nvSpPr>
          <p:cNvPr id="5" name="object 5"/>
          <p:cNvSpPr txBox="1">
            <a:spLocks noGrp="1"/>
          </p:cNvSpPr>
          <p:nvPr>
            <p:ph type="ftr" sz="quarter" idx="5"/>
          </p:nvPr>
        </p:nvSpPr>
        <p:spPr>
          <a:prstGeom prst="rect">
            <a:avLst/>
          </a:prstGeom>
        </p:spPr>
        <p:txBody>
          <a:bodyPr vert="horz" wrap="square" lIns="0" tIns="0" rIns="0" bIns="0" rtlCol="0">
            <a:spAutoFit/>
          </a:bodyPr>
          <a:lstStyle/>
          <a:p>
            <a:pPr marL="12700">
              <a:lnSpc>
                <a:spcPct val="100000"/>
              </a:lnSpc>
            </a:pPr>
            <a:r>
              <a:rPr spc="-10" dirty="0"/>
              <a:t>In</a:t>
            </a:r>
            <a:r>
              <a:rPr spc="0" dirty="0"/>
              <a:t>f</a:t>
            </a:r>
            <a:r>
              <a:rPr spc="-15" dirty="0"/>
              <a:t>o</a:t>
            </a:r>
            <a:r>
              <a:rPr spc="-5" dirty="0"/>
              <a:t>r</a:t>
            </a:r>
            <a:r>
              <a:rPr spc="5" dirty="0"/>
              <a:t>m</a:t>
            </a:r>
            <a:r>
              <a:rPr spc="-10" dirty="0"/>
              <a:t>at</a:t>
            </a:r>
            <a:r>
              <a:rPr spc="-15" dirty="0"/>
              <a:t>io</a:t>
            </a:r>
            <a:r>
              <a:rPr spc="-10" dirty="0"/>
              <a:t>n</a:t>
            </a:r>
            <a:r>
              <a:rPr spc="-40" dirty="0"/>
              <a:t> </a:t>
            </a:r>
            <a:r>
              <a:rPr spc="-15" dirty="0"/>
              <a:t>Se</a:t>
            </a:r>
            <a:r>
              <a:rPr dirty="0"/>
              <a:t>c</a:t>
            </a:r>
            <a:r>
              <a:rPr spc="-15" dirty="0"/>
              <a:t>u</a:t>
            </a:r>
            <a:r>
              <a:rPr spc="-5" dirty="0"/>
              <a:t>r</a:t>
            </a:r>
            <a:r>
              <a:rPr spc="-10" dirty="0"/>
              <a:t>it</a:t>
            </a:r>
            <a:r>
              <a:rPr spc="-5" dirty="0"/>
              <a:t>y</a:t>
            </a:r>
            <a:r>
              <a:rPr dirty="0"/>
              <a:t> </a:t>
            </a:r>
            <a:r>
              <a:rPr spc="0" dirty="0"/>
              <a:t>f</a:t>
            </a:r>
            <a:r>
              <a:rPr spc="-15" dirty="0"/>
              <a:t>o</a:t>
            </a:r>
            <a:r>
              <a:rPr spc="-5" dirty="0"/>
              <a:t>r</a:t>
            </a:r>
            <a:r>
              <a:rPr spc="-10" dirty="0"/>
              <a:t> </a:t>
            </a:r>
            <a:r>
              <a:rPr spc="-15" dirty="0"/>
              <a:t>E</a:t>
            </a:r>
            <a:r>
              <a:rPr dirty="0"/>
              <a:t>x</a:t>
            </a:r>
            <a:r>
              <a:rPr spc="-15" dirty="0"/>
              <a:t>e</a:t>
            </a:r>
            <a:r>
              <a:rPr dirty="0"/>
              <a:t>c</a:t>
            </a:r>
            <a:r>
              <a:rPr spc="-10" dirty="0"/>
              <a:t>uti</a:t>
            </a:r>
            <a:r>
              <a:rPr spc="-15" dirty="0"/>
              <a:t>ves</a:t>
            </a:r>
          </a:p>
        </p:txBody>
      </p:sp>
      <p:sp>
        <p:nvSpPr>
          <p:cNvPr id="3" name="object 3"/>
          <p:cNvSpPr txBox="1">
            <a:spLocks noGrp="1"/>
          </p:cNvSpPr>
          <p:nvPr>
            <p:ph type="body" idx="1"/>
          </p:nvPr>
        </p:nvSpPr>
        <p:spPr>
          <a:xfrm>
            <a:off x="535940" y="1835586"/>
            <a:ext cx="8834119" cy="3262433"/>
          </a:xfrm>
          <a:prstGeom prst="rect">
            <a:avLst/>
          </a:prstGeom>
        </p:spPr>
        <p:txBody>
          <a:bodyPr vert="horz" wrap="square" lIns="0" tIns="76201" rIns="0" bIns="0" rtlCol="0">
            <a:spAutoFit/>
          </a:bodyPr>
          <a:lstStyle/>
          <a:p>
            <a:pPr marL="43180">
              <a:lnSpc>
                <a:spcPct val="100000"/>
              </a:lnSpc>
            </a:pPr>
            <a:r>
              <a:rPr spc="-5" dirty="0"/>
              <a:t>Y</a:t>
            </a:r>
            <a:r>
              <a:rPr spc="-10" dirty="0"/>
              <a:t>o</a:t>
            </a:r>
            <a:r>
              <a:rPr dirty="0"/>
              <a:t>u</a:t>
            </a:r>
            <a:r>
              <a:rPr spc="-5" dirty="0"/>
              <a:t> </a:t>
            </a:r>
            <a:r>
              <a:rPr spc="-10" dirty="0"/>
              <a:t>a</a:t>
            </a:r>
            <a:r>
              <a:rPr dirty="0"/>
              <a:t>re</a:t>
            </a:r>
            <a:r>
              <a:rPr spc="10" dirty="0"/>
              <a:t> </a:t>
            </a:r>
            <a:r>
              <a:rPr spc="-10" dirty="0"/>
              <a:t>no</a:t>
            </a:r>
            <a:r>
              <a:rPr dirty="0"/>
              <a:t>w </a:t>
            </a:r>
            <a:r>
              <a:rPr spc="-10" dirty="0"/>
              <a:t>ab</a:t>
            </a:r>
            <a:r>
              <a:rPr spc="-5" dirty="0"/>
              <a:t>l</a:t>
            </a:r>
            <a:r>
              <a:rPr dirty="0"/>
              <a:t>e</a:t>
            </a:r>
            <a:r>
              <a:rPr spc="10" dirty="0"/>
              <a:t> </a:t>
            </a:r>
            <a:r>
              <a:rPr dirty="0"/>
              <a:t>t</a:t>
            </a:r>
            <a:r>
              <a:rPr spc="-10" dirty="0"/>
              <a:t>o:</a:t>
            </a:r>
          </a:p>
          <a:p>
            <a:pPr marL="271780">
              <a:lnSpc>
                <a:spcPct val="100000"/>
              </a:lnSpc>
              <a:spcBef>
                <a:spcPts val="865"/>
              </a:spcBef>
            </a:pPr>
            <a:r>
              <a:rPr dirty="0">
                <a:latin typeface="Webdings"/>
                <a:cs typeface="Webdings"/>
              </a:rPr>
              <a:t></a:t>
            </a:r>
            <a:r>
              <a:rPr spc="-5" dirty="0"/>
              <a:t>D</a:t>
            </a:r>
            <a:r>
              <a:rPr spc="-10" dirty="0"/>
              <a:t>e</a:t>
            </a:r>
            <a:r>
              <a:rPr dirty="0"/>
              <a:t>f</a:t>
            </a:r>
            <a:r>
              <a:rPr spc="-5" dirty="0"/>
              <a:t>i</a:t>
            </a:r>
            <a:r>
              <a:rPr spc="-10" dirty="0"/>
              <a:t>n</a:t>
            </a:r>
            <a:r>
              <a:rPr dirty="0"/>
              <a:t>e</a:t>
            </a:r>
            <a:r>
              <a:rPr spc="10" dirty="0"/>
              <a:t> </a:t>
            </a:r>
            <a:r>
              <a:rPr spc="-5" dirty="0"/>
              <a:t>i</a:t>
            </a:r>
            <a:r>
              <a:rPr spc="-10" dirty="0"/>
              <a:t>n</a:t>
            </a:r>
            <a:r>
              <a:rPr dirty="0"/>
              <a:t>f</a:t>
            </a:r>
            <a:r>
              <a:rPr spc="-10" dirty="0"/>
              <a:t>o</a:t>
            </a:r>
            <a:r>
              <a:rPr dirty="0"/>
              <a:t>rm</a:t>
            </a:r>
            <a:r>
              <a:rPr spc="-10" dirty="0"/>
              <a:t>a</a:t>
            </a:r>
            <a:r>
              <a:rPr dirty="0"/>
              <a:t>t</a:t>
            </a:r>
            <a:r>
              <a:rPr spc="-5" dirty="0"/>
              <a:t>i</a:t>
            </a:r>
            <a:r>
              <a:rPr spc="-10" dirty="0"/>
              <a:t>o</a:t>
            </a:r>
            <a:r>
              <a:rPr dirty="0"/>
              <a:t>n</a:t>
            </a:r>
            <a:r>
              <a:rPr spc="10" dirty="0"/>
              <a:t> </a:t>
            </a:r>
            <a:r>
              <a:rPr dirty="0"/>
              <a:t>s</a:t>
            </a:r>
            <a:r>
              <a:rPr spc="-10" dirty="0"/>
              <a:t>e</a:t>
            </a:r>
            <a:r>
              <a:rPr dirty="0"/>
              <a:t>c</a:t>
            </a:r>
            <a:r>
              <a:rPr spc="-10" dirty="0"/>
              <a:t>u</a:t>
            </a:r>
            <a:r>
              <a:rPr dirty="0"/>
              <a:t>r</a:t>
            </a:r>
            <a:r>
              <a:rPr spc="-5" dirty="0"/>
              <a:t>i</a:t>
            </a:r>
            <a:r>
              <a:rPr dirty="0"/>
              <a:t>ty</a:t>
            </a:r>
            <a:r>
              <a:rPr spc="15" dirty="0"/>
              <a:t> </a:t>
            </a:r>
            <a:r>
              <a:rPr spc="-10" dirty="0"/>
              <a:t>an</a:t>
            </a:r>
            <a:r>
              <a:rPr dirty="0"/>
              <a:t>d</a:t>
            </a:r>
            <a:r>
              <a:rPr spc="-5" dirty="0"/>
              <a:t> </a:t>
            </a:r>
            <a:r>
              <a:rPr spc="-10" dirty="0"/>
              <a:t>e</a:t>
            </a:r>
            <a:r>
              <a:rPr dirty="0"/>
              <a:t>m</a:t>
            </a:r>
            <a:r>
              <a:rPr spc="-10" dirty="0"/>
              <a:t>e</a:t>
            </a:r>
            <a:r>
              <a:rPr dirty="0"/>
              <a:t>r</a:t>
            </a:r>
            <a:r>
              <a:rPr spc="-10" dirty="0"/>
              <a:t>g</a:t>
            </a:r>
            <a:r>
              <a:rPr spc="-5" dirty="0"/>
              <a:t>i</a:t>
            </a:r>
            <a:r>
              <a:rPr spc="-10" dirty="0"/>
              <a:t>n</a:t>
            </a:r>
            <a:r>
              <a:rPr dirty="0"/>
              <a:t>g</a:t>
            </a:r>
            <a:r>
              <a:rPr spc="20" dirty="0"/>
              <a:t> </a:t>
            </a:r>
            <a:r>
              <a:rPr dirty="0"/>
              <a:t>t</a:t>
            </a:r>
            <a:r>
              <a:rPr spc="-10" dirty="0"/>
              <a:t>h</a:t>
            </a:r>
            <a:r>
              <a:rPr dirty="0"/>
              <a:t>r</a:t>
            </a:r>
            <a:r>
              <a:rPr spc="-10" dirty="0"/>
              <a:t>ea</a:t>
            </a:r>
            <a:r>
              <a:rPr dirty="0"/>
              <a:t>ts.</a:t>
            </a:r>
          </a:p>
          <a:p>
            <a:pPr marL="500380" marR="705485" indent="-228600">
              <a:lnSpc>
                <a:spcPct val="100000"/>
              </a:lnSpc>
              <a:spcBef>
                <a:spcPts val="860"/>
              </a:spcBef>
            </a:pPr>
            <a:r>
              <a:rPr dirty="0">
                <a:latin typeface="Webdings"/>
                <a:cs typeface="Webdings"/>
              </a:rPr>
              <a:t></a:t>
            </a:r>
            <a:r>
              <a:rPr dirty="0"/>
              <a:t>I</a:t>
            </a:r>
            <a:r>
              <a:rPr spc="-10" dirty="0"/>
              <a:t>den</a:t>
            </a:r>
            <a:r>
              <a:rPr dirty="0"/>
              <a:t>t</a:t>
            </a:r>
            <a:r>
              <a:rPr spc="-5" dirty="0"/>
              <a:t>i</a:t>
            </a:r>
            <a:r>
              <a:rPr dirty="0"/>
              <a:t>fy </a:t>
            </a:r>
            <a:r>
              <a:rPr spc="-10" dirty="0"/>
              <a:t>go</a:t>
            </a:r>
            <a:r>
              <a:rPr dirty="0"/>
              <a:t>v</a:t>
            </a:r>
            <a:r>
              <a:rPr spc="-10" dirty="0"/>
              <a:t>e</a:t>
            </a:r>
            <a:r>
              <a:rPr dirty="0"/>
              <a:t>r</a:t>
            </a:r>
            <a:r>
              <a:rPr spc="-10" dirty="0"/>
              <a:t>n</a:t>
            </a:r>
            <a:r>
              <a:rPr spc="-5" dirty="0"/>
              <a:t>i</a:t>
            </a:r>
            <a:r>
              <a:rPr spc="-10" dirty="0"/>
              <a:t>n</a:t>
            </a:r>
            <a:r>
              <a:rPr dirty="0"/>
              <a:t>g</a:t>
            </a:r>
            <a:r>
              <a:rPr spc="20" dirty="0"/>
              <a:t> </a:t>
            </a:r>
            <a:r>
              <a:rPr spc="-10" dirty="0"/>
              <a:t>bod</a:t>
            </a:r>
            <a:r>
              <a:rPr spc="-5" dirty="0"/>
              <a:t>i</a:t>
            </a:r>
            <a:r>
              <a:rPr spc="-10" dirty="0"/>
              <a:t>e</a:t>
            </a:r>
            <a:r>
              <a:rPr dirty="0"/>
              <a:t>s</a:t>
            </a:r>
            <a:r>
              <a:rPr spc="15" dirty="0"/>
              <a:t> </a:t>
            </a:r>
            <a:r>
              <a:rPr spc="-10" dirty="0"/>
              <a:t>an</a:t>
            </a:r>
            <a:r>
              <a:rPr dirty="0"/>
              <a:t>d</a:t>
            </a:r>
            <a:r>
              <a:rPr spc="10" dirty="0"/>
              <a:t> </a:t>
            </a:r>
            <a:r>
              <a:rPr spc="-5" dirty="0"/>
              <a:t>l</a:t>
            </a:r>
            <a:r>
              <a:rPr spc="-10" dirty="0"/>
              <a:t>eg</a:t>
            </a:r>
            <a:r>
              <a:rPr spc="-5" dirty="0"/>
              <a:t>i</a:t>
            </a:r>
            <a:r>
              <a:rPr dirty="0"/>
              <a:t>s</a:t>
            </a:r>
            <a:r>
              <a:rPr spc="-5" dirty="0"/>
              <a:t>l</a:t>
            </a:r>
            <a:r>
              <a:rPr spc="-10" dirty="0"/>
              <a:t>a</a:t>
            </a:r>
            <a:r>
              <a:rPr dirty="0"/>
              <a:t>t</a:t>
            </a:r>
            <a:r>
              <a:rPr spc="-5" dirty="0"/>
              <a:t>i</a:t>
            </a:r>
            <a:r>
              <a:rPr dirty="0"/>
              <a:t>ve</a:t>
            </a:r>
            <a:r>
              <a:rPr spc="20" dirty="0"/>
              <a:t> </a:t>
            </a:r>
            <a:r>
              <a:rPr spc="-10" dirty="0"/>
              <a:t>d</a:t>
            </a:r>
            <a:r>
              <a:rPr dirty="0"/>
              <a:t>r</a:t>
            </a:r>
            <a:r>
              <a:rPr spc="-5" dirty="0"/>
              <a:t>i</a:t>
            </a:r>
            <a:r>
              <a:rPr dirty="0"/>
              <a:t>v</a:t>
            </a:r>
            <a:r>
              <a:rPr spc="-10" dirty="0"/>
              <a:t>e</a:t>
            </a:r>
            <a:r>
              <a:rPr dirty="0"/>
              <a:t>rs</a:t>
            </a:r>
            <a:r>
              <a:rPr spc="15" dirty="0"/>
              <a:t> </a:t>
            </a:r>
            <a:r>
              <a:rPr dirty="0"/>
              <a:t>f</a:t>
            </a:r>
            <a:r>
              <a:rPr spc="-10" dirty="0"/>
              <a:t>o</a:t>
            </a:r>
            <a:r>
              <a:rPr dirty="0"/>
              <a:t>r</a:t>
            </a:r>
            <a:r>
              <a:rPr spc="-10" dirty="0"/>
              <a:t> p</a:t>
            </a:r>
            <a:r>
              <a:rPr dirty="0"/>
              <a:t>r</a:t>
            </a:r>
            <a:r>
              <a:rPr spc="-10" dirty="0"/>
              <a:t>o</a:t>
            </a:r>
            <a:r>
              <a:rPr dirty="0"/>
              <a:t>t</a:t>
            </a:r>
            <a:r>
              <a:rPr spc="-10" dirty="0"/>
              <a:t>e</a:t>
            </a:r>
            <a:r>
              <a:rPr dirty="0"/>
              <a:t>ct</a:t>
            </a:r>
            <a:r>
              <a:rPr spc="-5" dirty="0"/>
              <a:t>i</a:t>
            </a:r>
            <a:r>
              <a:rPr spc="-10" dirty="0"/>
              <a:t>n</a:t>
            </a:r>
            <a:r>
              <a:rPr dirty="0"/>
              <a:t>g</a:t>
            </a:r>
            <a:r>
              <a:rPr spc="10" dirty="0"/>
              <a:t> </a:t>
            </a:r>
            <a:r>
              <a:rPr spc="-5" dirty="0"/>
              <a:t>i</a:t>
            </a:r>
            <a:r>
              <a:rPr spc="-10" dirty="0"/>
              <a:t>n</a:t>
            </a:r>
            <a:r>
              <a:rPr dirty="0"/>
              <a:t>f</a:t>
            </a:r>
            <a:r>
              <a:rPr spc="-10" dirty="0"/>
              <a:t>o</a:t>
            </a:r>
            <a:r>
              <a:rPr dirty="0"/>
              <a:t>rm</a:t>
            </a:r>
            <a:r>
              <a:rPr spc="-10" dirty="0"/>
              <a:t>a</a:t>
            </a:r>
            <a:r>
              <a:rPr dirty="0"/>
              <a:t>t</a:t>
            </a:r>
            <a:r>
              <a:rPr spc="-5" dirty="0"/>
              <a:t>i</a:t>
            </a:r>
            <a:r>
              <a:rPr spc="-10" dirty="0"/>
              <a:t>on </a:t>
            </a:r>
            <a:r>
              <a:rPr dirty="0"/>
              <a:t>s</a:t>
            </a:r>
            <a:r>
              <a:rPr spc="-10" dirty="0"/>
              <a:t>e</a:t>
            </a:r>
            <a:r>
              <a:rPr dirty="0"/>
              <a:t>c</a:t>
            </a:r>
            <a:r>
              <a:rPr spc="-5" dirty="0"/>
              <a:t>u</a:t>
            </a:r>
            <a:r>
              <a:rPr dirty="0"/>
              <a:t>r</a:t>
            </a:r>
            <a:r>
              <a:rPr spc="-5" dirty="0"/>
              <a:t>i</a:t>
            </a:r>
            <a:r>
              <a:rPr dirty="0"/>
              <a:t>t</a:t>
            </a:r>
            <a:r>
              <a:rPr spc="-25" dirty="0"/>
              <a:t>y</a:t>
            </a:r>
            <a:r>
              <a:rPr dirty="0"/>
              <a:t>.</a:t>
            </a:r>
          </a:p>
          <a:p>
            <a:pPr marL="271145">
              <a:lnSpc>
                <a:spcPct val="100000"/>
              </a:lnSpc>
              <a:spcBef>
                <a:spcPts val="860"/>
              </a:spcBef>
            </a:pPr>
            <a:r>
              <a:rPr dirty="0">
                <a:latin typeface="Webdings"/>
                <a:cs typeface="Webdings"/>
              </a:rPr>
              <a:t></a:t>
            </a:r>
            <a:r>
              <a:rPr spc="-5" dirty="0"/>
              <a:t>D</a:t>
            </a:r>
            <a:r>
              <a:rPr spc="-10" dirty="0"/>
              <a:t>e</a:t>
            </a:r>
            <a:r>
              <a:rPr dirty="0"/>
              <a:t>f</a:t>
            </a:r>
            <a:r>
              <a:rPr spc="-5" dirty="0"/>
              <a:t>i</a:t>
            </a:r>
            <a:r>
              <a:rPr spc="-10" dirty="0"/>
              <a:t>n</a:t>
            </a:r>
            <a:r>
              <a:rPr dirty="0"/>
              <a:t>e</a:t>
            </a:r>
            <a:r>
              <a:rPr spc="10" dirty="0"/>
              <a:t> </a:t>
            </a:r>
            <a:r>
              <a:rPr spc="-10" dirty="0"/>
              <a:t>p</a:t>
            </a:r>
            <a:r>
              <a:rPr dirty="0"/>
              <a:t>r</a:t>
            </a:r>
            <a:r>
              <a:rPr spc="-5" dirty="0"/>
              <a:t>i</a:t>
            </a:r>
            <a:r>
              <a:rPr dirty="0"/>
              <a:t>v</a:t>
            </a:r>
            <a:r>
              <a:rPr spc="-10" dirty="0"/>
              <a:t>a</a:t>
            </a:r>
            <a:r>
              <a:rPr dirty="0"/>
              <a:t>cy</a:t>
            </a:r>
            <a:r>
              <a:rPr spc="15" dirty="0"/>
              <a:t> </a:t>
            </a:r>
            <a:r>
              <a:rPr spc="-10" dirty="0"/>
              <a:t>an</a:t>
            </a:r>
            <a:r>
              <a:rPr dirty="0"/>
              <a:t>d</a:t>
            </a:r>
            <a:r>
              <a:rPr spc="-5" dirty="0"/>
              <a:t> </a:t>
            </a:r>
            <a:r>
              <a:rPr spc="-40" dirty="0"/>
              <a:t>w</a:t>
            </a:r>
            <a:r>
              <a:rPr spc="5" dirty="0"/>
              <a:t>h</a:t>
            </a:r>
            <a:r>
              <a:rPr dirty="0"/>
              <a:t>y</a:t>
            </a:r>
            <a:r>
              <a:rPr spc="35" dirty="0"/>
              <a:t> </a:t>
            </a:r>
            <a:r>
              <a:rPr spc="-5" dirty="0"/>
              <a:t>i</a:t>
            </a:r>
            <a:r>
              <a:rPr dirty="0"/>
              <a:t>t</a:t>
            </a:r>
            <a:r>
              <a:rPr spc="-5" dirty="0"/>
              <a:t> i</a:t>
            </a:r>
            <a:r>
              <a:rPr dirty="0"/>
              <a:t>s </a:t>
            </a:r>
            <a:r>
              <a:rPr spc="-5" dirty="0"/>
              <a:t>i</a:t>
            </a:r>
            <a:r>
              <a:rPr dirty="0"/>
              <a:t>m</a:t>
            </a:r>
            <a:r>
              <a:rPr spc="-10" dirty="0"/>
              <a:t>po</a:t>
            </a:r>
            <a:r>
              <a:rPr dirty="0"/>
              <a:t>rt</a:t>
            </a:r>
            <a:r>
              <a:rPr spc="-10" dirty="0"/>
              <a:t>an</a:t>
            </a:r>
            <a:r>
              <a:rPr dirty="0"/>
              <a:t>t</a:t>
            </a:r>
            <a:r>
              <a:rPr spc="15" dirty="0"/>
              <a:t> </a:t>
            </a:r>
            <a:r>
              <a:rPr dirty="0"/>
              <a:t>to</a:t>
            </a:r>
            <a:r>
              <a:rPr spc="-5" dirty="0"/>
              <a:t> </a:t>
            </a:r>
            <a:r>
              <a:rPr spc="-10" dirty="0"/>
              <a:t>p</a:t>
            </a:r>
            <a:r>
              <a:rPr dirty="0"/>
              <a:t>r</a:t>
            </a:r>
            <a:r>
              <a:rPr spc="-10" dirty="0"/>
              <a:t>o</a:t>
            </a:r>
            <a:r>
              <a:rPr dirty="0"/>
              <a:t>t</a:t>
            </a:r>
            <a:r>
              <a:rPr spc="-10" dirty="0"/>
              <a:t>e</a:t>
            </a:r>
            <a:r>
              <a:rPr dirty="0"/>
              <a:t>ct</a:t>
            </a:r>
            <a:r>
              <a:rPr spc="5" dirty="0"/>
              <a:t> </a:t>
            </a:r>
            <a:r>
              <a:rPr spc="-25" dirty="0"/>
              <a:t>y</a:t>
            </a:r>
            <a:r>
              <a:rPr spc="-10" dirty="0"/>
              <a:t>ou</a:t>
            </a:r>
            <a:r>
              <a:rPr dirty="0"/>
              <a:t>r</a:t>
            </a:r>
            <a:r>
              <a:rPr spc="25" dirty="0"/>
              <a:t> </a:t>
            </a:r>
            <a:r>
              <a:rPr dirty="0"/>
              <a:t>IT</a:t>
            </a:r>
            <a:r>
              <a:rPr spc="-5" dirty="0"/>
              <a:t> </a:t>
            </a:r>
            <a:r>
              <a:rPr spc="-10" dirty="0"/>
              <a:t>a</a:t>
            </a:r>
            <a:r>
              <a:rPr dirty="0"/>
              <a:t>ss</a:t>
            </a:r>
            <a:r>
              <a:rPr spc="-10" dirty="0"/>
              <a:t>e</a:t>
            </a:r>
            <a:r>
              <a:rPr dirty="0"/>
              <a:t>ts </a:t>
            </a:r>
            <a:r>
              <a:rPr spc="-10" dirty="0"/>
              <a:t>an</a:t>
            </a:r>
            <a:r>
              <a:rPr dirty="0"/>
              <a:t>d</a:t>
            </a:r>
            <a:r>
              <a:rPr spc="10" dirty="0"/>
              <a:t> </a:t>
            </a:r>
            <a:r>
              <a:rPr spc="-5" dirty="0"/>
              <a:t>i</a:t>
            </a:r>
            <a:r>
              <a:rPr spc="-10" dirty="0"/>
              <a:t>n</a:t>
            </a:r>
            <a:r>
              <a:rPr dirty="0"/>
              <a:t>v</a:t>
            </a:r>
            <a:r>
              <a:rPr spc="-10" dirty="0"/>
              <a:t>e</a:t>
            </a:r>
            <a:r>
              <a:rPr dirty="0"/>
              <a:t>stm</a:t>
            </a:r>
            <a:r>
              <a:rPr spc="-10" dirty="0"/>
              <a:t>en</a:t>
            </a:r>
            <a:r>
              <a:rPr dirty="0"/>
              <a:t>ts.</a:t>
            </a:r>
          </a:p>
          <a:p>
            <a:pPr marL="271145">
              <a:lnSpc>
                <a:spcPct val="100000"/>
              </a:lnSpc>
              <a:spcBef>
                <a:spcPts val="865"/>
              </a:spcBef>
            </a:pPr>
            <a:r>
              <a:rPr dirty="0">
                <a:latin typeface="Webdings"/>
                <a:cs typeface="Webdings"/>
              </a:rPr>
              <a:t></a:t>
            </a:r>
            <a:r>
              <a:rPr spc="-5" dirty="0"/>
              <a:t>R</a:t>
            </a:r>
            <a:r>
              <a:rPr spc="-10" dirty="0"/>
              <a:t>e</a:t>
            </a:r>
            <a:r>
              <a:rPr dirty="0"/>
              <a:t>c</a:t>
            </a:r>
            <a:r>
              <a:rPr spc="-10" dirty="0"/>
              <a:t>ogn</a:t>
            </a:r>
            <a:r>
              <a:rPr spc="-5" dirty="0"/>
              <a:t>i</a:t>
            </a:r>
            <a:r>
              <a:rPr dirty="0"/>
              <a:t>ze</a:t>
            </a:r>
            <a:r>
              <a:rPr spc="20" dirty="0"/>
              <a:t> </a:t>
            </a:r>
            <a:r>
              <a:rPr dirty="0"/>
              <a:t>c</a:t>
            </a:r>
            <a:r>
              <a:rPr spc="-10" dirty="0"/>
              <a:t>o</a:t>
            </a:r>
            <a:r>
              <a:rPr dirty="0"/>
              <a:t>mm</a:t>
            </a:r>
            <a:r>
              <a:rPr spc="-10" dirty="0"/>
              <a:t>o</a:t>
            </a:r>
            <a:r>
              <a:rPr dirty="0"/>
              <a:t>n</a:t>
            </a:r>
            <a:r>
              <a:rPr spc="10" dirty="0"/>
              <a:t> </a:t>
            </a:r>
            <a:r>
              <a:rPr dirty="0"/>
              <a:t>t</a:t>
            </a:r>
            <a:r>
              <a:rPr spc="-10" dirty="0"/>
              <a:t>h</a:t>
            </a:r>
            <a:r>
              <a:rPr dirty="0"/>
              <a:t>r</a:t>
            </a:r>
            <a:r>
              <a:rPr spc="-10" dirty="0"/>
              <a:t>ea</a:t>
            </a:r>
            <a:r>
              <a:rPr dirty="0"/>
              <a:t>ts to</a:t>
            </a:r>
            <a:r>
              <a:rPr spc="-15" dirty="0"/>
              <a:t> </a:t>
            </a:r>
            <a:r>
              <a:rPr dirty="0"/>
              <a:t>IT</a:t>
            </a:r>
            <a:r>
              <a:rPr spc="-5" dirty="0"/>
              <a:t> </a:t>
            </a:r>
            <a:r>
              <a:rPr spc="-10" dirty="0"/>
              <a:t>a</a:t>
            </a:r>
            <a:r>
              <a:rPr dirty="0"/>
              <a:t>ss</a:t>
            </a:r>
            <a:r>
              <a:rPr spc="-10" dirty="0"/>
              <a:t>e</a:t>
            </a:r>
            <a:r>
              <a:rPr dirty="0"/>
              <a:t>ts </a:t>
            </a:r>
            <a:r>
              <a:rPr spc="-10" dirty="0"/>
              <a:t>an</a:t>
            </a:r>
            <a:r>
              <a:rPr dirty="0"/>
              <a:t>d</a:t>
            </a:r>
            <a:r>
              <a:rPr spc="10" dirty="0"/>
              <a:t> </a:t>
            </a:r>
            <a:r>
              <a:rPr spc="-5" dirty="0"/>
              <a:t>k</a:t>
            </a:r>
            <a:r>
              <a:rPr spc="-10" dirty="0"/>
              <a:t>no</a:t>
            </a:r>
            <a:r>
              <a:rPr dirty="0"/>
              <a:t>w</a:t>
            </a:r>
            <a:r>
              <a:rPr spc="10" dirty="0"/>
              <a:t> </a:t>
            </a:r>
            <a:r>
              <a:rPr spc="-10" dirty="0"/>
              <a:t>ho</a:t>
            </a:r>
            <a:r>
              <a:rPr dirty="0"/>
              <a:t>w to</a:t>
            </a:r>
            <a:r>
              <a:rPr spc="-5" dirty="0"/>
              <a:t> </a:t>
            </a:r>
            <a:r>
              <a:rPr spc="-10" dirty="0"/>
              <a:t>p</a:t>
            </a:r>
            <a:r>
              <a:rPr dirty="0"/>
              <a:t>r</a:t>
            </a:r>
            <a:r>
              <a:rPr spc="-10" dirty="0"/>
              <a:t>o</a:t>
            </a:r>
            <a:r>
              <a:rPr dirty="0"/>
              <a:t>t</a:t>
            </a:r>
            <a:r>
              <a:rPr spc="-10" dirty="0"/>
              <a:t>e</a:t>
            </a:r>
            <a:r>
              <a:rPr dirty="0"/>
              <a:t>ct</a:t>
            </a:r>
            <a:r>
              <a:rPr spc="5" dirty="0"/>
              <a:t> </a:t>
            </a:r>
            <a:r>
              <a:rPr dirty="0"/>
              <a:t>t</a:t>
            </a:r>
            <a:r>
              <a:rPr spc="-10" dirty="0"/>
              <a:t>he</a:t>
            </a:r>
            <a:r>
              <a:rPr dirty="0"/>
              <a:t>m.</a:t>
            </a:r>
          </a:p>
          <a:p>
            <a:pPr marL="499745" marR="247015" indent="-228600">
              <a:lnSpc>
                <a:spcPct val="100000"/>
              </a:lnSpc>
              <a:spcBef>
                <a:spcPts val="865"/>
              </a:spcBef>
            </a:pPr>
            <a:r>
              <a:rPr dirty="0">
                <a:latin typeface="Webdings"/>
                <a:cs typeface="Webdings"/>
              </a:rPr>
              <a:t></a:t>
            </a:r>
            <a:r>
              <a:rPr spc="-5" dirty="0"/>
              <a:t>U</a:t>
            </a:r>
            <a:r>
              <a:rPr spc="-10" dirty="0"/>
              <a:t>nde</a:t>
            </a:r>
            <a:r>
              <a:rPr dirty="0"/>
              <a:t>rst</a:t>
            </a:r>
            <a:r>
              <a:rPr spc="-10" dirty="0"/>
              <a:t>an</a:t>
            </a:r>
            <a:r>
              <a:rPr dirty="0"/>
              <a:t>d</a:t>
            </a:r>
            <a:r>
              <a:rPr spc="20" dirty="0"/>
              <a:t> </a:t>
            </a:r>
            <a:r>
              <a:rPr spc="-25" dirty="0"/>
              <a:t>y</a:t>
            </a:r>
            <a:r>
              <a:rPr spc="-10" dirty="0"/>
              <a:t>ou</a:t>
            </a:r>
            <a:r>
              <a:rPr dirty="0"/>
              <a:t>r</a:t>
            </a:r>
            <a:r>
              <a:rPr spc="25" dirty="0"/>
              <a:t> </a:t>
            </a:r>
            <a:r>
              <a:rPr dirty="0"/>
              <a:t>r</a:t>
            </a:r>
            <a:r>
              <a:rPr spc="-10" dirty="0"/>
              <a:t>o</a:t>
            </a:r>
            <a:r>
              <a:rPr spc="-5" dirty="0"/>
              <a:t>l</a:t>
            </a:r>
            <a:r>
              <a:rPr dirty="0"/>
              <a:t>e</a:t>
            </a:r>
            <a:r>
              <a:rPr spc="10" dirty="0"/>
              <a:t> </a:t>
            </a:r>
            <a:r>
              <a:rPr spc="-10" dirty="0"/>
              <a:t>an</a:t>
            </a:r>
            <a:r>
              <a:rPr dirty="0"/>
              <a:t>d</a:t>
            </a:r>
            <a:r>
              <a:rPr spc="-5" dirty="0"/>
              <a:t> </a:t>
            </a:r>
            <a:r>
              <a:rPr dirty="0"/>
              <a:t>r</a:t>
            </a:r>
            <a:r>
              <a:rPr spc="-10" dirty="0"/>
              <a:t>e</a:t>
            </a:r>
            <a:r>
              <a:rPr dirty="0"/>
              <a:t>s</a:t>
            </a:r>
            <a:r>
              <a:rPr spc="-10" dirty="0"/>
              <a:t>pon</a:t>
            </a:r>
            <a:r>
              <a:rPr dirty="0"/>
              <a:t>s</a:t>
            </a:r>
            <a:r>
              <a:rPr spc="-5" dirty="0"/>
              <a:t>i</a:t>
            </a:r>
            <a:r>
              <a:rPr spc="-10" dirty="0"/>
              <a:t>b</a:t>
            </a:r>
            <a:r>
              <a:rPr spc="-5" dirty="0"/>
              <a:t>ili</a:t>
            </a:r>
            <a:r>
              <a:rPr dirty="0"/>
              <a:t>t</a:t>
            </a:r>
            <a:r>
              <a:rPr spc="-5" dirty="0"/>
              <a:t>i</a:t>
            </a:r>
            <a:r>
              <a:rPr spc="-10" dirty="0"/>
              <a:t>e</a:t>
            </a:r>
            <a:r>
              <a:rPr dirty="0"/>
              <a:t>s</a:t>
            </a:r>
            <a:r>
              <a:rPr spc="35" dirty="0"/>
              <a:t> </a:t>
            </a:r>
            <a:r>
              <a:rPr spc="-10" dirty="0"/>
              <a:t>a</a:t>
            </a:r>
            <a:r>
              <a:rPr dirty="0"/>
              <a:t>s </a:t>
            </a:r>
            <a:r>
              <a:rPr spc="-10" dirty="0"/>
              <a:t>a</a:t>
            </a:r>
            <a:r>
              <a:rPr dirty="0"/>
              <a:t>n</a:t>
            </a:r>
            <a:r>
              <a:rPr spc="10" dirty="0"/>
              <a:t> </a:t>
            </a:r>
            <a:r>
              <a:rPr lang="en-US" spc="-5" dirty="0"/>
              <a:t>FMCSA</a:t>
            </a:r>
            <a:r>
              <a:rPr dirty="0"/>
              <a:t> </a:t>
            </a:r>
            <a:r>
              <a:rPr spc="-10" dirty="0"/>
              <a:t>e</a:t>
            </a:r>
            <a:r>
              <a:rPr spc="-15" dirty="0"/>
              <a:t>x</a:t>
            </a:r>
            <a:r>
              <a:rPr spc="-10" dirty="0"/>
              <a:t>e</a:t>
            </a:r>
            <a:r>
              <a:rPr dirty="0"/>
              <a:t>c</a:t>
            </a:r>
            <a:r>
              <a:rPr spc="-10" dirty="0"/>
              <a:t>u</a:t>
            </a:r>
            <a:r>
              <a:rPr dirty="0"/>
              <a:t>t</a:t>
            </a:r>
            <a:r>
              <a:rPr spc="-5" dirty="0"/>
              <a:t>i</a:t>
            </a:r>
            <a:r>
              <a:rPr dirty="0"/>
              <a:t>ve</a:t>
            </a:r>
            <a:r>
              <a:rPr spc="20" dirty="0"/>
              <a:t> </a:t>
            </a:r>
            <a:r>
              <a:rPr spc="-5" dirty="0"/>
              <a:t>i</a:t>
            </a:r>
            <a:r>
              <a:rPr dirty="0"/>
              <a:t>n</a:t>
            </a:r>
            <a:r>
              <a:rPr spc="-5" dirty="0"/>
              <a:t> </a:t>
            </a:r>
            <a:r>
              <a:rPr dirty="0"/>
              <a:t>t</a:t>
            </a:r>
            <a:r>
              <a:rPr spc="-10" dirty="0"/>
              <a:t>h</a:t>
            </a:r>
            <a:r>
              <a:rPr dirty="0"/>
              <a:t>e</a:t>
            </a:r>
            <a:r>
              <a:rPr spc="-5" dirty="0"/>
              <a:t> </a:t>
            </a:r>
            <a:r>
              <a:rPr spc="-10" dirty="0"/>
              <a:t>a</a:t>
            </a:r>
            <a:r>
              <a:rPr dirty="0"/>
              <a:t>r</a:t>
            </a:r>
            <a:r>
              <a:rPr spc="-10" dirty="0"/>
              <a:t>ea</a:t>
            </a:r>
            <a:r>
              <a:rPr dirty="0"/>
              <a:t>s</a:t>
            </a:r>
            <a:r>
              <a:rPr spc="15" dirty="0"/>
              <a:t> </a:t>
            </a:r>
            <a:r>
              <a:rPr spc="-10" dirty="0"/>
              <a:t>of </a:t>
            </a:r>
            <a:r>
              <a:rPr spc="-5" dirty="0"/>
              <a:t>i</a:t>
            </a:r>
            <a:r>
              <a:rPr spc="-10" dirty="0"/>
              <a:t>n</a:t>
            </a:r>
            <a:r>
              <a:rPr dirty="0"/>
              <a:t>f</a:t>
            </a:r>
            <a:r>
              <a:rPr spc="-10" dirty="0"/>
              <a:t>o</a:t>
            </a:r>
            <a:r>
              <a:rPr dirty="0"/>
              <a:t>rm</a:t>
            </a:r>
            <a:r>
              <a:rPr spc="-10" dirty="0"/>
              <a:t>a</a:t>
            </a:r>
            <a:r>
              <a:rPr dirty="0"/>
              <a:t>t</a:t>
            </a:r>
            <a:r>
              <a:rPr spc="-5" dirty="0"/>
              <a:t>i</a:t>
            </a:r>
            <a:r>
              <a:rPr spc="-10" dirty="0"/>
              <a:t>o</a:t>
            </a:r>
            <a:r>
              <a:rPr dirty="0"/>
              <a:t>n</a:t>
            </a:r>
            <a:r>
              <a:rPr spc="10" dirty="0"/>
              <a:t> </a:t>
            </a:r>
            <a:r>
              <a:rPr dirty="0"/>
              <a:t>s</a:t>
            </a:r>
            <a:r>
              <a:rPr spc="-10" dirty="0"/>
              <a:t>e</a:t>
            </a:r>
            <a:r>
              <a:rPr dirty="0"/>
              <a:t>c</a:t>
            </a:r>
            <a:r>
              <a:rPr spc="-10" dirty="0"/>
              <a:t>u</a:t>
            </a:r>
            <a:r>
              <a:rPr dirty="0"/>
              <a:t>r</a:t>
            </a:r>
            <a:r>
              <a:rPr spc="-5" dirty="0"/>
              <a:t>i</a:t>
            </a:r>
            <a:r>
              <a:rPr dirty="0"/>
              <a:t>ty</a:t>
            </a:r>
            <a:r>
              <a:rPr spc="15" dirty="0"/>
              <a:t> </a:t>
            </a:r>
            <a:r>
              <a:rPr spc="-10" dirty="0"/>
              <a:t>an</a:t>
            </a:r>
            <a:r>
              <a:rPr dirty="0"/>
              <a:t>d</a:t>
            </a:r>
            <a:r>
              <a:rPr spc="-5" dirty="0"/>
              <a:t> </a:t>
            </a:r>
            <a:r>
              <a:rPr spc="-10" dirty="0"/>
              <a:t>p</a:t>
            </a:r>
            <a:r>
              <a:rPr dirty="0"/>
              <a:t>r</a:t>
            </a:r>
            <a:r>
              <a:rPr spc="-5" dirty="0"/>
              <a:t>i</a:t>
            </a:r>
            <a:r>
              <a:rPr dirty="0"/>
              <a:t>v</a:t>
            </a:r>
            <a:r>
              <a:rPr spc="-10" dirty="0"/>
              <a:t>a</a:t>
            </a:r>
            <a:r>
              <a:rPr dirty="0"/>
              <a:t>c</a:t>
            </a:r>
            <a:r>
              <a:rPr spc="-25" dirty="0"/>
              <a:t>y</a:t>
            </a:r>
            <a:r>
              <a:rPr dirty="0"/>
              <a:t>.</a:t>
            </a:r>
          </a:p>
          <a:p>
            <a:pPr marL="271145">
              <a:lnSpc>
                <a:spcPct val="100000"/>
              </a:lnSpc>
              <a:spcBef>
                <a:spcPts val="865"/>
              </a:spcBef>
            </a:pPr>
            <a:r>
              <a:rPr dirty="0">
                <a:latin typeface="Webdings"/>
                <a:cs typeface="Webdings"/>
              </a:rPr>
              <a:t></a:t>
            </a:r>
            <a:r>
              <a:rPr dirty="0"/>
              <a:t>I</a:t>
            </a:r>
            <a:r>
              <a:rPr spc="-10" dirty="0"/>
              <a:t>den</a:t>
            </a:r>
            <a:r>
              <a:rPr dirty="0"/>
              <a:t>t</a:t>
            </a:r>
            <a:r>
              <a:rPr spc="-5" dirty="0"/>
              <a:t>i</a:t>
            </a:r>
            <a:r>
              <a:rPr dirty="0"/>
              <a:t>fy </a:t>
            </a:r>
            <a:r>
              <a:rPr spc="-40" dirty="0"/>
              <a:t>w</a:t>
            </a:r>
            <a:r>
              <a:rPr spc="-10" dirty="0"/>
              <a:t>he</a:t>
            </a:r>
            <a:r>
              <a:rPr dirty="0"/>
              <a:t>re</a:t>
            </a:r>
            <a:r>
              <a:rPr spc="45" dirty="0"/>
              <a:t> </a:t>
            </a:r>
            <a:r>
              <a:rPr dirty="0"/>
              <a:t>to</a:t>
            </a:r>
            <a:r>
              <a:rPr spc="-5" dirty="0"/>
              <a:t> l</a:t>
            </a:r>
            <a:r>
              <a:rPr spc="-10" dirty="0"/>
              <a:t>o</a:t>
            </a:r>
            <a:r>
              <a:rPr dirty="0"/>
              <a:t>c</a:t>
            </a:r>
            <a:r>
              <a:rPr spc="-10" dirty="0"/>
              <a:t>a</a:t>
            </a:r>
            <a:r>
              <a:rPr dirty="0"/>
              <a:t>te</a:t>
            </a:r>
            <a:r>
              <a:rPr spc="-5" dirty="0"/>
              <a:t> </a:t>
            </a:r>
            <a:r>
              <a:rPr lang="en-US" spc="-5" dirty="0"/>
              <a:t>FMCSA</a:t>
            </a:r>
            <a:r>
              <a:rPr spc="15" dirty="0"/>
              <a:t> </a:t>
            </a:r>
            <a:r>
              <a:rPr spc="-5" dirty="0"/>
              <a:t>i</a:t>
            </a:r>
            <a:r>
              <a:rPr spc="-10" dirty="0"/>
              <a:t>n</a:t>
            </a:r>
            <a:r>
              <a:rPr dirty="0"/>
              <a:t>f</a:t>
            </a:r>
            <a:r>
              <a:rPr spc="-10" dirty="0"/>
              <a:t>o</a:t>
            </a:r>
            <a:r>
              <a:rPr dirty="0"/>
              <a:t>rm</a:t>
            </a:r>
            <a:r>
              <a:rPr spc="-10" dirty="0"/>
              <a:t>a</a:t>
            </a:r>
            <a:r>
              <a:rPr dirty="0"/>
              <a:t>t</a:t>
            </a:r>
            <a:r>
              <a:rPr spc="-5" dirty="0"/>
              <a:t>i</a:t>
            </a:r>
            <a:r>
              <a:rPr spc="-10" dirty="0"/>
              <a:t>o</a:t>
            </a:r>
            <a:r>
              <a:rPr dirty="0"/>
              <a:t>n</a:t>
            </a:r>
            <a:r>
              <a:rPr spc="10" dirty="0"/>
              <a:t> </a:t>
            </a:r>
            <a:r>
              <a:rPr dirty="0"/>
              <a:t>s</a:t>
            </a:r>
            <a:r>
              <a:rPr spc="-10" dirty="0"/>
              <a:t>e</a:t>
            </a:r>
            <a:r>
              <a:rPr dirty="0"/>
              <a:t>c</a:t>
            </a:r>
            <a:r>
              <a:rPr spc="-10" dirty="0"/>
              <a:t>u</a:t>
            </a:r>
            <a:r>
              <a:rPr dirty="0"/>
              <a:t>r</a:t>
            </a:r>
            <a:r>
              <a:rPr spc="-5" dirty="0"/>
              <a:t>i</a:t>
            </a:r>
            <a:r>
              <a:rPr dirty="0"/>
              <a:t>ty r</a:t>
            </a:r>
            <a:r>
              <a:rPr spc="-10" dirty="0"/>
              <a:t>e</a:t>
            </a:r>
            <a:r>
              <a:rPr dirty="0"/>
              <a:t>s</a:t>
            </a:r>
            <a:r>
              <a:rPr spc="-10" dirty="0"/>
              <a:t>ou</a:t>
            </a:r>
            <a:r>
              <a:rPr dirty="0"/>
              <a:t>rc</a:t>
            </a:r>
            <a:r>
              <a:rPr spc="-10" dirty="0"/>
              <a:t>e</a:t>
            </a:r>
            <a:r>
              <a:rPr dirty="0"/>
              <a:t>s.</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7"/>
          </p:nvPr>
        </p:nvSpPr>
        <p:spPr/>
        <p:txBody>
          <a:bodyPr/>
          <a:lstStyle/>
          <a:p>
            <a:pPr marL="25400">
              <a:lnSpc>
                <a:spcPct val="100000"/>
              </a:lnSpc>
            </a:pPr>
            <a:fld id="{81D60167-4931-47E6-BA6A-407CBD079E47}" type="slidenum">
              <a:rPr lang="en-US" smtClean="0"/>
              <a:t>59</a:t>
            </a:fld>
            <a:endParaRPr lang="en-US" dirty="0"/>
          </a:p>
        </p:txBody>
      </p:sp>
      <p:sp>
        <p:nvSpPr>
          <p:cNvPr id="6" name="Footer Placeholder 5"/>
          <p:cNvSpPr>
            <a:spLocks noGrp="1"/>
          </p:cNvSpPr>
          <p:nvPr>
            <p:ph type="ftr" sz="quarter" idx="5"/>
          </p:nvPr>
        </p:nvSpPr>
        <p:spPr/>
        <p:txBody>
          <a:bodyPr/>
          <a:lstStyle/>
          <a:p>
            <a:pPr marL="12700">
              <a:lnSpc>
                <a:spcPct val="100000"/>
              </a:lnSpc>
            </a:pPr>
            <a:r>
              <a:rPr lang="en-US" spc="-10"/>
              <a:t>In</a:t>
            </a:r>
            <a:r>
              <a:rPr lang="en-US" spc="0"/>
              <a:t>f</a:t>
            </a:r>
            <a:r>
              <a:rPr lang="en-US" spc="-15"/>
              <a:t>o</a:t>
            </a:r>
            <a:r>
              <a:rPr lang="en-US" spc="-5"/>
              <a:t>r</a:t>
            </a:r>
            <a:r>
              <a:rPr lang="en-US" spc="5"/>
              <a:t>m</a:t>
            </a:r>
            <a:r>
              <a:rPr lang="en-US" spc="-10"/>
              <a:t>at</a:t>
            </a:r>
            <a:r>
              <a:rPr lang="en-US" spc="-15"/>
              <a:t>io</a:t>
            </a:r>
            <a:r>
              <a:rPr lang="en-US" spc="-10"/>
              <a:t>n</a:t>
            </a:r>
            <a:r>
              <a:rPr lang="en-US" spc="-40"/>
              <a:t> </a:t>
            </a:r>
            <a:r>
              <a:rPr lang="en-US" spc="-15"/>
              <a:t>Se</a:t>
            </a:r>
            <a:r>
              <a:rPr lang="en-US"/>
              <a:t>c</a:t>
            </a:r>
            <a:r>
              <a:rPr lang="en-US" spc="-15"/>
              <a:t>u</a:t>
            </a:r>
            <a:r>
              <a:rPr lang="en-US" spc="-5"/>
              <a:t>r</a:t>
            </a:r>
            <a:r>
              <a:rPr lang="en-US" spc="-10"/>
              <a:t>it</a:t>
            </a:r>
            <a:r>
              <a:rPr lang="en-US" spc="-5"/>
              <a:t>y</a:t>
            </a:r>
            <a:r>
              <a:rPr lang="en-US"/>
              <a:t> </a:t>
            </a:r>
            <a:r>
              <a:rPr lang="en-US" spc="0"/>
              <a:t>f</a:t>
            </a:r>
            <a:r>
              <a:rPr lang="en-US" spc="-15"/>
              <a:t>o</a:t>
            </a:r>
            <a:r>
              <a:rPr lang="en-US" spc="-5"/>
              <a:t>r</a:t>
            </a:r>
            <a:r>
              <a:rPr lang="en-US" spc="-10"/>
              <a:t> </a:t>
            </a:r>
            <a:r>
              <a:rPr lang="en-US" spc="-15"/>
              <a:t>E</a:t>
            </a:r>
            <a:r>
              <a:rPr lang="en-US"/>
              <a:t>x</a:t>
            </a:r>
            <a:r>
              <a:rPr lang="en-US" spc="-15"/>
              <a:t>e</a:t>
            </a:r>
            <a:r>
              <a:rPr lang="en-US"/>
              <a:t>c</a:t>
            </a:r>
            <a:r>
              <a:rPr lang="en-US" spc="-10"/>
              <a:t>uti</a:t>
            </a:r>
            <a:r>
              <a:rPr lang="en-US" spc="-15"/>
              <a:t>ves</a:t>
            </a:r>
            <a:endParaRPr lang="en-US" spc="-15" dirty="0"/>
          </a:p>
        </p:txBody>
      </p:sp>
      <p:sp>
        <p:nvSpPr>
          <p:cNvPr id="5" name="Text Placeholder 2"/>
          <p:cNvSpPr txBox="1">
            <a:spLocks/>
          </p:cNvSpPr>
          <p:nvPr/>
        </p:nvSpPr>
        <p:spPr>
          <a:xfrm>
            <a:off x="614681" y="3733800"/>
            <a:ext cx="8834119" cy="2492990"/>
          </a:xfrm>
          <a:prstGeom prst="rect">
            <a:avLst/>
          </a:prstGeom>
        </p:spPr>
        <p:txBody>
          <a:bodyPr wrap="square" lIns="0" tIns="0" rIns="0" bIns="0">
            <a:spAutoFit/>
          </a:bodyPr>
          <a:lstStyle>
            <a:lvl1pPr marL="0">
              <a:defRPr sz="1800" b="0" i="0">
                <a:solidFill>
                  <a:schemeClr val="tx1"/>
                </a:solidFill>
                <a:latin typeface="Arial"/>
                <a:ea typeface="+mn-ea"/>
                <a:cs typeface="Arial"/>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n-US" kern="0" dirty="0"/>
              <a:t>2.  Which are examples of a security incident? (Select all that apply)</a:t>
            </a:r>
          </a:p>
          <a:p>
            <a:pPr marL="800100" lvl="1" indent="-342900">
              <a:buAutoNum type="alphaUcPeriod"/>
            </a:pPr>
            <a:r>
              <a:rPr lang="en-US" kern="0" dirty="0"/>
              <a:t>Lost PIV</a:t>
            </a:r>
          </a:p>
          <a:p>
            <a:pPr marL="800100" lvl="1" indent="-342900">
              <a:buAutoNum type="alphaUcPeriod"/>
            </a:pPr>
            <a:r>
              <a:rPr lang="en-US" kern="0" dirty="0"/>
              <a:t>Lost laptop/phone</a:t>
            </a:r>
          </a:p>
          <a:p>
            <a:pPr marL="800100" lvl="1" indent="-342900">
              <a:buAutoNum type="alphaUcPeriod"/>
            </a:pPr>
            <a:r>
              <a:rPr lang="en-US" kern="0" dirty="0"/>
              <a:t>SPII information sent over encrypted email to an authorized person</a:t>
            </a:r>
          </a:p>
          <a:p>
            <a:pPr marL="800100" lvl="1" indent="-342900">
              <a:buAutoNum type="alphaUcPeriod"/>
            </a:pPr>
            <a:r>
              <a:rPr lang="en-US" kern="0" dirty="0"/>
              <a:t>Clicked on malicious site that downloaded malware onto device</a:t>
            </a:r>
          </a:p>
          <a:p>
            <a:pPr lvl="1"/>
            <a:endParaRPr lang="en-US" kern="0" dirty="0"/>
          </a:p>
          <a:p>
            <a:pPr marL="800100" lvl="1" indent="-342900">
              <a:buAutoNum type="alphaUcPeriod"/>
            </a:pPr>
            <a:endParaRPr lang="en-US" kern="0" dirty="0"/>
          </a:p>
          <a:p>
            <a:pPr marL="800100" lvl="1" indent="-342900">
              <a:buAutoNum type="alphaUcPeriod"/>
            </a:pPr>
            <a:endParaRPr lang="en-US" kern="0" dirty="0"/>
          </a:p>
          <a:p>
            <a:endParaRPr lang="en-US" kern="0" dirty="0"/>
          </a:p>
        </p:txBody>
      </p:sp>
      <p:sp>
        <p:nvSpPr>
          <p:cNvPr id="3" name="Text Placeholder 2"/>
          <p:cNvSpPr>
            <a:spLocks noGrp="1"/>
          </p:cNvSpPr>
          <p:nvPr>
            <p:ph type="body" idx="4294967295"/>
          </p:nvPr>
        </p:nvSpPr>
        <p:spPr>
          <a:xfrm>
            <a:off x="615950" y="1835150"/>
            <a:ext cx="8832850" cy="2216150"/>
          </a:xfrm>
        </p:spPr>
        <p:txBody>
          <a:bodyPr/>
          <a:lstStyle/>
          <a:p>
            <a:pPr marL="342900" indent="-342900">
              <a:buAutoNum type="arabicPeriod"/>
            </a:pPr>
            <a:r>
              <a:rPr lang="en-US" dirty="0"/>
              <a:t>How soon should a suspected incident be reported to CERT?</a:t>
            </a:r>
          </a:p>
          <a:p>
            <a:pPr marL="800100" lvl="1" indent="-342900">
              <a:buAutoNum type="alphaUcPeriod"/>
            </a:pPr>
            <a:r>
              <a:rPr lang="en-US" dirty="0">
                <a:solidFill>
                  <a:schemeClr val="tx1"/>
                </a:solidFill>
              </a:rPr>
              <a:t>24 hours</a:t>
            </a:r>
          </a:p>
          <a:p>
            <a:pPr marL="800100" lvl="1" indent="-342900">
              <a:buAutoNum type="alphaUcPeriod"/>
            </a:pPr>
            <a:r>
              <a:rPr lang="en-US" dirty="0">
                <a:solidFill>
                  <a:schemeClr val="tx1"/>
                </a:solidFill>
              </a:rPr>
              <a:t>As soon as you get authority from ISSM</a:t>
            </a:r>
          </a:p>
          <a:p>
            <a:pPr marL="800100" lvl="1" indent="-342900">
              <a:buAutoNum type="alphaUcPeriod"/>
            </a:pPr>
            <a:r>
              <a:rPr lang="en-US" dirty="0">
                <a:solidFill>
                  <a:schemeClr val="tx1"/>
                </a:solidFill>
              </a:rPr>
              <a:t>1 hour</a:t>
            </a:r>
          </a:p>
          <a:p>
            <a:pPr marL="800100" lvl="1" indent="-342900">
              <a:buAutoNum type="alphaUcPeriod"/>
            </a:pPr>
            <a:r>
              <a:rPr lang="en-US" dirty="0">
                <a:solidFill>
                  <a:schemeClr val="tx1"/>
                </a:solidFill>
              </a:rPr>
              <a:t>Upon confirmation that it is a real incident</a:t>
            </a:r>
          </a:p>
          <a:p>
            <a:pPr marL="800100" lvl="1" indent="-342900">
              <a:buAutoNum type="alphaUcPeriod"/>
            </a:pPr>
            <a:endParaRPr lang="en-US" dirty="0">
              <a:solidFill>
                <a:schemeClr val="tx1"/>
              </a:solidFill>
            </a:endParaRPr>
          </a:p>
          <a:p>
            <a:pPr marL="800100" lvl="1" indent="-342900">
              <a:buAutoNum type="alphaUcPeriod"/>
            </a:pPr>
            <a:endParaRPr lang="en-US" dirty="0">
              <a:solidFill>
                <a:schemeClr val="tx1"/>
              </a:solidFill>
            </a:endParaRPr>
          </a:p>
          <a:p>
            <a:endParaRPr lang="en-US" dirty="0"/>
          </a:p>
        </p:txBody>
      </p:sp>
      <p:sp>
        <p:nvSpPr>
          <p:cNvPr id="2" name="Title 1"/>
          <p:cNvSpPr>
            <a:spLocks noGrp="1"/>
          </p:cNvSpPr>
          <p:nvPr>
            <p:ph type="title"/>
          </p:nvPr>
        </p:nvSpPr>
        <p:spPr>
          <a:xfrm>
            <a:off x="383540" y="921186"/>
            <a:ext cx="9138919" cy="861774"/>
          </a:xfrm>
        </p:spPr>
        <p:txBody>
          <a:bodyPr/>
          <a:lstStyle/>
          <a:p>
            <a:pPr algn="ctr"/>
            <a:r>
              <a:rPr lang="en-US" dirty="0"/>
              <a:t>TEST YOUR KNOWLEDGE        </a:t>
            </a:r>
            <a:br>
              <a:rPr lang="en-US" dirty="0"/>
            </a:br>
            <a:endParaRPr lang="en-US" dirty="0"/>
          </a:p>
        </p:txBody>
      </p:sp>
    </p:spTree>
    <p:extLst>
      <p:ext uri="{BB962C8B-B14F-4D97-AF65-F5344CB8AC3E}">
        <p14:creationId xmlns:p14="http://schemas.microsoft.com/office/powerpoint/2010/main" val="24588621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14881" y="2351405"/>
            <a:ext cx="9138919" cy="1077595"/>
          </a:xfrm>
          <a:prstGeom prst="rect">
            <a:avLst/>
          </a:prstGeom>
        </p:spPr>
        <p:txBody>
          <a:bodyPr vert="horz" wrap="square" lIns="0" tIns="99685" rIns="0" bIns="0" rtlCol="0">
            <a:spAutoFit/>
          </a:bodyPr>
          <a:lstStyle/>
          <a:p>
            <a:pPr marL="12700">
              <a:lnSpc>
                <a:spcPct val="100000"/>
              </a:lnSpc>
            </a:pPr>
            <a:r>
              <a:rPr spc="-10" dirty="0"/>
              <a:t>I</a:t>
            </a:r>
            <a:r>
              <a:rPr spc="-25" dirty="0"/>
              <a:t>n</a:t>
            </a:r>
            <a:r>
              <a:rPr spc="-5" dirty="0"/>
              <a:t>f</a:t>
            </a:r>
            <a:r>
              <a:rPr spc="-25" dirty="0"/>
              <a:t>o</a:t>
            </a:r>
            <a:r>
              <a:rPr spc="-10" dirty="0"/>
              <a:t>r</a:t>
            </a:r>
            <a:r>
              <a:rPr spc="-30" dirty="0"/>
              <a:t>m</a:t>
            </a:r>
            <a:r>
              <a:rPr spc="-10" dirty="0"/>
              <a:t>ati</a:t>
            </a:r>
            <a:r>
              <a:rPr spc="-25" dirty="0"/>
              <a:t>o</a:t>
            </a:r>
            <a:r>
              <a:rPr spc="-20" dirty="0"/>
              <a:t>n</a:t>
            </a:r>
            <a:r>
              <a:rPr spc="20" dirty="0"/>
              <a:t> </a:t>
            </a:r>
            <a:r>
              <a:rPr spc="-25" dirty="0"/>
              <a:t>S</a:t>
            </a:r>
            <a:r>
              <a:rPr spc="-15" dirty="0"/>
              <a:t>ec</a:t>
            </a:r>
            <a:r>
              <a:rPr spc="-25" dirty="0"/>
              <a:t>u</a:t>
            </a:r>
            <a:r>
              <a:rPr spc="-10" dirty="0"/>
              <a:t>ri</a:t>
            </a:r>
            <a:r>
              <a:rPr spc="-5" dirty="0"/>
              <a:t>t</a:t>
            </a:r>
            <a:r>
              <a:rPr spc="-20" dirty="0"/>
              <a:t>y</a:t>
            </a:r>
            <a:r>
              <a:rPr spc="5" dirty="0"/>
              <a:t> </a:t>
            </a:r>
            <a:r>
              <a:rPr spc="-30" dirty="0"/>
              <a:t>O</a:t>
            </a:r>
            <a:r>
              <a:rPr spc="-10" dirty="0"/>
              <a:t>vervi</a:t>
            </a:r>
            <a:r>
              <a:rPr spc="-15" dirty="0"/>
              <a:t>ew</a:t>
            </a:r>
          </a:p>
        </p:txBody>
      </p:sp>
      <p:sp>
        <p:nvSpPr>
          <p:cNvPr id="6" name="object 6"/>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6</a:t>
            </a:fld>
            <a:endParaRPr dirty="0"/>
          </a:p>
        </p:txBody>
      </p:sp>
      <p:sp>
        <p:nvSpPr>
          <p:cNvPr id="7" name="object 7"/>
          <p:cNvSpPr txBox="1">
            <a:spLocks noGrp="1"/>
          </p:cNvSpPr>
          <p:nvPr>
            <p:ph type="ftr" sz="quarter" idx="5"/>
          </p:nvPr>
        </p:nvSpPr>
        <p:spPr>
          <a:prstGeom prst="rect">
            <a:avLst/>
          </a:prstGeom>
        </p:spPr>
        <p:txBody>
          <a:bodyPr vert="horz" wrap="square" lIns="0" tIns="0" rIns="0" bIns="0" rtlCol="0">
            <a:spAutoFit/>
          </a:bodyPr>
          <a:lstStyle/>
          <a:p>
            <a:pPr marL="12700">
              <a:lnSpc>
                <a:spcPct val="100000"/>
              </a:lnSpc>
            </a:pPr>
            <a:r>
              <a:rPr spc="-10" dirty="0"/>
              <a:t>In</a:t>
            </a:r>
            <a:r>
              <a:rPr spc="0" dirty="0"/>
              <a:t>f</a:t>
            </a:r>
            <a:r>
              <a:rPr spc="-15" dirty="0"/>
              <a:t>o</a:t>
            </a:r>
            <a:r>
              <a:rPr spc="-5" dirty="0"/>
              <a:t>r</a:t>
            </a:r>
            <a:r>
              <a:rPr spc="5" dirty="0"/>
              <a:t>m</a:t>
            </a:r>
            <a:r>
              <a:rPr spc="-10" dirty="0"/>
              <a:t>at</a:t>
            </a:r>
            <a:r>
              <a:rPr spc="-15" dirty="0"/>
              <a:t>io</a:t>
            </a:r>
            <a:r>
              <a:rPr spc="-10" dirty="0"/>
              <a:t>n</a:t>
            </a:r>
            <a:r>
              <a:rPr spc="-40" dirty="0"/>
              <a:t> </a:t>
            </a:r>
            <a:r>
              <a:rPr spc="-15" dirty="0"/>
              <a:t>Se</a:t>
            </a:r>
            <a:r>
              <a:rPr dirty="0"/>
              <a:t>c</a:t>
            </a:r>
            <a:r>
              <a:rPr spc="-15" dirty="0"/>
              <a:t>u</a:t>
            </a:r>
            <a:r>
              <a:rPr spc="-5" dirty="0"/>
              <a:t>r</a:t>
            </a:r>
            <a:r>
              <a:rPr spc="-10" dirty="0"/>
              <a:t>it</a:t>
            </a:r>
            <a:r>
              <a:rPr spc="-5" dirty="0"/>
              <a:t>y</a:t>
            </a:r>
            <a:r>
              <a:rPr dirty="0"/>
              <a:t> </a:t>
            </a:r>
            <a:r>
              <a:rPr spc="0" dirty="0"/>
              <a:t>f</a:t>
            </a:r>
            <a:r>
              <a:rPr spc="-15" dirty="0"/>
              <a:t>o</a:t>
            </a:r>
            <a:r>
              <a:rPr spc="-5" dirty="0"/>
              <a:t>r</a:t>
            </a:r>
            <a:r>
              <a:rPr spc="-10" dirty="0"/>
              <a:t> </a:t>
            </a:r>
            <a:r>
              <a:rPr spc="-15" dirty="0"/>
              <a:t>E</a:t>
            </a:r>
            <a:r>
              <a:rPr dirty="0"/>
              <a:t>x</a:t>
            </a:r>
            <a:r>
              <a:rPr spc="-15" dirty="0"/>
              <a:t>e</a:t>
            </a:r>
            <a:r>
              <a:rPr dirty="0"/>
              <a:t>c</a:t>
            </a:r>
            <a:r>
              <a:rPr spc="-10" dirty="0"/>
              <a:t>uti</a:t>
            </a:r>
            <a:r>
              <a:rPr spc="-15" dirty="0"/>
              <a:t>ves</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p:cNvSpPr>
            <a:spLocks noGrp="1"/>
          </p:cNvSpPr>
          <p:nvPr>
            <p:ph type="sldNum" sz="quarter" idx="7"/>
          </p:nvPr>
        </p:nvSpPr>
        <p:spPr/>
        <p:txBody>
          <a:bodyPr/>
          <a:lstStyle/>
          <a:p>
            <a:pPr marL="25400">
              <a:lnSpc>
                <a:spcPct val="100000"/>
              </a:lnSpc>
            </a:pPr>
            <a:fld id="{81D60167-4931-47E6-BA6A-407CBD079E47}" type="slidenum">
              <a:rPr lang="en-US" smtClean="0"/>
              <a:t>60</a:t>
            </a:fld>
            <a:endParaRPr lang="en-US" dirty="0"/>
          </a:p>
        </p:txBody>
      </p:sp>
      <p:sp>
        <p:nvSpPr>
          <p:cNvPr id="7" name="Footer Placeholder 6"/>
          <p:cNvSpPr>
            <a:spLocks noGrp="1"/>
          </p:cNvSpPr>
          <p:nvPr>
            <p:ph type="ftr" sz="quarter" idx="5"/>
          </p:nvPr>
        </p:nvSpPr>
        <p:spPr/>
        <p:txBody>
          <a:bodyPr/>
          <a:lstStyle/>
          <a:p>
            <a:pPr marL="12700">
              <a:lnSpc>
                <a:spcPct val="100000"/>
              </a:lnSpc>
            </a:pPr>
            <a:r>
              <a:rPr lang="en-US" spc="-10"/>
              <a:t>In</a:t>
            </a:r>
            <a:r>
              <a:rPr lang="en-US" spc="0"/>
              <a:t>f</a:t>
            </a:r>
            <a:r>
              <a:rPr lang="en-US" spc="-15"/>
              <a:t>o</a:t>
            </a:r>
            <a:r>
              <a:rPr lang="en-US" spc="-5"/>
              <a:t>r</a:t>
            </a:r>
            <a:r>
              <a:rPr lang="en-US" spc="5"/>
              <a:t>m</a:t>
            </a:r>
            <a:r>
              <a:rPr lang="en-US" spc="-10"/>
              <a:t>at</a:t>
            </a:r>
            <a:r>
              <a:rPr lang="en-US" spc="-15"/>
              <a:t>io</a:t>
            </a:r>
            <a:r>
              <a:rPr lang="en-US" spc="-10"/>
              <a:t>n</a:t>
            </a:r>
            <a:r>
              <a:rPr lang="en-US" spc="-40"/>
              <a:t> </a:t>
            </a:r>
            <a:r>
              <a:rPr lang="en-US" spc="-15"/>
              <a:t>Se</a:t>
            </a:r>
            <a:r>
              <a:rPr lang="en-US"/>
              <a:t>c</a:t>
            </a:r>
            <a:r>
              <a:rPr lang="en-US" spc="-15"/>
              <a:t>u</a:t>
            </a:r>
            <a:r>
              <a:rPr lang="en-US" spc="-5"/>
              <a:t>r</a:t>
            </a:r>
            <a:r>
              <a:rPr lang="en-US" spc="-10"/>
              <a:t>it</a:t>
            </a:r>
            <a:r>
              <a:rPr lang="en-US" spc="-5"/>
              <a:t>y</a:t>
            </a:r>
            <a:r>
              <a:rPr lang="en-US"/>
              <a:t> </a:t>
            </a:r>
            <a:r>
              <a:rPr lang="en-US" spc="0"/>
              <a:t>f</a:t>
            </a:r>
            <a:r>
              <a:rPr lang="en-US" spc="-15"/>
              <a:t>o</a:t>
            </a:r>
            <a:r>
              <a:rPr lang="en-US" spc="-5"/>
              <a:t>r</a:t>
            </a:r>
            <a:r>
              <a:rPr lang="en-US" spc="-10"/>
              <a:t> </a:t>
            </a:r>
            <a:r>
              <a:rPr lang="en-US" spc="-15"/>
              <a:t>E</a:t>
            </a:r>
            <a:r>
              <a:rPr lang="en-US"/>
              <a:t>x</a:t>
            </a:r>
            <a:r>
              <a:rPr lang="en-US" spc="-15"/>
              <a:t>e</a:t>
            </a:r>
            <a:r>
              <a:rPr lang="en-US"/>
              <a:t>c</a:t>
            </a:r>
            <a:r>
              <a:rPr lang="en-US" spc="-10"/>
              <a:t>uti</a:t>
            </a:r>
            <a:r>
              <a:rPr lang="en-US" spc="-15"/>
              <a:t>ves</a:t>
            </a:r>
            <a:endParaRPr lang="en-US" spc="-15" dirty="0"/>
          </a:p>
        </p:txBody>
      </p:sp>
      <p:sp>
        <p:nvSpPr>
          <p:cNvPr id="5" name="Text Placeholder 2"/>
          <p:cNvSpPr txBox="1">
            <a:spLocks/>
          </p:cNvSpPr>
          <p:nvPr/>
        </p:nvSpPr>
        <p:spPr>
          <a:xfrm>
            <a:off x="614681" y="3733800"/>
            <a:ext cx="8834119" cy="2492990"/>
          </a:xfrm>
          <a:prstGeom prst="rect">
            <a:avLst/>
          </a:prstGeom>
        </p:spPr>
        <p:txBody>
          <a:bodyPr wrap="square" lIns="0" tIns="0" rIns="0" bIns="0">
            <a:spAutoFit/>
          </a:bodyPr>
          <a:lstStyle>
            <a:lvl1pPr marL="0">
              <a:defRPr sz="1800" b="0" i="0">
                <a:solidFill>
                  <a:schemeClr val="tx1"/>
                </a:solidFill>
                <a:latin typeface="Arial"/>
                <a:ea typeface="+mn-ea"/>
                <a:cs typeface="Arial"/>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n-US" kern="0" dirty="0"/>
              <a:t>2.  Which are examples of a security incident? (Select all that apply)</a:t>
            </a:r>
          </a:p>
          <a:p>
            <a:pPr marL="800100" lvl="1" indent="-342900">
              <a:buAutoNum type="alphaUcPeriod"/>
            </a:pPr>
            <a:r>
              <a:rPr lang="en-US" kern="0" dirty="0"/>
              <a:t>Lost PIV</a:t>
            </a:r>
          </a:p>
          <a:p>
            <a:pPr marL="800100" lvl="1" indent="-342900">
              <a:buAutoNum type="alphaUcPeriod"/>
            </a:pPr>
            <a:r>
              <a:rPr lang="en-US" kern="0" dirty="0">
                <a:solidFill>
                  <a:srgbClr val="00B050"/>
                </a:solidFill>
              </a:rPr>
              <a:t>Lost laptop/phone</a:t>
            </a:r>
          </a:p>
          <a:p>
            <a:pPr marL="800100" lvl="1" indent="-342900">
              <a:buAutoNum type="alphaUcPeriod"/>
            </a:pPr>
            <a:r>
              <a:rPr lang="en-US" kern="0" dirty="0"/>
              <a:t>SPII information sent over encrypted email to an authorized person</a:t>
            </a:r>
          </a:p>
          <a:p>
            <a:pPr marL="800100" lvl="1" indent="-342900">
              <a:buAutoNum type="alphaUcPeriod"/>
            </a:pPr>
            <a:r>
              <a:rPr lang="en-US" kern="0" dirty="0">
                <a:solidFill>
                  <a:srgbClr val="00B050"/>
                </a:solidFill>
              </a:rPr>
              <a:t>Clicked on malicious site that downloaded malware onto device</a:t>
            </a:r>
          </a:p>
          <a:p>
            <a:pPr lvl="1"/>
            <a:endParaRPr lang="en-US" kern="0" dirty="0"/>
          </a:p>
          <a:p>
            <a:pPr marL="800100" lvl="1" indent="-342900">
              <a:buAutoNum type="alphaUcPeriod"/>
            </a:pPr>
            <a:endParaRPr lang="en-US" kern="0" dirty="0"/>
          </a:p>
          <a:p>
            <a:pPr marL="800100" lvl="1" indent="-342900">
              <a:buAutoNum type="alphaUcPeriod"/>
            </a:pPr>
            <a:endParaRPr lang="en-US" kern="0" dirty="0"/>
          </a:p>
          <a:p>
            <a:endParaRPr lang="en-US" kern="0" dirty="0"/>
          </a:p>
        </p:txBody>
      </p:sp>
      <p:sp>
        <p:nvSpPr>
          <p:cNvPr id="3" name="Text Placeholder 2"/>
          <p:cNvSpPr>
            <a:spLocks noGrp="1"/>
          </p:cNvSpPr>
          <p:nvPr>
            <p:ph type="body" idx="4294967295"/>
          </p:nvPr>
        </p:nvSpPr>
        <p:spPr>
          <a:xfrm>
            <a:off x="615950" y="1835150"/>
            <a:ext cx="8832850" cy="2216150"/>
          </a:xfrm>
        </p:spPr>
        <p:txBody>
          <a:bodyPr/>
          <a:lstStyle/>
          <a:p>
            <a:pPr marL="342900" indent="-342900">
              <a:buAutoNum type="arabicPeriod"/>
            </a:pPr>
            <a:r>
              <a:rPr lang="en-US" dirty="0"/>
              <a:t>How soon should a suspected incident be reported to CERT?</a:t>
            </a:r>
          </a:p>
          <a:p>
            <a:pPr marL="800100" lvl="1" indent="-342900">
              <a:buAutoNum type="alphaUcPeriod"/>
            </a:pPr>
            <a:r>
              <a:rPr lang="en-US" dirty="0"/>
              <a:t>24 hours</a:t>
            </a:r>
          </a:p>
          <a:p>
            <a:pPr marL="800100" lvl="1" indent="-342900">
              <a:buAutoNum type="alphaUcPeriod"/>
            </a:pPr>
            <a:r>
              <a:rPr lang="en-US" dirty="0"/>
              <a:t>As soon as you get authority from ISSM</a:t>
            </a:r>
          </a:p>
          <a:p>
            <a:pPr marL="800100" lvl="1" indent="-342900">
              <a:buAutoNum type="alphaUcPeriod"/>
            </a:pPr>
            <a:r>
              <a:rPr lang="en-US" dirty="0">
                <a:solidFill>
                  <a:srgbClr val="00B050"/>
                </a:solidFill>
              </a:rPr>
              <a:t>1 hour</a:t>
            </a:r>
          </a:p>
          <a:p>
            <a:pPr marL="800100" lvl="1" indent="-342900">
              <a:buAutoNum type="alphaUcPeriod"/>
            </a:pPr>
            <a:r>
              <a:rPr lang="en-US" dirty="0"/>
              <a:t>Upon confirmation that it is a real incident</a:t>
            </a:r>
          </a:p>
          <a:p>
            <a:pPr marL="800100" lvl="1" indent="-342900">
              <a:buAutoNum type="alphaUcPeriod"/>
            </a:pPr>
            <a:endParaRPr lang="en-US" dirty="0"/>
          </a:p>
          <a:p>
            <a:pPr marL="800100" lvl="1" indent="-342900">
              <a:buAutoNum type="alphaUcPeriod"/>
            </a:pPr>
            <a:endParaRPr lang="en-US" dirty="0"/>
          </a:p>
          <a:p>
            <a:endParaRPr lang="en-US" dirty="0"/>
          </a:p>
        </p:txBody>
      </p:sp>
      <p:sp>
        <p:nvSpPr>
          <p:cNvPr id="2" name="Title 1"/>
          <p:cNvSpPr>
            <a:spLocks noGrp="1"/>
          </p:cNvSpPr>
          <p:nvPr>
            <p:ph type="title"/>
          </p:nvPr>
        </p:nvSpPr>
        <p:spPr>
          <a:xfrm>
            <a:off x="383540" y="921186"/>
            <a:ext cx="9138919" cy="526614"/>
          </a:xfrm>
        </p:spPr>
        <p:txBody>
          <a:bodyPr/>
          <a:lstStyle/>
          <a:p>
            <a:pPr algn="ctr"/>
            <a:r>
              <a:rPr lang="en-US" dirty="0"/>
              <a:t>TEST YOUR KNOWLEDGE         </a:t>
            </a:r>
            <a:br>
              <a:rPr lang="en-US" dirty="0"/>
            </a:br>
            <a:endParaRPr lang="en-US" dirty="0"/>
          </a:p>
        </p:txBody>
      </p:sp>
    </p:spTree>
    <p:extLst>
      <p:ext uri="{BB962C8B-B14F-4D97-AF65-F5344CB8AC3E}">
        <p14:creationId xmlns:p14="http://schemas.microsoft.com/office/powerpoint/2010/main" val="27024087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7</a:t>
            </a:fld>
            <a:endParaRPr dirty="0"/>
          </a:p>
        </p:txBody>
      </p:sp>
      <p:sp>
        <p:nvSpPr>
          <p:cNvPr id="8" name="object 8"/>
          <p:cNvSpPr txBox="1">
            <a:spLocks noGrp="1"/>
          </p:cNvSpPr>
          <p:nvPr>
            <p:ph type="ftr" sz="quarter" idx="5"/>
          </p:nvPr>
        </p:nvSpPr>
        <p:spPr>
          <a:prstGeom prst="rect">
            <a:avLst/>
          </a:prstGeom>
        </p:spPr>
        <p:txBody>
          <a:bodyPr vert="horz" wrap="square" lIns="0" tIns="0" rIns="0" bIns="0" rtlCol="0">
            <a:spAutoFit/>
          </a:bodyPr>
          <a:lstStyle/>
          <a:p>
            <a:pPr marL="12700">
              <a:lnSpc>
                <a:spcPct val="100000"/>
              </a:lnSpc>
            </a:pPr>
            <a:r>
              <a:rPr spc="-10" dirty="0"/>
              <a:t>In</a:t>
            </a:r>
            <a:r>
              <a:rPr spc="0" dirty="0"/>
              <a:t>f</a:t>
            </a:r>
            <a:r>
              <a:rPr spc="-15" dirty="0"/>
              <a:t>o</a:t>
            </a:r>
            <a:r>
              <a:rPr spc="-5" dirty="0"/>
              <a:t>r</a:t>
            </a:r>
            <a:r>
              <a:rPr spc="5" dirty="0"/>
              <a:t>m</a:t>
            </a:r>
            <a:r>
              <a:rPr spc="-10" dirty="0"/>
              <a:t>at</a:t>
            </a:r>
            <a:r>
              <a:rPr spc="-15" dirty="0"/>
              <a:t>io</a:t>
            </a:r>
            <a:r>
              <a:rPr spc="-10" dirty="0"/>
              <a:t>n</a:t>
            </a:r>
            <a:r>
              <a:rPr spc="-40" dirty="0"/>
              <a:t> </a:t>
            </a:r>
            <a:r>
              <a:rPr spc="-15" dirty="0"/>
              <a:t>Se</a:t>
            </a:r>
            <a:r>
              <a:rPr dirty="0"/>
              <a:t>c</a:t>
            </a:r>
            <a:r>
              <a:rPr spc="-15" dirty="0"/>
              <a:t>u</a:t>
            </a:r>
            <a:r>
              <a:rPr spc="-5" dirty="0"/>
              <a:t>r</a:t>
            </a:r>
            <a:r>
              <a:rPr spc="-10" dirty="0"/>
              <a:t>it</a:t>
            </a:r>
            <a:r>
              <a:rPr spc="-5" dirty="0"/>
              <a:t>y</a:t>
            </a:r>
            <a:r>
              <a:rPr dirty="0"/>
              <a:t> </a:t>
            </a:r>
            <a:r>
              <a:rPr spc="0" dirty="0"/>
              <a:t>f</a:t>
            </a:r>
            <a:r>
              <a:rPr spc="-15" dirty="0"/>
              <a:t>o</a:t>
            </a:r>
            <a:r>
              <a:rPr spc="-5" dirty="0"/>
              <a:t>r</a:t>
            </a:r>
            <a:r>
              <a:rPr spc="-10" dirty="0"/>
              <a:t> </a:t>
            </a:r>
            <a:r>
              <a:rPr spc="-15" dirty="0"/>
              <a:t>E</a:t>
            </a:r>
            <a:r>
              <a:rPr dirty="0"/>
              <a:t>x</a:t>
            </a:r>
            <a:r>
              <a:rPr spc="-15" dirty="0"/>
              <a:t>e</a:t>
            </a:r>
            <a:r>
              <a:rPr dirty="0"/>
              <a:t>c</a:t>
            </a:r>
            <a:r>
              <a:rPr spc="-10" dirty="0"/>
              <a:t>uti</a:t>
            </a:r>
            <a:r>
              <a:rPr spc="-15" dirty="0"/>
              <a:t>ves</a:t>
            </a:r>
          </a:p>
        </p:txBody>
      </p:sp>
      <p:sp>
        <p:nvSpPr>
          <p:cNvPr id="6" name="object 6"/>
          <p:cNvSpPr txBox="1"/>
          <p:nvPr/>
        </p:nvSpPr>
        <p:spPr>
          <a:xfrm>
            <a:off x="739785" y="5168138"/>
            <a:ext cx="8246745" cy="923330"/>
          </a:xfrm>
          <a:prstGeom prst="rect">
            <a:avLst/>
          </a:prstGeom>
        </p:spPr>
        <p:txBody>
          <a:bodyPr vert="horz" wrap="square" lIns="0" tIns="0" rIns="0" bIns="0" rtlCol="0">
            <a:spAutoFit/>
          </a:bodyPr>
          <a:lstStyle/>
          <a:p>
            <a:pPr marL="12700" marR="5080" algn="ctr">
              <a:lnSpc>
                <a:spcPct val="100000"/>
              </a:lnSpc>
            </a:pPr>
            <a:r>
              <a:rPr sz="2000" dirty="0">
                <a:solidFill>
                  <a:srgbClr val="DADADA"/>
                </a:solidFill>
                <a:latin typeface="Calibri"/>
                <a:cs typeface="Calibri"/>
              </a:rPr>
              <a:t>“</a:t>
            </a:r>
            <a:r>
              <a:rPr sz="2000" spc="-5" dirty="0">
                <a:solidFill>
                  <a:schemeClr val="accent1"/>
                </a:solidFill>
                <a:latin typeface="Calibri"/>
                <a:cs typeface="Calibri"/>
              </a:rPr>
              <a:t>Le</a:t>
            </a:r>
            <a:r>
              <a:rPr sz="2000" dirty="0">
                <a:solidFill>
                  <a:schemeClr val="accent1"/>
                </a:solidFill>
                <a:latin typeface="Calibri"/>
                <a:cs typeface="Calibri"/>
              </a:rPr>
              <a:t>ad</a:t>
            </a:r>
            <a:r>
              <a:rPr sz="2000" spc="-5" dirty="0">
                <a:solidFill>
                  <a:schemeClr val="accent1"/>
                </a:solidFill>
                <a:latin typeface="Calibri"/>
                <a:cs typeface="Calibri"/>
              </a:rPr>
              <a:t>er</a:t>
            </a:r>
            <a:r>
              <a:rPr sz="2000" dirty="0">
                <a:solidFill>
                  <a:schemeClr val="accent1"/>
                </a:solidFill>
                <a:latin typeface="Calibri"/>
                <a:cs typeface="Calibri"/>
              </a:rPr>
              <a:t>s n</a:t>
            </a:r>
            <a:r>
              <a:rPr sz="2000" spc="-5" dirty="0">
                <a:solidFill>
                  <a:schemeClr val="accent1"/>
                </a:solidFill>
                <a:latin typeface="Calibri"/>
                <a:cs typeface="Calibri"/>
              </a:rPr>
              <a:t>ee</a:t>
            </a:r>
            <a:r>
              <a:rPr sz="2000" dirty="0">
                <a:solidFill>
                  <a:schemeClr val="accent1"/>
                </a:solidFill>
                <a:latin typeface="Calibri"/>
                <a:cs typeface="Calibri"/>
              </a:rPr>
              <a:t>d</a:t>
            </a:r>
            <a:r>
              <a:rPr sz="2000" spc="5" dirty="0">
                <a:solidFill>
                  <a:schemeClr val="accent1"/>
                </a:solidFill>
                <a:latin typeface="Calibri"/>
                <a:cs typeface="Calibri"/>
              </a:rPr>
              <a:t> </a:t>
            </a:r>
            <a:r>
              <a:rPr sz="2000" dirty="0">
                <a:solidFill>
                  <a:schemeClr val="accent1"/>
                </a:solidFill>
                <a:latin typeface="Calibri"/>
                <a:cs typeface="Calibri"/>
              </a:rPr>
              <a:t>to</a:t>
            </a:r>
            <a:r>
              <a:rPr sz="2000" spc="-10" dirty="0">
                <a:solidFill>
                  <a:schemeClr val="accent1"/>
                </a:solidFill>
                <a:latin typeface="Calibri"/>
                <a:cs typeface="Calibri"/>
              </a:rPr>
              <a:t> </a:t>
            </a:r>
            <a:r>
              <a:rPr sz="2000" dirty="0">
                <a:solidFill>
                  <a:schemeClr val="accent1"/>
                </a:solidFill>
                <a:latin typeface="Calibri"/>
                <a:cs typeface="Calibri"/>
              </a:rPr>
              <a:t>be</a:t>
            </a:r>
            <a:r>
              <a:rPr sz="2000" spc="-10" dirty="0">
                <a:solidFill>
                  <a:schemeClr val="accent1"/>
                </a:solidFill>
                <a:latin typeface="Calibri"/>
                <a:cs typeface="Calibri"/>
              </a:rPr>
              <a:t> </a:t>
            </a:r>
            <a:r>
              <a:rPr sz="2000" spc="-5" dirty="0">
                <a:solidFill>
                  <a:schemeClr val="accent1"/>
                </a:solidFill>
                <a:latin typeface="Calibri"/>
                <a:cs typeface="Calibri"/>
              </a:rPr>
              <a:t>se</a:t>
            </a:r>
            <a:r>
              <a:rPr sz="2000" dirty="0">
                <a:solidFill>
                  <a:schemeClr val="accent1"/>
                </a:solidFill>
                <a:latin typeface="Calibri"/>
                <a:cs typeface="Calibri"/>
              </a:rPr>
              <a:t>cu</a:t>
            </a:r>
            <a:r>
              <a:rPr sz="2000" spc="-5" dirty="0">
                <a:solidFill>
                  <a:schemeClr val="accent1"/>
                </a:solidFill>
                <a:latin typeface="Calibri"/>
                <a:cs typeface="Calibri"/>
              </a:rPr>
              <a:t>ri</a:t>
            </a:r>
            <a:r>
              <a:rPr sz="2000" dirty="0">
                <a:solidFill>
                  <a:schemeClr val="accent1"/>
                </a:solidFill>
                <a:latin typeface="Calibri"/>
                <a:cs typeface="Calibri"/>
              </a:rPr>
              <a:t>ty</a:t>
            </a:r>
            <a:r>
              <a:rPr sz="2000" spc="5" dirty="0">
                <a:solidFill>
                  <a:schemeClr val="accent1"/>
                </a:solidFill>
                <a:latin typeface="Calibri"/>
                <a:cs typeface="Calibri"/>
              </a:rPr>
              <a:t> </a:t>
            </a:r>
            <a:r>
              <a:rPr sz="2000" dirty="0">
                <a:solidFill>
                  <a:schemeClr val="accent1"/>
                </a:solidFill>
                <a:latin typeface="Calibri"/>
                <a:cs typeface="Calibri"/>
              </a:rPr>
              <a:t>c</a:t>
            </a:r>
            <a:r>
              <a:rPr sz="2000" spc="-5" dirty="0">
                <a:solidFill>
                  <a:schemeClr val="accent1"/>
                </a:solidFill>
                <a:latin typeface="Calibri"/>
                <a:cs typeface="Calibri"/>
              </a:rPr>
              <a:t>o</a:t>
            </a:r>
            <a:r>
              <a:rPr sz="2000" dirty="0">
                <a:solidFill>
                  <a:schemeClr val="accent1"/>
                </a:solidFill>
                <a:latin typeface="Calibri"/>
                <a:cs typeface="Calibri"/>
              </a:rPr>
              <a:t>n</a:t>
            </a:r>
            <a:r>
              <a:rPr sz="2000" spc="-5" dirty="0">
                <a:solidFill>
                  <a:schemeClr val="accent1"/>
                </a:solidFill>
                <a:latin typeface="Calibri"/>
                <a:cs typeface="Calibri"/>
              </a:rPr>
              <a:t>s</a:t>
            </a:r>
            <a:r>
              <a:rPr sz="2000" dirty="0">
                <a:solidFill>
                  <a:schemeClr val="accent1"/>
                </a:solidFill>
                <a:latin typeface="Calibri"/>
                <a:cs typeface="Calibri"/>
              </a:rPr>
              <a:t>c</a:t>
            </a:r>
            <a:r>
              <a:rPr sz="2000" spc="-5" dirty="0">
                <a:solidFill>
                  <a:schemeClr val="accent1"/>
                </a:solidFill>
                <a:latin typeface="Calibri"/>
                <a:cs typeface="Calibri"/>
              </a:rPr>
              <a:t>io</a:t>
            </a:r>
            <a:r>
              <a:rPr sz="2000" dirty="0">
                <a:solidFill>
                  <a:schemeClr val="accent1"/>
                </a:solidFill>
                <a:latin typeface="Calibri"/>
                <a:cs typeface="Calibri"/>
              </a:rPr>
              <a:t>us</a:t>
            </a:r>
            <a:r>
              <a:rPr sz="2000" spc="-15" dirty="0">
                <a:solidFill>
                  <a:schemeClr val="accent1"/>
                </a:solidFill>
                <a:latin typeface="Calibri"/>
                <a:cs typeface="Calibri"/>
              </a:rPr>
              <a:t> </a:t>
            </a:r>
            <a:r>
              <a:rPr sz="2000" dirty="0">
                <a:solidFill>
                  <a:schemeClr val="accent1"/>
                </a:solidFill>
                <a:latin typeface="Calibri"/>
                <a:cs typeface="Calibri"/>
              </a:rPr>
              <a:t>and</a:t>
            </a:r>
            <a:r>
              <a:rPr sz="2000" spc="-5" dirty="0">
                <a:solidFill>
                  <a:schemeClr val="accent1"/>
                </a:solidFill>
                <a:latin typeface="Calibri"/>
                <a:cs typeface="Calibri"/>
              </a:rPr>
              <a:t> </a:t>
            </a:r>
            <a:r>
              <a:rPr sz="2000" dirty="0">
                <a:solidFill>
                  <a:schemeClr val="accent1"/>
                </a:solidFill>
                <a:latin typeface="Calibri"/>
                <a:cs typeface="Calibri"/>
              </a:rPr>
              <a:t>to</a:t>
            </a:r>
            <a:r>
              <a:rPr sz="2000" spc="-10" dirty="0">
                <a:solidFill>
                  <a:schemeClr val="accent1"/>
                </a:solidFill>
                <a:latin typeface="Calibri"/>
                <a:cs typeface="Calibri"/>
              </a:rPr>
              <a:t> </a:t>
            </a:r>
            <a:r>
              <a:rPr sz="2000" dirty="0">
                <a:solidFill>
                  <a:schemeClr val="accent1"/>
                </a:solidFill>
                <a:latin typeface="Calibri"/>
                <a:cs typeface="Calibri"/>
              </a:rPr>
              <a:t>t</a:t>
            </a:r>
            <a:r>
              <a:rPr sz="2000" spc="-5" dirty="0">
                <a:solidFill>
                  <a:schemeClr val="accent1"/>
                </a:solidFill>
                <a:latin typeface="Calibri"/>
                <a:cs typeface="Calibri"/>
              </a:rPr>
              <a:t>re</a:t>
            </a:r>
            <a:r>
              <a:rPr sz="2000" dirty="0">
                <a:solidFill>
                  <a:schemeClr val="accent1"/>
                </a:solidFill>
                <a:latin typeface="Calibri"/>
                <a:cs typeface="Calibri"/>
              </a:rPr>
              <a:t>at</a:t>
            </a:r>
            <a:r>
              <a:rPr sz="2000" spc="15" dirty="0">
                <a:solidFill>
                  <a:schemeClr val="accent1"/>
                </a:solidFill>
                <a:latin typeface="Calibri"/>
                <a:cs typeface="Calibri"/>
              </a:rPr>
              <a:t> </a:t>
            </a:r>
            <a:r>
              <a:rPr sz="2000" dirty="0">
                <a:solidFill>
                  <a:schemeClr val="accent1"/>
                </a:solidFill>
                <a:latin typeface="Calibri"/>
                <a:cs typeface="Calibri"/>
              </a:rPr>
              <a:t>ad</a:t>
            </a:r>
            <a:r>
              <a:rPr sz="2000" spc="-5" dirty="0">
                <a:solidFill>
                  <a:schemeClr val="accent1"/>
                </a:solidFill>
                <a:latin typeface="Calibri"/>
                <a:cs typeface="Calibri"/>
              </a:rPr>
              <a:t>e</a:t>
            </a:r>
            <a:r>
              <a:rPr sz="2000" dirty="0">
                <a:solidFill>
                  <a:schemeClr val="accent1"/>
                </a:solidFill>
                <a:latin typeface="Calibri"/>
                <a:cs typeface="Calibri"/>
              </a:rPr>
              <a:t>quate</a:t>
            </a:r>
            <a:r>
              <a:rPr sz="2000" spc="-10" dirty="0">
                <a:solidFill>
                  <a:schemeClr val="accent1"/>
                </a:solidFill>
                <a:latin typeface="Calibri"/>
                <a:cs typeface="Calibri"/>
              </a:rPr>
              <a:t> </a:t>
            </a:r>
            <a:r>
              <a:rPr sz="2000" spc="-5" dirty="0">
                <a:solidFill>
                  <a:schemeClr val="accent1"/>
                </a:solidFill>
                <a:latin typeface="Calibri"/>
                <a:cs typeface="Calibri"/>
              </a:rPr>
              <a:t>se</a:t>
            </a:r>
            <a:r>
              <a:rPr sz="2000" dirty="0">
                <a:solidFill>
                  <a:schemeClr val="accent1"/>
                </a:solidFill>
                <a:latin typeface="Calibri"/>
                <a:cs typeface="Calibri"/>
              </a:rPr>
              <a:t>cu</a:t>
            </a:r>
            <a:r>
              <a:rPr sz="2000" spc="-5" dirty="0">
                <a:solidFill>
                  <a:schemeClr val="accent1"/>
                </a:solidFill>
                <a:latin typeface="Calibri"/>
                <a:cs typeface="Calibri"/>
              </a:rPr>
              <a:t>ri</a:t>
            </a:r>
            <a:r>
              <a:rPr sz="2000" dirty="0">
                <a:solidFill>
                  <a:schemeClr val="accent1"/>
                </a:solidFill>
                <a:latin typeface="Calibri"/>
                <a:cs typeface="Calibri"/>
              </a:rPr>
              <a:t>ty</a:t>
            </a:r>
            <a:r>
              <a:rPr sz="2000" spc="5" dirty="0">
                <a:solidFill>
                  <a:schemeClr val="accent1"/>
                </a:solidFill>
                <a:latin typeface="Calibri"/>
                <a:cs typeface="Calibri"/>
              </a:rPr>
              <a:t> </a:t>
            </a:r>
            <a:r>
              <a:rPr sz="2000" dirty="0">
                <a:solidFill>
                  <a:schemeClr val="accent1"/>
                </a:solidFill>
                <a:latin typeface="Calibri"/>
                <a:cs typeface="Calibri"/>
              </a:rPr>
              <a:t>as a n</a:t>
            </a:r>
            <a:r>
              <a:rPr sz="2000" spc="-5" dirty="0">
                <a:solidFill>
                  <a:schemeClr val="accent1"/>
                </a:solidFill>
                <a:latin typeface="Calibri"/>
                <a:cs typeface="Calibri"/>
              </a:rPr>
              <a:t>o</a:t>
            </a:r>
            <a:r>
              <a:rPr sz="2000" dirty="0">
                <a:solidFill>
                  <a:schemeClr val="accent1"/>
                </a:solidFill>
                <a:latin typeface="Calibri"/>
                <a:cs typeface="Calibri"/>
              </a:rPr>
              <a:t>n- n</a:t>
            </a:r>
            <a:r>
              <a:rPr sz="2000" spc="-5" dirty="0">
                <a:solidFill>
                  <a:schemeClr val="accent1"/>
                </a:solidFill>
                <a:latin typeface="Calibri"/>
                <a:cs typeface="Calibri"/>
              </a:rPr>
              <a:t>e</a:t>
            </a:r>
            <a:r>
              <a:rPr sz="2000" dirty="0">
                <a:solidFill>
                  <a:schemeClr val="accent1"/>
                </a:solidFill>
                <a:latin typeface="Calibri"/>
                <a:cs typeface="Calibri"/>
              </a:rPr>
              <a:t>g</a:t>
            </a:r>
            <a:r>
              <a:rPr sz="2000" spc="-5" dirty="0">
                <a:solidFill>
                  <a:schemeClr val="accent1"/>
                </a:solidFill>
                <a:latin typeface="Calibri"/>
                <a:cs typeface="Calibri"/>
              </a:rPr>
              <a:t>o</a:t>
            </a:r>
            <a:r>
              <a:rPr sz="2000" dirty="0">
                <a:solidFill>
                  <a:schemeClr val="accent1"/>
                </a:solidFill>
                <a:latin typeface="Calibri"/>
                <a:cs typeface="Calibri"/>
              </a:rPr>
              <a:t>t</a:t>
            </a:r>
            <a:r>
              <a:rPr sz="2000" spc="-5" dirty="0">
                <a:solidFill>
                  <a:schemeClr val="accent1"/>
                </a:solidFill>
                <a:latin typeface="Calibri"/>
                <a:cs typeface="Calibri"/>
              </a:rPr>
              <a:t>i</a:t>
            </a:r>
            <a:r>
              <a:rPr sz="2000" dirty="0">
                <a:solidFill>
                  <a:schemeClr val="accent1"/>
                </a:solidFill>
                <a:latin typeface="Calibri"/>
                <a:cs typeface="Calibri"/>
              </a:rPr>
              <a:t>ab</a:t>
            </a:r>
            <a:r>
              <a:rPr sz="2000" spc="-5" dirty="0">
                <a:solidFill>
                  <a:schemeClr val="accent1"/>
                </a:solidFill>
                <a:latin typeface="Calibri"/>
                <a:cs typeface="Calibri"/>
              </a:rPr>
              <a:t>l</a:t>
            </a:r>
            <a:r>
              <a:rPr sz="2000" dirty="0">
                <a:solidFill>
                  <a:schemeClr val="accent1"/>
                </a:solidFill>
                <a:latin typeface="Calibri"/>
                <a:cs typeface="Calibri"/>
              </a:rPr>
              <a:t>e</a:t>
            </a:r>
            <a:r>
              <a:rPr sz="2000" spc="-10" dirty="0">
                <a:solidFill>
                  <a:schemeClr val="accent1"/>
                </a:solidFill>
                <a:latin typeface="Calibri"/>
                <a:cs typeface="Calibri"/>
              </a:rPr>
              <a:t> </a:t>
            </a:r>
            <a:r>
              <a:rPr sz="2000" spc="-5" dirty="0">
                <a:solidFill>
                  <a:schemeClr val="accent1"/>
                </a:solidFill>
                <a:latin typeface="Calibri"/>
                <a:cs typeface="Calibri"/>
              </a:rPr>
              <a:t>re</a:t>
            </a:r>
            <a:r>
              <a:rPr sz="2000" dirty="0">
                <a:solidFill>
                  <a:schemeClr val="accent1"/>
                </a:solidFill>
                <a:latin typeface="Calibri"/>
                <a:cs typeface="Calibri"/>
              </a:rPr>
              <a:t>qu</a:t>
            </a:r>
            <a:r>
              <a:rPr sz="2000" spc="-5" dirty="0">
                <a:solidFill>
                  <a:schemeClr val="accent1"/>
                </a:solidFill>
                <a:latin typeface="Calibri"/>
                <a:cs typeface="Calibri"/>
              </a:rPr>
              <a:t>ireme</a:t>
            </a:r>
            <a:r>
              <a:rPr sz="2000" dirty="0">
                <a:solidFill>
                  <a:schemeClr val="accent1"/>
                </a:solidFill>
                <a:latin typeface="Calibri"/>
                <a:cs typeface="Calibri"/>
              </a:rPr>
              <a:t>nt</a:t>
            </a:r>
            <a:r>
              <a:rPr sz="2000" spc="15" dirty="0">
                <a:solidFill>
                  <a:schemeClr val="accent1"/>
                </a:solidFill>
                <a:latin typeface="Calibri"/>
                <a:cs typeface="Calibri"/>
              </a:rPr>
              <a:t> </a:t>
            </a:r>
            <a:r>
              <a:rPr sz="2000" spc="-5" dirty="0">
                <a:solidFill>
                  <a:schemeClr val="accent1"/>
                </a:solidFill>
                <a:latin typeface="Calibri"/>
                <a:cs typeface="Calibri"/>
              </a:rPr>
              <a:t>o</a:t>
            </a:r>
            <a:r>
              <a:rPr sz="2000" dirty="0">
                <a:solidFill>
                  <a:schemeClr val="accent1"/>
                </a:solidFill>
                <a:latin typeface="Calibri"/>
                <a:cs typeface="Calibri"/>
              </a:rPr>
              <a:t>f</a:t>
            </a:r>
            <a:r>
              <a:rPr sz="2000" spc="-10" dirty="0">
                <a:solidFill>
                  <a:schemeClr val="accent1"/>
                </a:solidFill>
                <a:latin typeface="Calibri"/>
                <a:cs typeface="Calibri"/>
              </a:rPr>
              <a:t> </a:t>
            </a:r>
            <a:r>
              <a:rPr sz="2000" dirty="0">
                <a:solidFill>
                  <a:schemeClr val="accent1"/>
                </a:solidFill>
                <a:latin typeface="Calibri"/>
                <a:cs typeface="Calibri"/>
              </a:rPr>
              <a:t>b</a:t>
            </a:r>
            <a:r>
              <a:rPr sz="2000" spc="-5" dirty="0">
                <a:solidFill>
                  <a:schemeClr val="accent1"/>
                </a:solidFill>
                <a:latin typeface="Calibri"/>
                <a:cs typeface="Calibri"/>
              </a:rPr>
              <a:t>ei</a:t>
            </a:r>
            <a:r>
              <a:rPr sz="2000" dirty="0">
                <a:solidFill>
                  <a:schemeClr val="accent1"/>
                </a:solidFill>
                <a:latin typeface="Calibri"/>
                <a:cs typeface="Calibri"/>
              </a:rPr>
              <a:t>ng</a:t>
            </a:r>
            <a:r>
              <a:rPr sz="2000" spc="-5" dirty="0">
                <a:solidFill>
                  <a:schemeClr val="accent1"/>
                </a:solidFill>
                <a:latin typeface="Calibri"/>
                <a:cs typeface="Calibri"/>
              </a:rPr>
              <a:t> i</a:t>
            </a:r>
            <a:r>
              <a:rPr sz="2000" dirty="0">
                <a:solidFill>
                  <a:schemeClr val="accent1"/>
                </a:solidFill>
                <a:latin typeface="Calibri"/>
                <a:cs typeface="Calibri"/>
              </a:rPr>
              <a:t>n</a:t>
            </a:r>
            <a:r>
              <a:rPr sz="2000" spc="-5" dirty="0">
                <a:solidFill>
                  <a:schemeClr val="accent1"/>
                </a:solidFill>
                <a:latin typeface="Calibri"/>
                <a:cs typeface="Calibri"/>
              </a:rPr>
              <a:t> </a:t>
            </a:r>
            <a:r>
              <a:rPr sz="2000" dirty="0">
                <a:solidFill>
                  <a:schemeClr val="accent1"/>
                </a:solidFill>
                <a:latin typeface="Calibri"/>
                <a:cs typeface="Calibri"/>
              </a:rPr>
              <a:t>bu</a:t>
            </a:r>
            <a:r>
              <a:rPr sz="2000" spc="-5" dirty="0">
                <a:solidFill>
                  <a:schemeClr val="accent1"/>
                </a:solidFill>
                <a:latin typeface="Calibri"/>
                <a:cs typeface="Calibri"/>
              </a:rPr>
              <a:t>si</a:t>
            </a:r>
            <a:r>
              <a:rPr sz="2000" dirty="0">
                <a:solidFill>
                  <a:schemeClr val="accent1"/>
                </a:solidFill>
                <a:latin typeface="Calibri"/>
                <a:cs typeface="Calibri"/>
              </a:rPr>
              <a:t>n</a:t>
            </a:r>
            <a:r>
              <a:rPr sz="2000" spc="-5" dirty="0">
                <a:solidFill>
                  <a:schemeClr val="accent1"/>
                </a:solidFill>
                <a:latin typeface="Calibri"/>
                <a:cs typeface="Calibri"/>
              </a:rPr>
              <a:t>ess.</a:t>
            </a:r>
            <a:r>
              <a:rPr sz="2000" dirty="0">
                <a:solidFill>
                  <a:schemeClr val="accent1"/>
                </a:solidFill>
                <a:latin typeface="Calibri"/>
                <a:cs typeface="Calibri"/>
              </a:rPr>
              <a:t>”</a:t>
            </a:r>
            <a:r>
              <a:rPr sz="2000" spc="5" dirty="0">
                <a:solidFill>
                  <a:schemeClr val="accent1"/>
                </a:solidFill>
                <a:latin typeface="Calibri"/>
                <a:cs typeface="Calibri"/>
              </a:rPr>
              <a:t> </a:t>
            </a:r>
            <a:r>
              <a:rPr sz="2000" spc="-5" dirty="0">
                <a:solidFill>
                  <a:schemeClr val="accent1"/>
                </a:solidFill>
                <a:latin typeface="Calibri"/>
                <a:cs typeface="Calibri"/>
              </a:rPr>
              <a:t>C</a:t>
            </a:r>
            <a:r>
              <a:rPr sz="2000" spc="5" dirty="0">
                <a:solidFill>
                  <a:schemeClr val="accent1"/>
                </a:solidFill>
                <a:latin typeface="Calibri"/>
                <a:cs typeface="Calibri"/>
              </a:rPr>
              <a:t>E</a:t>
            </a:r>
            <a:r>
              <a:rPr sz="2000" dirty="0">
                <a:solidFill>
                  <a:schemeClr val="accent1"/>
                </a:solidFill>
                <a:latin typeface="Calibri"/>
                <a:cs typeface="Calibri"/>
              </a:rPr>
              <a:t>RT</a:t>
            </a:r>
            <a:r>
              <a:rPr sz="2000" spc="-15" dirty="0">
                <a:solidFill>
                  <a:schemeClr val="accent1"/>
                </a:solidFill>
                <a:latin typeface="Calibri"/>
                <a:cs typeface="Calibri"/>
              </a:rPr>
              <a:t> </a:t>
            </a:r>
            <a:r>
              <a:rPr sz="2000" spc="-5" dirty="0">
                <a:solidFill>
                  <a:schemeClr val="accent1"/>
                </a:solidFill>
                <a:latin typeface="Calibri"/>
                <a:cs typeface="Calibri"/>
              </a:rPr>
              <a:t>Pro</a:t>
            </a:r>
            <a:r>
              <a:rPr sz="2000" dirty="0">
                <a:solidFill>
                  <a:schemeClr val="accent1"/>
                </a:solidFill>
                <a:latin typeface="Calibri"/>
                <a:cs typeface="Calibri"/>
              </a:rPr>
              <a:t>g</a:t>
            </a:r>
            <a:r>
              <a:rPr sz="2000" spc="-5" dirty="0">
                <a:solidFill>
                  <a:schemeClr val="accent1"/>
                </a:solidFill>
                <a:latin typeface="Calibri"/>
                <a:cs typeface="Calibri"/>
              </a:rPr>
              <a:t>r</a:t>
            </a:r>
            <a:r>
              <a:rPr sz="2000" dirty="0">
                <a:solidFill>
                  <a:schemeClr val="accent1"/>
                </a:solidFill>
                <a:latin typeface="Calibri"/>
                <a:cs typeface="Calibri"/>
              </a:rPr>
              <a:t>a</a:t>
            </a:r>
            <a:r>
              <a:rPr sz="2000" spc="-5" dirty="0">
                <a:solidFill>
                  <a:schemeClr val="accent1"/>
                </a:solidFill>
                <a:latin typeface="Calibri"/>
                <a:cs typeface="Calibri"/>
              </a:rPr>
              <a:t>m</a:t>
            </a:r>
            <a:r>
              <a:rPr sz="2000" dirty="0">
                <a:solidFill>
                  <a:schemeClr val="accent1"/>
                </a:solidFill>
                <a:latin typeface="Calibri"/>
                <a:cs typeface="Calibri"/>
              </a:rPr>
              <a:t>,</a:t>
            </a:r>
            <a:r>
              <a:rPr sz="2000" spc="-5" dirty="0">
                <a:solidFill>
                  <a:schemeClr val="accent1"/>
                </a:solidFill>
                <a:latin typeface="Calibri"/>
                <a:cs typeface="Calibri"/>
              </a:rPr>
              <a:t> C</a:t>
            </a:r>
            <a:r>
              <a:rPr sz="2000" dirty="0">
                <a:solidFill>
                  <a:schemeClr val="accent1"/>
                </a:solidFill>
                <a:latin typeface="Calibri"/>
                <a:cs typeface="Calibri"/>
              </a:rPr>
              <a:t>a</a:t>
            </a:r>
            <a:r>
              <a:rPr sz="2000" spc="-5" dirty="0">
                <a:solidFill>
                  <a:schemeClr val="accent1"/>
                </a:solidFill>
                <a:latin typeface="Calibri"/>
                <a:cs typeface="Calibri"/>
              </a:rPr>
              <a:t>r</a:t>
            </a:r>
            <a:r>
              <a:rPr sz="2000" dirty="0">
                <a:solidFill>
                  <a:schemeClr val="accent1"/>
                </a:solidFill>
                <a:latin typeface="Calibri"/>
                <a:cs typeface="Calibri"/>
              </a:rPr>
              <a:t>n</a:t>
            </a:r>
            <a:r>
              <a:rPr sz="2000" spc="-5" dirty="0">
                <a:solidFill>
                  <a:schemeClr val="accent1"/>
                </a:solidFill>
                <a:latin typeface="Calibri"/>
                <a:cs typeface="Calibri"/>
              </a:rPr>
              <a:t>e</a:t>
            </a:r>
            <a:r>
              <a:rPr sz="2000" dirty="0">
                <a:solidFill>
                  <a:schemeClr val="accent1"/>
                </a:solidFill>
                <a:latin typeface="Calibri"/>
                <a:cs typeface="Calibri"/>
              </a:rPr>
              <a:t>g</a:t>
            </a:r>
            <a:r>
              <a:rPr sz="2000" spc="-5" dirty="0">
                <a:solidFill>
                  <a:schemeClr val="accent1"/>
                </a:solidFill>
                <a:latin typeface="Calibri"/>
                <a:cs typeface="Calibri"/>
              </a:rPr>
              <a:t>i</a:t>
            </a:r>
            <a:r>
              <a:rPr sz="2000" dirty="0">
                <a:solidFill>
                  <a:schemeClr val="accent1"/>
                </a:solidFill>
                <a:latin typeface="Calibri"/>
                <a:cs typeface="Calibri"/>
              </a:rPr>
              <a:t>e</a:t>
            </a:r>
            <a:r>
              <a:rPr sz="2000" spc="-10" dirty="0">
                <a:solidFill>
                  <a:schemeClr val="accent1"/>
                </a:solidFill>
                <a:latin typeface="Calibri"/>
                <a:cs typeface="Calibri"/>
              </a:rPr>
              <a:t> </a:t>
            </a:r>
            <a:r>
              <a:rPr sz="2000" dirty="0">
                <a:solidFill>
                  <a:schemeClr val="accent1"/>
                </a:solidFill>
                <a:latin typeface="Calibri"/>
                <a:cs typeface="Calibri"/>
              </a:rPr>
              <a:t>M</a:t>
            </a:r>
            <a:r>
              <a:rPr sz="2000" spc="-5" dirty="0">
                <a:solidFill>
                  <a:schemeClr val="accent1"/>
                </a:solidFill>
                <a:latin typeface="Calibri"/>
                <a:cs typeface="Calibri"/>
              </a:rPr>
              <a:t>ello</a:t>
            </a:r>
            <a:r>
              <a:rPr sz="2000" dirty="0">
                <a:solidFill>
                  <a:schemeClr val="accent1"/>
                </a:solidFill>
                <a:latin typeface="Calibri"/>
                <a:cs typeface="Calibri"/>
              </a:rPr>
              <a:t>n </a:t>
            </a:r>
            <a:r>
              <a:rPr sz="2000" spc="-5" dirty="0">
                <a:solidFill>
                  <a:schemeClr val="accent1"/>
                </a:solidFill>
                <a:latin typeface="Calibri"/>
                <a:cs typeface="Calibri"/>
              </a:rPr>
              <a:t>U</a:t>
            </a:r>
            <a:r>
              <a:rPr sz="2000" dirty="0">
                <a:solidFill>
                  <a:schemeClr val="accent1"/>
                </a:solidFill>
                <a:latin typeface="Calibri"/>
                <a:cs typeface="Calibri"/>
              </a:rPr>
              <a:t>n</a:t>
            </a:r>
            <a:r>
              <a:rPr sz="2000" spc="-5" dirty="0">
                <a:solidFill>
                  <a:schemeClr val="accent1"/>
                </a:solidFill>
                <a:latin typeface="Calibri"/>
                <a:cs typeface="Calibri"/>
              </a:rPr>
              <a:t>i</a:t>
            </a:r>
            <a:r>
              <a:rPr sz="2000" spc="-10" dirty="0">
                <a:solidFill>
                  <a:schemeClr val="accent1"/>
                </a:solidFill>
                <a:latin typeface="Calibri"/>
                <a:cs typeface="Calibri"/>
              </a:rPr>
              <a:t>v</a:t>
            </a:r>
            <a:r>
              <a:rPr sz="2000" spc="-5" dirty="0">
                <a:solidFill>
                  <a:schemeClr val="accent1"/>
                </a:solidFill>
                <a:latin typeface="Calibri"/>
                <a:cs typeface="Calibri"/>
              </a:rPr>
              <a:t>ersi</a:t>
            </a:r>
            <a:r>
              <a:rPr sz="2000" dirty="0">
                <a:solidFill>
                  <a:schemeClr val="accent1"/>
                </a:solidFill>
                <a:latin typeface="Calibri"/>
                <a:cs typeface="Calibri"/>
              </a:rPr>
              <a:t>ty</a:t>
            </a:r>
          </a:p>
        </p:txBody>
      </p:sp>
      <p:sp>
        <p:nvSpPr>
          <p:cNvPr id="4" name="object 4"/>
          <p:cNvSpPr txBox="1"/>
          <p:nvPr/>
        </p:nvSpPr>
        <p:spPr>
          <a:xfrm>
            <a:off x="535940" y="1959411"/>
            <a:ext cx="8352790" cy="2368550"/>
          </a:xfrm>
          <a:prstGeom prst="rect">
            <a:avLst/>
          </a:prstGeom>
        </p:spPr>
        <p:txBody>
          <a:bodyPr vert="horz" wrap="square" lIns="0" tIns="0" rIns="0" bIns="0" rtlCol="0">
            <a:spAutoFit/>
          </a:bodyPr>
          <a:lstStyle/>
          <a:p>
            <a:pPr marL="12700" marR="5080">
              <a:lnSpc>
                <a:spcPct val="100000"/>
              </a:lnSpc>
            </a:pPr>
            <a:r>
              <a:rPr sz="1800" b="1" dirty="0">
                <a:latin typeface="Arial"/>
                <a:cs typeface="Arial"/>
              </a:rPr>
              <a:t>Info</a:t>
            </a:r>
            <a:r>
              <a:rPr sz="1800" b="1" spc="-5" dirty="0">
                <a:latin typeface="Arial"/>
                <a:cs typeface="Arial"/>
              </a:rPr>
              <a:t>rma</a:t>
            </a:r>
            <a:r>
              <a:rPr sz="1800" b="1" dirty="0">
                <a:latin typeface="Arial"/>
                <a:cs typeface="Arial"/>
              </a:rPr>
              <a:t>tion</a:t>
            </a:r>
            <a:r>
              <a:rPr sz="1800" b="1" spc="-5" dirty="0">
                <a:latin typeface="Arial"/>
                <a:cs typeface="Arial"/>
              </a:rPr>
              <a:t> sec</a:t>
            </a:r>
            <a:r>
              <a:rPr sz="1800" b="1" dirty="0">
                <a:latin typeface="Arial"/>
                <a:cs typeface="Arial"/>
              </a:rPr>
              <a:t>u</a:t>
            </a:r>
            <a:r>
              <a:rPr sz="1800" b="1" spc="-5" dirty="0">
                <a:latin typeface="Arial"/>
                <a:cs typeface="Arial"/>
              </a:rPr>
              <a:t>r</a:t>
            </a:r>
            <a:r>
              <a:rPr sz="1800" b="1" dirty="0">
                <a:latin typeface="Arial"/>
                <a:cs typeface="Arial"/>
              </a:rPr>
              <a:t>ity</a:t>
            </a:r>
            <a:r>
              <a:rPr sz="1800" b="1" spc="-5" dirty="0">
                <a:latin typeface="Arial"/>
                <a:cs typeface="Arial"/>
              </a:rPr>
              <a:t> </a:t>
            </a:r>
            <a:r>
              <a:rPr sz="1800" b="1" dirty="0">
                <a:latin typeface="Arial"/>
                <a:cs typeface="Arial"/>
              </a:rPr>
              <a:t>(IS)</a:t>
            </a:r>
            <a:r>
              <a:rPr sz="1800" b="1" spc="5" dirty="0">
                <a:latin typeface="Arial"/>
                <a:cs typeface="Arial"/>
              </a:rPr>
              <a:t> </a:t>
            </a:r>
            <a:r>
              <a:rPr sz="1800" dirty="0">
                <a:latin typeface="Arial"/>
                <a:cs typeface="Arial"/>
              </a:rPr>
              <a:t>–</a:t>
            </a:r>
            <a:r>
              <a:rPr sz="1800" spc="-5" dirty="0">
                <a:latin typeface="Arial"/>
                <a:cs typeface="Arial"/>
              </a:rPr>
              <a:t> </a:t>
            </a:r>
            <a:r>
              <a:rPr sz="1800" spc="15" dirty="0">
                <a:latin typeface="Arial"/>
                <a:cs typeface="Arial"/>
              </a:rPr>
              <a:t>T</a:t>
            </a:r>
            <a:r>
              <a:rPr sz="1800" spc="-10" dirty="0">
                <a:latin typeface="Arial"/>
                <a:cs typeface="Arial"/>
              </a:rPr>
              <a:t>h</a:t>
            </a:r>
            <a:r>
              <a:rPr sz="1800" dirty="0">
                <a:latin typeface="Arial"/>
                <a:cs typeface="Arial"/>
              </a:rPr>
              <a:t>e</a:t>
            </a:r>
            <a:r>
              <a:rPr sz="1800" spc="-15" dirty="0">
                <a:latin typeface="Arial"/>
                <a:cs typeface="Arial"/>
              </a:rPr>
              <a:t> </a:t>
            </a:r>
            <a:r>
              <a:rPr sz="1800" spc="-10" dirty="0">
                <a:latin typeface="Arial"/>
                <a:cs typeface="Arial"/>
              </a:rPr>
              <a:t>p</a:t>
            </a:r>
            <a:r>
              <a:rPr sz="1800" dirty="0">
                <a:latin typeface="Arial"/>
                <a:cs typeface="Arial"/>
              </a:rPr>
              <a:t>r</a:t>
            </a:r>
            <a:r>
              <a:rPr sz="1800" spc="-10" dirty="0">
                <a:latin typeface="Arial"/>
                <a:cs typeface="Arial"/>
              </a:rPr>
              <a:t>o</a:t>
            </a:r>
            <a:r>
              <a:rPr sz="1800" dirty="0">
                <a:latin typeface="Arial"/>
                <a:cs typeface="Arial"/>
              </a:rPr>
              <a:t>t</a:t>
            </a:r>
            <a:r>
              <a:rPr sz="1800" spc="-10" dirty="0">
                <a:latin typeface="Arial"/>
                <a:cs typeface="Arial"/>
              </a:rPr>
              <a:t>e</a:t>
            </a:r>
            <a:r>
              <a:rPr sz="1800" dirty="0">
                <a:latin typeface="Arial"/>
                <a:cs typeface="Arial"/>
              </a:rPr>
              <a:t>ct</a:t>
            </a:r>
            <a:r>
              <a:rPr sz="1800" spc="-5" dirty="0">
                <a:latin typeface="Arial"/>
                <a:cs typeface="Arial"/>
              </a:rPr>
              <a:t>i</a:t>
            </a:r>
            <a:r>
              <a:rPr sz="1800" spc="-10" dirty="0">
                <a:latin typeface="Arial"/>
                <a:cs typeface="Arial"/>
              </a:rPr>
              <a:t>o</a:t>
            </a:r>
            <a:r>
              <a:rPr sz="1800" dirty="0">
                <a:latin typeface="Arial"/>
                <a:cs typeface="Arial"/>
              </a:rPr>
              <a:t>n</a:t>
            </a:r>
            <a:r>
              <a:rPr sz="1800" spc="10"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20" dirty="0">
                <a:latin typeface="Arial"/>
                <a:cs typeface="Arial"/>
              </a:rPr>
              <a:t> </a:t>
            </a:r>
            <a:r>
              <a:rPr sz="1800" spc="-10" dirty="0">
                <a:latin typeface="Arial"/>
                <a:cs typeface="Arial"/>
              </a:rPr>
              <a:t>an</a:t>
            </a:r>
            <a:r>
              <a:rPr sz="1800" dirty="0">
                <a:latin typeface="Arial"/>
                <a:cs typeface="Arial"/>
              </a:rPr>
              <a:t>d</a:t>
            </a:r>
            <a:r>
              <a:rPr sz="1800" spc="-5" dirty="0">
                <a:latin typeface="Arial"/>
                <a:cs typeface="Arial"/>
              </a:rPr>
              <a:t> 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20" dirty="0">
                <a:latin typeface="Arial"/>
                <a:cs typeface="Arial"/>
              </a:rPr>
              <a:t> </a:t>
            </a:r>
            <a:r>
              <a:rPr sz="1800" dirty="0">
                <a:latin typeface="Arial"/>
                <a:cs typeface="Arial"/>
              </a:rPr>
              <a:t>s</a:t>
            </a:r>
            <a:r>
              <a:rPr sz="1800" spc="-25" dirty="0">
                <a:latin typeface="Arial"/>
                <a:cs typeface="Arial"/>
              </a:rPr>
              <a:t>y</a:t>
            </a:r>
            <a:r>
              <a:rPr sz="1800" dirty="0">
                <a:latin typeface="Arial"/>
                <a:cs typeface="Arial"/>
              </a:rPr>
              <a:t>st</a:t>
            </a:r>
            <a:r>
              <a:rPr sz="1800" spc="-10" dirty="0">
                <a:latin typeface="Arial"/>
                <a:cs typeface="Arial"/>
              </a:rPr>
              <a:t>e</a:t>
            </a:r>
            <a:r>
              <a:rPr sz="1800" dirty="0">
                <a:latin typeface="Arial"/>
                <a:cs typeface="Arial"/>
              </a:rPr>
              <a:t>ms fr</a:t>
            </a:r>
            <a:r>
              <a:rPr sz="1800" spc="-10" dirty="0">
                <a:latin typeface="Arial"/>
                <a:cs typeface="Arial"/>
              </a:rPr>
              <a:t>o</a:t>
            </a:r>
            <a:r>
              <a:rPr sz="1800" dirty="0">
                <a:latin typeface="Arial"/>
                <a:cs typeface="Arial"/>
              </a:rPr>
              <a:t>m </a:t>
            </a:r>
            <a:r>
              <a:rPr sz="1800" spc="-10" dirty="0">
                <a:latin typeface="Arial"/>
                <a:cs typeface="Arial"/>
              </a:rPr>
              <a:t>unau</a:t>
            </a:r>
            <a:r>
              <a:rPr sz="1800" dirty="0">
                <a:latin typeface="Arial"/>
                <a:cs typeface="Arial"/>
              </a:rPr>
              <a:t>t</a:t>
            </a:r>
            <a:r>
              <a:rPr sz="1800" spc="-10" dirty="0">
                <a:latin typeface="Arial"/>
                <a:cs typeface="Arial"/>
              </a:rPr>
              <a:t>ho</a:t>
            </a:r>
            <a:r>
              <a:rPr sz="1800" dirty="0">
                <a:latin typeface="Arial"/>
                <a:cs typeface="Arial"/>
              </a:rPr>
              <a:t>r</a:t>
            </a:r>
            <a:r>
              <a:rPr sz="1800" spc="-5" dirty="0">
                <a:latin typeface="Arial"/>
                <a:cs typeface="Arial"/>
              </a:rPr>
              <a:t>i</a:t>
            </a:r>
            <a:r>
              <a:rPr sz="1800" dirty="0">
                <a:latin typeface="Arial"/>
                <a:cs typeface="Arial"/>
              </a:rPr>
              <a:t>z</a:t>
            </a:r>
            <a:r>
              <a:rPr sz="1800" spc="-10" dirty="0">
                <a:latin typeface="Arial"/>
                <a:cs typeface="Arial"/>
              </a:rPr>
              <a:t>e</a:t>
            </a:r>
            <a:r>
              <a:rPr sz="1800" dirty="0">
                <a:latin typeface="Arial"/>
                <a:cs typeface="Arial"/>
              </a:rPr>
              <a:t>d</a:t>
            </a:r>
            <a:r>
              <a:rPr sz="1800" spc="20" dirty="0">
                <a:latin typeface="Arial"/>
                <a:cs typeface="Arial"/>
              </a:rPr>
              <a:t> </a:t>
            </a:r>
            <a:r>
              <a:rPr sz="1800" spc="-10" dirty="0">
                <a:latin typeface="Arial"/>
                <a:cs typeface="Arial"/>
              </a:rPr>
              <a:t>a</a:t>
            </a:r>
            <a:r>
              <a:rPr sz="1800" dirty="0">
                <a:latin typeface="Arial"/>
                <a:cs typeface="Arial"/>
              </a:rPr>
              <a:t>cc</a:t>
            </a:r>
            <a:r>
              <a:rPr sz="1800" spc="-10" dirty="0">
                <a:latin typeface="Arial"/>
                <a:cs typeface="Arial"/>
              </a:rPr>
              <a:t>e</a:t>
            </a:r>
            <a:r>
              <a:rPr sz="1800" dirty="0">
                <a:latin typeface="Arial"/>
                <a:cs typeface="Arial"/>
              </a:rPr>
              <a:t>ss,</a:t>
            </a:r>
            <a:r>
              <a:rPr sz="1800" spc="5" dirty="0">
                <a:latin typeface="Arial"/>
                <a:cs typeface="Arial"/>
              </a:rPr>
              <a:t> </a:t>
            </a:r>
            <a:r>
              <a:rPr sz="1800" spc="-10" dirty="0">
                <a:latin typeface="Arial"/>
                <a:cs typeface="Arial"/>
              </a:rPr>
              <a:t>u</a:t>
            </a:r>
            <a:r>
              <a:rPr sz="1800" dirty="0">
                <a:latin typeface="Arial"/>
                <a:cs typeface="Arial"/>
              </a:rPr>
              <a:t>s</a:t>
            </a:r>
            <a:r>
              <a:rPr sz="1800" spc="-10" dirty="0">
                <a:latin typeface="Arial"/>
                <a:cs typeface="Arial"/>
              </a:rPr>
              <a:t>e</a:t>
            </a:r>
            <a:r>
              <a:rPr sz="1800" dirty="0">
                <a:latin typeface="Arial"/>
                <a:cs typeface="Arial"/>
              </a:rPr>
              <a:t>,</a:t>
            </a:r>
            <a:r>
              <a:rPr sz="1800" spc="5" dirty="0">
                <a:latin typeface="Arial"/>
                <a:cs typeface="Arial"/>
              </a:rPr>
              <a:t> </a:t>
            </a:r>
            <a:r>
              <a:rPr sz="1800" spc="-10" dirty="0">
                <a:latin typeface="Arial"/>
                <a:cs typeface="Arial"/>
              </a:rPr>
              <a:t>d</a:t>
            </a:r>
            <a:r>
              <a:rPr sz="1800" spc="-5" dirty="0">
                <a:latin typeface="Arial"/>
                <a:cs typeface="Arial"/>
              </a:rPr>
              <a:t>i</a:t>
            </a:r>
            <a:r>
              <a:rPr sz="1800" dirty="0">
                <a:latin typeface="Arial"/>
                <a:cs typeface="Arial"/>
              </a:rPr>
              <a:t>sc</a:t>
            </a:r>
            <a:r>
              <a:rPr sz="1800" spc="-5" dirty="0">
                <a:latin typeface="Arial"/>
                <a:cs typeface="Arial"/>
              </a:rPr>
              <a:t>l</a:t>
            </a:r>
            <a:r>
              <a:rPr sz="1800" spc="-10" dirty="0">
                <a:latin typeface="Arial"/>
                <a:cs typeface="Arial"/>
              </a:rPr>
              <a:t>o</a:t>
            </a:r>
            <a:r>
              <a:rPr sz="1800" dirty="0">
                <a:latin typeface="Arial"/>
                <a:cs typeface="Arial"/>
              </a:rPr>
              <a:t>s</a:t>
            </a:r>
            <a:r>
              <a:rPr sz="1800" spc="-10" dirty="0">
                <a:latin typeface="Arial"/>
                <a:cs typeface="Arial"/>
              </a:rPr>
              <a:t>u</a:t>
            </a:r>
            <a:r>
              <a:rPr sz="1800" dirty="0">
                <a:latin typeface="Arial"/>
                <a:cs typeface="Arial"/>
              </a:rPr>
              <a:t>r</a:t>
            </a:r>
            <a:r>
              <a:rPr sz="1800" spc="-10" dirty="0">
                <a:latin typeface="Arial"/>
                <a:cs typeface="Arial"/>
              </a:rPr>
              <a:t>e</a:t>
            </a:r>
            <a:r>
              <a:rPr sz="1800" dirty="0">
                <a:latin typeface="Arial"/>
                <a:cs typeface="Arial"/>
              </a:rPr>
              <a:t>,</a:t>
            </a:r>
            <a:r>
              <a:rPr sz="1800" spc="15" dirty="0">
                <a:latin typeface="Arial"/>
                <a:cs typeface="Arial"/>
              </a:rPr>
              <a:t> </a:t>
            </a:r>
            <a:r>
              <a:rPr sz="1800" spc="-10" dirty="0">
                <a:latin typeface="Arial"/>
                <a:cs typeface="Arial"/>
              </a:rPr>
              <a:t>d</a:t>
            </a:r>
            <a:r>
              <a:rPr sz="1800" spc="-5" dirty="0">
                <a:latin typeface="Arial"/>
                <a:cs typeface="Arial"/>
              </a:rPr>
              <a:t>i</a:t>
            </a:r>
            <a:r>
              <a:rPr sz="1800" dirty="0">
                <a:latin typeface="Arial"/>
                <a:cs typeface="Arial"/>
              </a:rPr>
              <a:t>sr</a:t>
            </a:r>
            <a:r>
              <a:rPr sz="1800" spc="-10" dirty="0">
                <a:latin typeface="Arial"/>
                <a:cs typeface="Arial"/>
              </a:rPr>
              <a:t>up</a:t>
            </a:r>
            <a:r>
              <a:rPr sz="1800" dirty="0">
                <a:latin typeface="Arial"/>
                <a:cs typeface="Arial"/>
              </a:rPr>
              <a:t>t</a:t>
            </a:r>
            <a:r>
              <a:rPr sz="1800" spc="-5" dirty="0">
                <a:latin typeface="Arial"/>
                <a:cs typeface="Arial"/>
              </a:rPr>
              <a:t>i</a:t>
            </a:r>
            <a:r>
              <a:rPr sz="1800" spc="-10" dirty="0">
                <a:latin typeface="Arial"/>
                <a:cs typeface="Arial"/>
              </a:rPr>
              <a:t>on</a:t>
            </a:r>
            <a:r>
              <a:rPr sz="1800" dirty="0">
                <a:latin typeface="Arial"/>
                <a:cs typeface="Arial"/>
              </a:rPr>
              <a:t>,</a:t>
            </a:r>
            <a:r>
              <a:rPr sz="1800" spc="30" dirty="0">
                <a:latin typeface="Arial"/>
                <a:cs typeface="Arial"/>
              </a:rPr>
              <a:t> </a:t>
            </a:r>
            <a:r>
              <a:rPr sz="1800" dirty="0">
                <a:latin typeface="Arial"/>
                <a:cs typeface="Arial"/>
              </a:rPr>
              <a:t>m</a:t>
            </a:r>
            <a:r>
              <a:rPr sz="1800" spc="-10" dirty="0">
                <a:latin typeface="Arial"/>
                <a:cs typeface="Arial"/>
              </a:rPr>
              <a:t>od</a:t>
            </a:r>
            <a:r>
              <a:rPr sz="1800" spc="-5" dirty="0">
                <a:latin typeface="Arial"/>
                <a:cs typeface="Arial"/>
              </a:rPr>
              <a:t>i</a:t>
            </a:r>
            <a:r>
              <a:rPr sz="1800" dirty="0">
                <a:latin typeface="Arial"/>
                <a:cs typeface="Arial"/>
              </a:rPr>
              <a:t>f</a:t>
            </a:r>
            <a:r>
              <a:rPr sz="1800" spc="-5" dirty="0">
                <a:latin typeface="Arial"/>
                <a:cs typeface="Arial"/>
              </a:rPr>
              <a:t>i</a:t>
            </a:r>
            <a:r>
              <a:rPr sz="1800" dirty="0">
                <a:latin typeface="Arial"/>
                <a:cs typeface="Arial"/>
              </a:rPr>
              <a:t>c</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on</a:t>
            </a:r>
            <a:r>
              <a:rPr sz="1800" dirty="0">
                <a:latin typeface="Arial"/>
                <a:cs typeface="Arial"/>
              </a:rPr>
              <a:t>,</a:t>
            </a:r>
            <a:r>
              <a:rPr sz="1800" spc="15" dirty="0">
                <a:latin typeface="Arial"/>
                <a:cs typeface="Arial"/>
              </a:rPr>
              <a:t> </a:t>
            </a:r>
            <a:r>
              <a:rPr sz="1800" spc="-10" dirty="0">
                <a:latin typeface="Arial"/>
                <a:cs typeface="Arial"/>
              </a:rPr>
              <a:t>o</a:t>
            </a:r>
            <a:r>
              <a:rPr sz="1800" dirty="0">
                <a:latin typeface="Arial"/>
                <a:cs typeface="Arial"/>
              </a:rPr>
              <a:t>r </a:t>
            </a:r>
            <a:r>
              <a:rPr sz="1800" spc="-10" dirty="0">
                <a:latin typeface="Arial"/>
                <a:cs typeface="Arial"/>
              </a:rPr>
              <a:t>de</a:t>
            </a:r>
            <a:r>
              <a:rPr sz="1800" dirty="0">
                <a:latin typeface="Arial"/>
                <a:cs typeface="Arial"/>
              </a:rPr>
              <a:t>str</a:t>
            </a:r>
            <a:r>
              <a:rPr sz="1800" spc="-10" dirty="0">
                <a:latin typeface="Arial"/>
                <a:cs typeface="Arial"/>
              </a:rPr>
              <a:t>u</a:t>
            </a:r>
            <a:r>
              <a:rPr sz="1800" dirty="0">
                <a:latin typeface="Arial"/>
                <a:cs typeface="Arial"/>
              </a:rPr>
              <a:t>ct</a:t>
            </a:r>
            <a:r>
              <a:rPr sz="1800" spc="-5" dirty="0">
                <a:latin typeface="Arial"/>
                <a:cs typeface="Arial"/>
              </a:rPr>
              <a:t>i</a:t>
            </a:r>
            <a:r>
              <a:rPr sz="1800" spc="-10" dirty="0">
                <a:latin typeface="Arial"/>
                <a:cs typeface="Arial"/>
              </a:rPr>
              <a:t>on </a:t>
            </a:r>
            <a:r>
              <a:rPr sz="1800" spc="-5" dirty="0">
                <a:latin typeface="Arial"/>
                <a:cs typeface="Arial"/>
              </a:rPr>
              <a:t>i</a:t>
            </a:r>
            <a:r>
              <a:rPr sz="1800" dirty="0">
                <a:latin typeface="Arial"/>
                <a:cs typeface="Arial"/>
              </a:rPr>
              <a:t>n</a:t>
            </a:r>
            <a:r>
              <a:rPr sz="1800" spc="-5" dirty="0">
                <a:latin typeface="Arial"/>
                <a:cs typeface="Arial"/>
              </a:rPr>
              <a:t> </a:t>
            </a:r>
            <a:r>
              <a:rPr sz="1800" spc="-10" dirty="0">
                <a:latin typeface="Arial"/>
                <a:cs typeface="Arial"/>
              </a:rPr>
              <a:t>o</a:t>
            </a:r>
            <a:r>
              <a:rPr sz="1800" dirty="0">
                <a:latin typeface="Arial"/>
                <a:cs typeface="Arial"/>
              </a:rPr>
              <a:t>r</a:t>
            </a:r>
            <a:r>
              <a:rPr sz="1800" spc="-10" dirty="0">
                <a:latin typeface="Arial"/>
                <a:cs typeface="Arial"/>
              </a:rPr>
              <a:t>de</a:t>
            </a:r>
            <a:r>
              <a:rPr sz="1800" dirty="0">
                <a:latin typeface="Arial"/>
                <a:cs typeface="Arial"/>
              </a:rPr>
              <a:t>r</a:t>
            </a:r>
            <a:r>
              <a:rPr sz="1800" spc="15" dirty="0">
                <a:latin typeface="Arial"/>
                <a:cs typeface="Arial"/>
              </a:rPr>
              <a:t> </a:t>
            </a:r>
            <a:r>
              <a:rPr sz="1800" dirty="0">
                <a:latin typeface="Arial"/>
                <a:cs typeface="Arial"/>
              </a:rPr>
              <a:t>to</a:t>
            </a:r>
            <a:r>
              <a:rPr sz="1800" spc="-5" dirty="0">
                <a:latin typeface="Arial"/>
                <a:cs typeface="Arial"/>
              </a:rPr>
              <a:t> </a:t>
            </a:r>
            <a:r>
              <a:rPr sz="1800" spc="-10" dirty="0">
                <a:latin typeface="Arial"/>
                <a:cs typeface="Arial"/>
              </a:rPr>
              <a:t>p</a:t>
            </a:r>
            <a:r>
              <a:rPr sz="1800" dirty="0">
                <a:latin typeface="Arial"/>
                <a:cs typeface="Arial"/>
              </a:rPr>
              <a:t>r</a:t>
            </a:r>
            <a:r>
              <a:rPr sz="1800" spc="-10" dirty="0">
                <a:latin typeface="Arial"/>
                <a:cs typeface="Arial"/>
              </a:rPr>
              <a:t>o</a:t>
            </a:r>
            <a:r>
              <a:rPr sz="1800" dirty="0">
                <a:latin typeface="Arial"/>
                <a:cs typeface="Arial"/>
              </a:rPr>
              <a:t>v</a:t>
            </a:r>
            <a:r>
              <a:rPr sz="1800" spc="-5" dirty="0">
                <a:latin typeface="Arial"/>
                <a:cs typeface="Arial"/>
              </a:rPr>
              <a:t>i</a:t>
            </a:r>
            <a:r>
              <a:rPr sz="1800" spc="-10" dirty="0">
                <a:latin typeface="Arial"/>
                <a:cs typeface="Arial"/>
              </a:rPr>
              <a:t>d</a:t>
            </a:r>
            <a:r>
              <a:rPr sz="1800" dirty="0">
                <a:latin typeface="Arial"/>
                <a:cs typeface="Arial"/>
              </a:rPr>
              <a:t>e</a:t>
            </a:r>
            <a:r>
              <a:rPr sz="1800" spc="10" dirty="0">
                <a:latin typeface="Arial"/>
                <a:cs typeface="Arial"/>
              </a:rPr>
              <a:t> </a:t>
            </a:r>
            <a:r>
              <a:rPr sz="1800" dirty="0">
                <a:latin typeface="Arial"/>
                <a:cs typeface="Arial"/>
              </a:rPr>
              <a:t>c</a:t>
            </a:r>
            <a:r>
              <a:rPr sz="1800" spc="-10" dirty="0">
                <a:latin typeface="Arial"/>
                <a:cs typeface="Arial"/>
              </a:rPr>
              <a:t>on</a:t>
            </a:r>
            <a:r>
              <a:rPr sz="1800" dirty="0">
                <a:latin typeface="Arial"/>
                <a:cs typeface="Arial"/>
              </a:rPr>
              <a:t>f</a:t>
            </a:r>
            <a:r>
              <a:rPr sz="1800" spc="-5" dirty="0">
                <a:latin typeface="Arial"/>
                <a:cs typeface="Arial"/>
              </a:rPr>
              <a:t>i</a:t>
            </a:r>
            <a:r>
              <a:rPr sz="1800" spc="-10" dirty="0">
                <a:latin typeface="Arial"/>
                <a:cs typeface="Arial"/>
              </a:rPr>
              <a:t>den</a:t>
            </a:r>
            <a:r>
              <a:rPr sz="1800" dirty="0">
                <a:latin typeface="Arial"/>
                <a:cs typeface="Arial"/>
              </a:rPr>
              <a:t>t</a:t>
            </a:r>
            <a:r>
              <a:rPr sz="1800" spc="-5" dirty="0">
                <a:latin typeface="Arial"/>
                <a:cs typeface="Arial"/>
              </a:rPr>
              <a:t>i</a:t>
            </a:r>
            <a:r>
              <a:rPr sz="1800" spc="-10" dirty="0">
                <a:latin typeface="Arial"/>
                <a:cs typeface="Arial"/>
              </a:rPr>
              <a:t>a</a:t>
            </a:r>
            <a:r>
              <a:rPr sz="1800" spc="-5" dirty="0">
                <a:latin typeface="Arial"/>
                <a:cs typeface="Arial"/>
              </a:rPr>
              <a:t>li</a:t>
            </a:r>
            <a:r>
              <a:rPr sz="1800" dirty="0">
                <a:latin typeface="Arial"/>
                <a:cs typeface="Arial"/>
              </a:rPr>
              <a:t>t</a:t>
            </a:r>
            <a:r>
              <a:rPr sz="1800" spc="-25" dirty="0">
                <a:latin typeface="Arial"/>
                <a:cs typeface="Arial"/>
              </a:rPr>
              <a:t>y</a:t>
            </a:r>
            <a:r>
              <a:rPr sz="1800" dirty="0">
                <a:latin typeface="Arial"/>
                <a:cs typeface="Arial"/>
              </a:rPr>
              <a:t>,</a:t>
            </a:r>
            <a:r>
              <a:rPr sz="1800" spc="55" dirty="0">
                <a:latin typeface="Arial"/>
                <a:cs typeface="Arial"/>
              </a:rPr>
              <a:t> </a:t>
            </a:r>
            <a:r>
              <a:rPr sz="1800" spc="-5" dirty="0">
                <a:latin typeface="Arial"/>
                <a:cs typeface="Arial"/>
              </a:rPr>
              <a:t>i</a:t>
            </a:r>
            <a:r>
              <a:rPr sz="1800" spc="-10" dirty="0">
                <a:latin typeface="Arial"/>
                <a:cs typeface="Arial"/>
              </a:rPr>
              <a:t>n</a:t>
            </a:r>
            <a:r>
              <a:rPr sz="1800" dirty="0">
                <a:latin typeface="Arial"/>
                <a:cs typeface="Arial"/>
              </a:rPr>
              <a:t>t</a:t>
            </a:r>
            <a:r>
              <a:rPr sz="1800" spc="-10" dirty="0">
                <a:latin typeface="Arial"/>
                <a:cs typeface="Arial"/>
              </a:rPr>
              <a:t>eg</a:t>
            </a:r>
            <a:r>
              <a:rPr sz="1800" dirty="0">
                <a:latin typeface="Arial"/>
                <a:cs typeface="Arial"/>
              </a:rPr>
              <a:t>r</a:t>
            </a:r>
            <a:r>
              <a:rPr sz="1800" spc="-5" dirty="0">
                <a:latin typeface="Arial"/>
                <a:cs typeface="Arial"/>
              </a:rPr>
              <a:t>i</a:t>
            </a:r>
            <a:r>
              <a:rPr sz="1800" dirty="0">
                <a:latin typeface="Arial"/>
                <a:cs typeface="Arial"/>
              </a:rPr>
              <a:t>t</a:t>
            </a:r>
            <a:r>
              <a:rPr sz="1800" spc="-25" dirty="0">
                <a:latin typeface="Arial"/>
                <a:cs typeface="Arial"/>
              </a:rPr>
              <a:t>y</a:t>
            </a:r>
            <a:r>
              <a:rPr sz="1800" dirty="0">
                <a:latin typeface="Arial"/>
                <a:cs typeface="Arial"/>
              </a:rPr>
              <a:t>,</a:t>
            </a:r>
            <a:r>
              <a:rPr sz="1800" spc="30" dirty="0">
                <a:latin typeface="Arial"/>
                <a:cs typeface="Arial"/>
              </a:rPr>
              <a:t> </a:t>
            </a:r>
            <a:r>
              <a:rPr sz="1800" spc="-10" dirty="0">
                <a:latin typeface="Arial"/>
                <a:cs typeface="Arial"/>
              </a:rPr>
              <a:t>an</a:t>
            </a:r>
            <a:r>
              <a:rPr sz="1800" dirty="0">
                <a:latin typeface="Arial"/>
                <a:cs typeface="Arial"/>
              </a:rPr>
              <a:t>d</a:t>
            </a:r>
            <a:r>
              <a:rPr sz="1800" spc="10" dirty="0">
                <a:latin typeface="Arial"/>
                <a:cs typeface="Arial"/>
              </a:rPr>
              <a:t> </a:t>
            </a:r>
            <a:r>
              <a:rPr sz="1800" spc="-10" dirty="0">
                <a:latin typeface="Arial"/>
                <a:cs typeface="Arial"/>
              </a:rPr>
              <a:t>a</a:t>
            </a:r>
            <a:r>
              <a:rPr sz="1800" dirty="0">
                <a:latin typeface="Arial"/>
                <a:cs typeface="Arial"/>
              </a:rPr>
              <a:t>v</a:t>
            </a:r>
            <a:r>
              <a:rPr sz="1800" spc="-10" dirty="0">
                <a:latin typeface="Arial"/>
                <a:cs typeface="Arial"/>
              </a:rPr>
              <a:t>a</a:t>
            </a:r>
            <a:r>
              <a:rPr sz="1800" spc="-5" dirty="0">
                <a:latin typeface="Arial"/>
                <a:cs typeface="Arial"/>
              </a:rPr>
              <a:t>il</a:t>
            </a:r>
            <a:r>
              <a:rPr sz="1800" spc="-10" dirty="0">
                <a:latin typeface="Arial"/>
                <a:cs typeface="Arial"/>
              </a:rPr>
              <a:t>ab</a:t>
            </a:r>
            <a:r>
              <a:rPr sz="1800" spc="-5" dirty="0">
                <a:latin typeface="Arial"/>
                <a:cs typeface="Arial"/>
              </a:rPr>
              <a:t>ili</a:t>
            </a:r>
            <a:r>
              <a:rPr sz="1800" dirty="0">
                <a:latin typeface="Arial"/>
                <a:cs typeface="Arial"/>
              </a:rPr>
              <a:t>t</a:t>
            </a:r>
            <a:r>
              <a:rPr sz="1800" spc="-25" dirty="0">
                <a:latin typeface="Arial"/>
                <a:cs typeface="Arial"/>
              </a:rPr>
              <a:t>y</a:t>
            </a:r>
            <a:r>
              <a:rPr sz="1800" dirty="0">
                <a:latin typeface="Arial"/>
                <a:cs typeface="Arial"/>
              </a:rPr>
              <a:t>.</a:t>
            </a:r>
            <a:endParaRPr sz="1800">
              <a:latin typeface="Arial"/>
              <a:cs typeface="Arial"/>
            </a:endParaRPr>
          </a:p>
          <a:p>
            <a:pPr marL="241300" marR="109220" indent="-228600" algn="just">
              <a:lnSpc>
                <a:spcPct val="100000"/>
              </a:lnSpc>
              <a:spcBef>
                <a:spcPts val="860"/>
              </a:spcBef>
            </a:pPr>
            <a:r>
              <a:rPr sz="1800" dirty="0">
                <a:latin typeface="Webdings"/>
                <a:cs typeface="Webdings"/>
              </a:rPr>
              <a:t></a:t>
            </a:r>
            <a:r>
              <a:rPr sz="1800" dirty="0">
                <a:latin typeface="Arial"/>
                <a:cs typeface="Arial"/>
              </a:rPr>
              <a:t>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10" dirty="0">
                <a:latin typeface="Arial"/>
                <a:cs typeface="Arial"/>
              </a:rPr>
              <a:t> </a:t>
            </a:r>
            <a:r>
              <a:rPr sz="1800" dirty="0">
                <a:latin typeface="Arial"/>
                <a:cs typeface="Arial"/>
              </a:rPr>
              <a:t>s</a:t>
            </a:r>
            <a:r>
              <a:rPr sz="1800" spc="-10" dirty="0">
                <a:latin typeface="Arial"/>
                <a:cs typeface="Arial"/>
              </a:rPr>
              <a:t>e</a:t>
            </a:r>
            <a:r>
              <a:rPr sz="1800" dirty="0">
                <a:latin typeface="Arial"/>
                <a:cs typeface="Arial"/>
              </a:rPr>
              <a:t>c</a:t>
            </a:r>
            <a:r>
              <a:rPr sz="1800" spc="-10" dirty="0">
                <a:latin typeface="Arial"/>
                <a:cs typeface="Arial"/>
              </a:rPr>
              <a:t>u</a:t>
            </a:r>
            <a:r>
              <a:rPr sz="1800" dirty="0">
                <a:latin typeface="Arial"/>
                <a:cs typeface="Arial"/>
              </a:rPr>
              <a:t>r</a:t>
            </a:r>
            <a:r>
              <a:rPr sz="1800" spc="-5" dirty="0">
                <a:latin typeface="Arial"/>
                <a:cs typeface="Arial"/>
              </a:rPr>
              <a:t>i</a:t>
            </a:r>
            <a:r>
              <a:rPr sz="1800" dirty="0">
                <a:latin typeface="Arial"/>
                <a:cs typeface="Arial"/>
              </a:rPr>
              <a:t>ty </a:t>
            </a:r>
            <a:r>
              <a:rPr sz="1800" spc="-5" dirty="0">
                <a:latin typeface="Arial"/>
                <a:cs typeface="Arial"/>
              </a:rPr>
              <a:t>i</a:t>
            </a:r>
            <a:r>
              <a:rPr sz="1800" dirty="0">
                <a:latin typeface="Arial"/>
                <a:cs typeface="Arial"/>
              </a:rPr>
              <a:t>s </a:t>
            </a:r>
            <a:r>
              <a:rPr sz="1800" spc="-10" dirty="0">
                <a:latin typeface="Arial"/>
                <a:cs typeface="Arial"/>
              </a:rPr>
              <a:t>a</a:t>
            </a:r>
            <a:r>
              <a:rPr sz="1800" dirty="0">
                <a:latin typeface="Arial"/>
                <a:cs typeface="Arial"/>
              </a:rPr>
              <a:t>c</a:t>
            </a:r>
            <a:r>
              <a:rPr sz="1800" spc="-10" dirty="0">
                <a:latin typeface="Arial"/>
                <a:cs typeface="Arial"/>
              </a:rPr>
              <a:t>h</a:t>
            </a:r>
            <a:r>
              <a:rPr sz="1800" spc="-5" dirty="0">
                <a:latin typeface="Arial"/>
                <a:cs typeface="Arial"/>
              </a:rPr>
              <a:t>i</a:t>
            </a:r>
            <a:r>
              <a:rPr sz="1800" spc="-10" dirty="0">
                <a:latin typeface="Arial"/>
                <a:cs typeface="Arial"/>
              </a:rPr>
              <a:t>e</a:t>
            </a:r>
            <a:r>
              <a:rPr sz="1800" dirty="0">
                <a:latin typeface="Arial"/>
                <a:cs typeface="Arial"/>
              </a:rPr>
              <a:t>v</a:t>
            </a:r>
            <a:r>
              <a:rPr sz="1800" spc="-10" dirty="0">
                <a:latin typeface="Arial"/>
                <a:cs typeface="Arial"/>
              </a:rPr>
              <a:t>e</a:t>
            </a:r>
            <a:r>
              <a:rPr sz="1800" dirty="0">
                <a:latin typeface="Arial"/>
                <a:cs typeface="Arial"/>
              </a:rPr>
              <a:t>d</a:t>
            </a:r>
            <a:r>
              <a:rPr sz="1800" spc="20"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r</a:t>
            </a:r>
            <a:r>
              <a:rPr sz="1800" spc="-10" dirty="0">
                <a:latin typeface="Arial"/>
                <a:cs typeface="Arial"/>
              </a:rPr>
              <a:t>oug</a:t>
            </a:r>
            <a:r>
              <a:rPr sz="1800" dirty="0">
                <a:latin typeface="Arial"/>
                <a:cs typeface="Arial"/>
              </a:rPr>
              <a:t>h</a:t>
            </a:r>
            <a:r>
              <a:rPr sz="1800" spc="10" dirty="0">
                <a:latin typeface="Arial"/>
                <a:cs typeface="Arial"/>
              </a:rPr>
              <a:t> </a:t>
            </a:r>
            <a:r>
              <a:rPr sz="1800" spc="-5" dirty="0">
                <a:latin typeface="Arial"/>
                <a:cs typeface="Arial"/>
              </a:rPr>
              <a:t>i</a:t>
            </a:r>
            <a:r>
              <a:rPr sz="1800" dirty="0">
                <a:latin typeface="Arial"/>
                <a:cs typeface="Arial"/>
              </a:rPr>
              <a:t>m</a:t>
            </a:r>
            <a:r>
              <a:rPr sz="1800" spc="-10" dirty="0">
                <a:latin typeface="Arial"/>
                <a:cs typeface="Arial"/>
              </a:rPr>
              <a:t>p</a:t>
            </a:r>
            <a:r>
              <a:rPr sz="1800" spc="-5" dirty="0">
                <a:latin typeface="Arial"/>
                <a:cs typeface="Arial"/>
              </a:rPr>
              <a:t>l</a:t>
            </a:r>
            <a:r>
              <a:rPr sz="1800" spc="-10" dirty="0">
                <a:latin typeface="Arial"/>
                <a:cs typeface="Arial"/>
              </a:rPr>
              <a:t>e</a:t>
            </a:r>
            <a:r>
              <a:rPr sz="1800" dirty="0">
                <a:latin typeface="Arial"/>
                <a:cs typeface="Arial"/>
              </a:rPr>
              <a:t>m</a:t>
            </a:r>
            <a:r>
              <a:rPr sz="1800" spc="-10" dirty="0">
                <a:latin typeface="Arial"/>
                <a:cs typeface="Arial"/>
              </a:rPr>
              <a:t>en</a:t>
            </a:r>
            <a:r>
              <a:rPr sz="1800" dirty="0">
                <a:latin typeface="Arial"/>
                <a:cs typeface="Arial"/>
              </a:rPr>
              <a:t>t</a:t>
            </a:r>
            <a:r>
              <a:rPr sz="1800" spc="-5" dirty="0">
                <a:latin typeface="Arial"/>
                <a:cs typeface="Arial"/>
              </a:rPr>
              <a:t>i</a:t>
            </a:r>
            <a:r>
              <a:rPr sz="1800" spc="-10" dirty="0">
                <a:latin typeface="Arial"/>
                <a:cs typeface="Arial"/>
              </a:rPr>
              <a:t>n</a:t>
            </a:r>
            <a:r>
              <a:rPr sz="1800" dirty="0">
                <a:latin typeface="Arial"/>
                <a:cs typeface="Arial"/>
              </a:rPr>
              <a:t>g</a:t>
            </a:r>
            <a:r>
              <a:rPr sz="1800" spc="20" dirty="0">
                <a:latin typeface="Arial"/>
                <a:cs typeface="Arial"/>
              </a:rPr>
              <a:t> </a:t>
            </a:r>
            <a:r>
              <a:rPr sz="1800" dirty="0">
                <a:latin typeface="Arial"/>
                <a:cs typeface="Arial"/>
              </a:rPr>
              <a:t>t</a:t>
            </a:r>
            <a:r>
              <a:rPr sz="1800" spc="-10" dirty="0">
                <a:latin typeface="Arial"/>
                <a:cs typeface="Arial"/>
              </a:rPr>
              <a:t>e</a:t>
            </a:r>
            <a:r>
              <a:rPr sz="1800" dirty="0">
                <a:latin typeface="Arial"/>
                <a:cs typeface="Arial"/>
              </a:rPr>
              <a:t>c</a:t>
            </a:r>
            <a:r>
              <a:rPr sz="1800" spc="-10" dirty="0">
                <a:latin typeface="Arial"/>
                <a:cs typeface="Arial"/>
              </a:rPr>
              <a:t>hn</a:t>
            </a:r>
            <a:r>
              <a:rPr sz="1800" spc="-5" dirty="0">
                <a:latin typeface="Arial"/>
                <a:cs typeface="Arial"/>
              </a:rPr>
              <a:t>i</a:t>
            </a:r>
            <a:r>
              <a:rPr sz="1800" dirty="0">
                <a:latin typeface="Arial"/>
                <a:cs typeface="Arial"/>
              </a:rPr>
              <a:t>c</a:t>
            </a:r>
            <a:r>
              <a:rPr sz="1800" spc="-10" dirty="0">
                <a:latin typeface="Arial"/>
                <a:cs typeface="Arial"/>
              </a:rPr>
              <a:t>a</a:t>
            </a:r>
            <a:r>
              <a:rPr sz="1800" spc="-5" dirty="0">
                <a:latin typeface="Arial"/>
                <a:cs typeface="Arial"/>
              </a:rPr>
              <a:t>l</a:t>
            </a:r>
            <a:r>
              <a:rPr sz="1800" dirty="0">
                <a:latin typeface="Arial"/>
                <a:cs typeface="Arial"/>
              </a:rPr>
              <a:t>,</a:t>
            </a:r>
            <a:r>
              <a:rPr sz="1800" spc="15" dirty="0">
                <a:latin typeface="Arial"/>
                <a:cs typeface="Arial"/>
              </a:rPr>
              <a:t> </a:t>
            </a:r>
            <a:r>
              <a:rPr sz="1800" dirty="0">
                <a:latin typeface="Arial"/>
                <a:cs typeface="Arial"/>
              </a:rPr>
              <a:t>m</a:t>
            </a:r>
            <a:r>
              <a:rPr sz="1800" spc="-10" dirty="0">
                <a:latin typeface="Arial"/>
                <a:cs typeface="Arial"/>
              </a:rPr>
              <a:t>anage</a:t>
            </a:r>
            <a:r>
              <a:rPr sz="1800" dirty="0">
                <a:latin typeface="Arial"/>
                <a:cs typeface="Arial"/>
              </a:rPr>
              <a:t>m</a:t>
            </a:r>
            <a:r>
              <a:rPr sz="1800" spc="-10" dirty="0">
                <a:latin typeface="Arial"/>
                <a:cs typeface="Arial"/>
              </a:rPr>
              <a:t>en</a:t>
            </a:r>
            <a:r>
              <a:rPr sz="1800" dirty="0">
                <a:latin typeface="Arial"/>
                <a:cs typeface="Arial"/>
              </a:rPr>
              <a:t>t, </a:t>
            </a:r>
            <a:r>
              <a:rPr sz="1800" spc="-10" dirty="0">
                <a:latin typeface="Arial"/>
                <a:cs typeface="Arial"/>
              </a:rPr>
              <a:t>an</a:t>
            </a:r>
            <a:r>
              <a:rPr sz="1800" dirty="0">
                <a:latin typeface="Arial"/>
                <a:cs typeface="Arial"/>
              </a:rPr>
              <a:t>d</a:t>
            </a:r>
            <a:r>
              <a:rPr sz="1800" spc="10" dirty="0">
                <a:latin typeface="Arial"/>
                <a:cs typeface="Arial"/>
              </a:rPr>
              <a:t> </a:t>
            </a:r>
            <a:r>
              <a:rPr sz="1800" spc="-10" dirty="0">
                <a:latin typeface="Arial"/>
                <a:cs typeface="Arial"/>
              </a:rPr>
              <a:t>ope</a:t>
            </a:r>
            <a:r>
              <a:rPr sz="1800" dirty="0">
                <a:latin typeface="Arial"/>
                <a:cs typeface="Arial"/>
              </a:rPr>
              <a:t>r</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ona</a:t>
            </a:r>
            <a:r>
              <a:rPr sz="1800" dirty="0">
                <a:latin typeface="Arial"/>
                <a:cs typeface="Arial"/>
              </a:rPr>
              <a:t>l</a:t>
            </a:r>
            <a:r>
              <a:rPr sz="1800" spc="20" dirty="0">
                <a:latin typeface="Arial"/>
                <a:cs typeface="Arial"/>
              </a:rPr>
              <a:t> </a:t>
            </a:r>
            <a:r>
              <a:rPr sz="1800" dirty="0">
                <a:latin typeface="Arial"/>
                <a:cs typeface="Arial"/>
              </a:rPr>
              <a:t>m</a:t>
            </a:r>
            <a:r>
              <a:rPr sz="1800" spc="-10" dirty="0">
                <a:latin typeface="Arial"/>
                <a:cs typeface="Arial"/>
              </a:rPr>
              <a:t>ea</a:t>
            </a:r>
            <a:r>
              <a:rPr sz="1800" dirty="0">
                <a:latin typeface="Arial"/>
                <a:cs typeface="Arial"/>
              </a:rPr>
              <a:t>s</a:t>
            </a:r>
            <a:r>
              <a:rPr sz="1800" spc="-10" dirty="0">
                <a:latin typeface="Arial"/>
                <a:cs typeface="Arial"/>
              </a:rPr>
              <a:t>u</a:t>
            </a:r>
            <a:r>
              <a:rPr sz="1800" dirty="0">
                <a:latin typeface="Arial"/>
                <a:cs typeface="Arial"/>
              </a:rPr>
              <a:t>r</a:t>
            </a:r>
            <a:r>
              <a:rPr sz="1800" spc="-10" dirty="0">
                <a:latin typeface="Arial"/>
                <a:cs typeface="Arial"/>
              </a:rPr>
              <a:t>e</a:t>
            </a:r>
            <a:r>
              <a:rPr sz="1800" dirty="0">
                <a:latin typeface="Arial"/>
                <a:cs typeface="Arial"/>
              </a:rPr>
              <a:t>s</a:t>
            </a:r>
            <a:r>
              <a:rPr sz="1800" spc="15" dirty="0">
                <a:latin typeface="Arial"/>
                <a:cs typeface="Arial"/>
              </a:rPr>
              <a:t> </a:t>
            </a:r>
            <a:r>
              <a:rPr sz="1800" spc="-10" dirty="0">
                <a:latin typeface="Arial"/>
                <a:cs typeface="Arial"/>
              </a:rPr>
              <a:t>de</a:t>
            </a:r>
            <a:r>
              <a:rPr sz="1800" dirty="0">
                <a:latin typeface="Arial"/>
                <a:cs typeface="Arial"/>
              </a:rPr>
              <a:t>s</a:t>
            </a:r>
            <a:r>
              <a:rPr sz="1800" spc="-5" dirty="0">
                <a:latin typeface="Arial"/>
                <a:cs typeface="Arial"/>
              </a:rPr>
              <a:t>i</a:t>
            </a:r>
            <a:r>
              <a:rPr sz="1800" spc="-10" dirty="0">
                <a:latin typeface="Arial"/>
                <a:cs typeface="Arial"/>
              </a:rPr>
              <a:t>gne</a:t>
            </a:r>
            <a:r>
              <a:rPr sz="1800" dirty="0">
                <a:latin typeface="Arial"/>
                <a:cs typeface="Arial"/>
              </a:rPr>
              <a:t>d</a:t>
            </a:r>
            <a:r>
              <a:rPr sz="1800" spc="20" dirty="0">
                <a:latin typeface="Arial"/>
                <a:cs typeface="Arial"/>
              </a:rPr>
              <a:t> </a:t>
            </a:r>
            <a:r>
              <a:rPr sz="1800" dirty="0">
                <a:latin typeface="Arial"/>
                <a:cs typeface="Arial"/>
              </a:rPr>
              <a:t>to</a:t>
            </a:r>
            <a:r>
              <a:rPr sz="1800" spc="-5" dirty="0">
                <a:latin typeface="Arial"/>
                <a:cs typeface="Arial"/>
              </a:rPr>
              <a:t> </a:t>
            </a:r>
            <a:r>
              <a:rPr sz="1800" spc="-10" dirty="0">
                <a:latin typeface="Arial"/>
                <a:cs typeface="Arial"/>
              </a:rPr>
              <a:t>p</a:t>
            </a:r>
            <a:r>
              <a:rPr sz="1800" dirty="0">
                <a:latin typeface="Arial"/>
                <a:cs typeface="Arial"/>
              </a:rPr>
              <a:t>r</a:t>
            </a:r>
            <a:r>
              <a:rPr sz="1800" spc="-10" dirty="0">
                <a:latin typeface="Arial"/>
                <a:cs typeface="Arial"/>
              </a:rPr>
              <a:t>o</a:t>
            </a:r>
            <a:r>
              <a:rPr sz="1800" dirty="0">
                <a:latin typeface="Arial"/>
                <a:cs typeface="Arial"/>
              </a:rPr>
              <a:t>t</a:t>
            </a:r>
            <a:r>
              <a:rPr sz="1800" spc="-10" dirty="0">
                <a:latin typeface="Arial"/>
                <a:cs typeface="Arial"/>
              </a:rPr>
              <a:t>e</a:t>
            </a:r>
            <a:r>
              <a:rPr sz="1800" dirty="0">
                <a:latin typeface="Arial"/>
                <a:cs typeface="Arial"/>
              </a:rPr>
              <a:t>ct</a:t>
            </a:r>
            <a:r>
              <a:rPr sz="1800" spc="5"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a:t>
            </a:r>
            <a:r>
              <a:rPr sz="1800" b="1" spc="-5" dirty="0">
                <a:latin typeface="Arial"/>
                <a:cs typeface="Arial"/>
              </a:rPr>
              <a:t>c</a:t>
            </a:r>
            <a:r>
              <a:rPr sz="1800" b="1" dirty="0">
                <a:latin typeface="Arial"/>
                <a:cs typeface="Arial"/>
              </a:rPr>
              <a:t>onfid</a:t>
            </a:r>
            <a:r>
              <a:rPr sz="1800" b="1" spc="-5" dirty="0">
                <a:latin typeface="Arial"/>
                <a:cs typeface="Arial"/>
              </a:rPr>
              <a:t>e</a:t>
            </a:r>
            <a:r>
              <a:rPr sz="1800" b="1" dirty="0">
                <a:latin typeface="Arial"/>
                <a:cs typeface="Arial"/>
              </a:rPr>
              <a:t>nti</a:t>
            </a:r>
            <a:r>
              <a:rPr sz="1800" b="1" spc="-5" dirty="0">
                <a:latin typeface="Arial"/>
                <a:cs typeface="Arial"/>
              </a:rPr>
              <a:t>a</a:t>
            </a:r>
            <a:r>
              <a:rPr sz="1800" b="1" dirty="0">
                <a:latin typeface="Arial"/>
                <a:cs typeface="Arial"/>
              </a:rPr>
              <a:t>lit</a:t>
            </a:r>
            <a:r>
              <a:rPr sz="1800" b="1" spc="-20" dirty="0">
                <a:latin typeface="Arial"/>
                <a:cs typeface="Arial"/>
              </a:rPr>
              <a:t>y</a:t>
            </a:r>
            <a:r>
              <a:rPr sz="1800" b="1" dirty="0">
                <a:latin typeface="Arial"/>
                <a:cs typeface="Arial"/>
              </a:rPr>
              <a:t>,</a:t>
            </a:r>
            <a:r>
              <a:rPr sz="1800" b="1" spc="-5" dirty="0">
                <a:latin typeface="Arial"/>
                <a:cs typeface="Arial"/>
              </a:rPr>
              <a:t> a</a:t>
            </a:r>
            <a:r>
              <a:rPr sz="1800" b="1" spc="-45" dirty="0">
                <a:latin typeface="Arial"/>
                <a:cs typeface="Arial"/>
              </a:rPr>
              <a:t>v</a:t>
            </a:r>
            <a:r>
              <a:rPr sz="1800" b="1" spc="-5" dirty="0">
                <a:latin typeface="Arial"/>
                <a:cs typeface="Arial"/>
              </a:rPr>
              <a:t>a</a:t>
            </a:r>
            <a:r>
              <a:rPr sz="1800" b="1" dirty="0">
                <a:latin typeface="Arial"/>
                <a:cs typeface="Arial"/>
              </a:rPr>
              <a:t>il</a:t>
            </a:r>
            <a:r>
              <a:rPr sz="1800" b="1" spc="-5" dirty="0">
                <a:latin typeface="Arial"/>
                <a:cs typeface="Arial"/>
              </a:rPr>
              <a:t>a</a:t>
            </a:r>
            <a:r>
              <a:rPr sz="1800" b="1" dirty="0">
                <a:latin typeface="Arial"/>
                <a:cs typeface="Arial"/>
              </a:rPr>
              <a:t>bilit</a:t>
            </a:r>
            <a:r>
              <a:rPr sz="1800" b="1" spc="-20" dirty="0">
                <a:latin typeface="Arial"/>
                <a:cs typeface="Arial"/>
              </a:rPr>
              <a:t>y</a:t>
            </a:r>
            <a:r>
              <a:rPr sz="1800" b="1" dirty="0">
                <a:latin typeface="Arial"/>
                <a:cs typeface="Arial"/>
              </a:rPr>
              <a:t>, </a:t>
            </a:r>
            <a:r>
              <a:rPr sz="1800" b="1" spc="-5" dirty="0">
                <a:latin typeface="Arial"/>
                <a:cs typeface="Arial"/>
              </a:rPr>
              <a:t>a</a:t>
            </a:r>
            <a:r>
              <a:rPr sz="1800" b="1" dirty="0">
                <a:latin typeface="Arial"/>
                <a:cs typeface="Arial"/>
              </a:rPr>
              <a:t>nd</a:t>
            </a:r>
            <a:r>
              <a:rPr sz="1800" b="1" spc="-5" dirty="0">
                <a:latin typeface="Arial"/>
                <a:cs typeface="Arial"/>
              </a:rPr>
              <a:t> </a:t>
            </a:r>
            <a:r>
              <a:rPr sz="1800" b="1" dirty="0">
                <a:latin typeface="Arial"/>
                <a:cs typeface="Arial"/>
              </a:rPr>
              <a:t>int</a:t>
            </a:r>
            <a:r>
              <a:rPr sz="1800" b="1" spc="-5" dirty="0">
                <a:latin typeface="Arial"/>
                <a:cs typeface="Arial"/>
              </a:rPr>
              <a:t>e</a:t>
            </a:r>
            <a:r>
              <a:rPr sz="1800" b="1" dirty="0">
                <a:latin typeface="Arial"/>
                <a:cs typeface="Arial"/>
              </a:rPr>
              <a:t>g</a:t>
            </a:r>
            <a:r>
              <a:rPr sz="1800" b="1" spc="-5" dirty="0">
                <a:latin typeface="Arial"/>
                <a:cs typeface="Arial"/>
              </a:rPr>
              <a:t>r</a:t>
            </a:r>
            <a:r>
              <a:rPr sz="1800" b="1" dirty="0">
                <a:latin typeface="Arial"/>
                <a:cs typeface="Arial"/>
              </a:rPr>
              <a:t>ity</a:t>
            </a:r>
            <a:r>
              <a:rPr sz="1800" b="1" spc="-5"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on.</a:t>
            </a:r>
            <a:endParaRPr sz="1800">
              <a:latin typeface="Arial"/>
              <a:cs typeface="Arial"/>
            </a:endParaRPr>
          </a:p>
          <a:p>
            <a:pPr marL="241300" marR="167005" indent="-228600" algn="just">
              <a:lnSpc>
                <a:spcPct val="100000"/>
              </a:lnSpc>
              <a:spcBef>
                <a:spcPts val="865"/>
              </a:spcBef>
            </a:pPr>
            <a:r>
              <a:rPr sz="1800" dirty="0">
                <a:latin typeface="Webdings"/>
                <a:cs typeface="Webdings"/>
              </a:rPr>
              <a:t></a:t>
            </a:r>
            <a:r>
              <a:rPr sz="1800" spc="15" dirty="0">
                <a:latin typeface="Arial"/>
                <a:cs typeface="Arial"/>
              </a:rPr>
              <a:t>T</a:t>
            </a:r>
            <a:r>
              <a:rPr sz="1800" spc="-10" dirty="0">
                <a:latin typeface="Arial"/>
                <a:cs typeface="Arial"/>
              </a:rPr>
              <a:t>h</a:t>
            </a:r>
            <a:r>
              <a:rPr sz="1800" dirty="0">
                <a:latin typeface="Arial"/>
                <a:cs typeface="Arial"/>
              </a:rPr>
              <a:t>e</a:t>
            </a:r>
            <a:r>
              <a:rPr sz="1800" spc="-15" dirty="0">
                <a:latin typeface="Arial"/>
                <a:cs typeface="Arial"/>
              </a:rPr>
              <a:t> </a:t>
            </a:r>
            <a:r>
              <a:rPr sz="1800" spc="-10" dirty="0">
                <a:latin typeface="Arial"/>
                <a:cs typeface="Arial"/>
              </a:rPr>
              <a:t>goa</a:t>
            </a:r>
            <a:r>
              <a:rPr sz="1800" dirty="0">
                <a:latin typeface="Arial"/>
                <a:cs typeface="Arial"/>
              </a:rPr>
              <a:t>l</a:t>
            </a:r>
            <a:r>
              <a:rPr sz="1800" spc="10"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a:t>
            </a:r>
            <a:r>
              <a:rPr sz="1800" spc="-10" dirty="0">
                <a:latin typeface="Arial"/>
                <a:cs typeface="Arial"/>
              </a:rPr>
              <a:t>a</a:t>
            </a:r>
            <a:r>
              <a:rPr sz="1800" dirty="0">
                <a:latin typeface="Arial"/>
                <a:cs typeface="Arial"/>
              </a:rPr>
              <a:t>n</a:t>
            </a:r>
            <a:r>
              <a:rPr sz="1800" spc="-5" dirty="0">
                <a:latin typeface="Arial"/>
                <a:cs typeface="Arial"/>
              </a:rPr>
              <a:t> </a:t>
            </a:r>
            <a:r>
              <a:rPr sz="1800" dirty="0">
                <a:latin typeface="Arial"/>
                <a:cs typeface="Arial"/>
              </a:rPr>
              <a:t>IS</a:t>
            </a:r>
            <a:r>
              <a:rPr sz="1800" spc="-10" dirty="0">
                <a:latin typeface="Arial"/>
                <a:cs typeface="Arial"/>
              </a:rPr>
              <a:t> p</a:t>
            </a:r>
            <a:r>
              <a:rPr sz="1800" dirty="0">
                <a:latin typeface="Arial"/>
                <a:cs typeface="Arial"/>
              </a:rPr>
              <a:t>r</a:t>
            </a:r>
            <a:r>
              <a:rPr sz="1800" spc="-10" dirty="0">
                <a:latin typeface="Arial"/>
                <a:cs typeface="Arial"/>
              </a:rPr>
              <a:t>og</a:t>
            </a:r>
            <a:r>
              <a:rPr sz="1800" dirty="0">
                <a:latin typeface="Arial"/>
                <a:cs typeface="Arial"/>
              </a:rPr>
              <a:t>r</a:t>
            </a:r>
            <a:r>
              <a:rPr sz="1800" spc="-10" dirty="0">
                <a:latin typeface="Arial"/>
                <a:cs typeface="Arial"/>
              </a:rPr>
              <a:t>a</a:t>
            </a:r>
            <a:r>
              <a:rPr sz="1800" dirty="0">
                <a:latin typeface="Arial"/>
                <a:cs typeface="Arial"/>
              </a:rPr>
              <a:t>m</a:t>
            </a:r>
            <a:r>
              <a:rPr sz="1800" spc="15" dirty="0">
                <a:latin typeface="Arial"/>
                <a:cs typeface="Arial"/>
              </a:rPr>
              <a:t> </a:t>
            </a:r>
            <a:r>
              <a:rPr sz="1800" spc="-5" dirty="0">
                <a:latin typeface="Arial"/>
                <a:cs typeface="Arial"/>
              </a:rPr>
              <a:t>i</a:t>
            </a:r>
            <a:r>
              <a:rPr sz="1800" dirty="0">
                <a:latin typeface="Arial"/>
                <a:cs typeface="Arial"/>
              </a:rPr>
              <a:t>s to</a:t>
            </a:r>
            <a:r>
              <a:rPr sz="1800" spc="-5" dirty="0">
                <a:latin typeface="Arial"/>
                <a:cs typeface="Arial"/>
              </a:rPr>
              <a:t> </a:t>
            </a:r>
            <a:r>
              <a:rPr sz="1800" b="1" dirty="0">
                <a:latin typeface="Arial"/>
                <a:cs typeface="Arial"/>
              </a:rPr>
              <a:t>und</a:t>
            </a:r>
            <a:r>
              <a:rPr sz="1800" b="1" spc="-10" dirty="0">
                <a:latin typeface="Arial"/>
                <a:cs typeface="Arial"/>
              </a:rPr>
              <a:t>e</a:t>
            </a:r>
            <a:r>
              <a:rPr sz="1800" b="1" spc="-5" dirty="0">
                <a:latin typeface="Arial"/>
                <a:cs typeface="Arial"/>
              </a:rPr>
              <a:t>r</a:t>
            </a:r>
            <a:r>
              <a:rPr sz="1800" b="1" spc="-10" dirty="0">
                <a:latin typeface="Arial"/>
                <a:cs typeface="Arial"/>
              </a:rPr>
              <a:t>s</a:t>
            </a:r>
            <a:r>
              <a:rPr sz="1800" b="1" dirty="0">
                <a:latin typeface="Arial"/>
                <a:cs typeface="Arial"/>
              </a:rPr>
              <a:t>t</a:t>
            </a:r>
            <a:r>
              <a:rPr sz="1800" b="1" spc="-10" dirty="0">
                <a:latin typeface="Arial"/>
                <a:cs typeface="Arial"/>
              </a:rPr>
              <a:t>a</a:t>
            </a:r>
            <a:r>
              <a:rPr sz="1800" b="1" dirty="0">
                <a:latin typeface="Arial"/>
                <a:cs typeface="Arial"/>
              </a:rPr>
              <a:t>nd,</a:t>
            </a:r>
            <a:r>
              <a:rPr sz="1800" b="1" spc="-5" dirty="0">
                <a:latin typeface="Arial"/>
                <a:cs typeface="Arial"/>
              </a:rPr>
              <a:t> m</a:t>
            </a:r>
            <a:r>
              <a:rPr sz="1800" b="1" spc="-10" dirty="0">
                <a:latin typeface="Arial"/>
                <a:cs typeface="Arial"/>
              </a:rPr>
              <a:t>a</a:t>
            </a:r>
            <a:r>
              <a:rPr sz="1800" b="1" dirty="0">
                <a:latin typeface="Arial"/>
                <a:cs typeface="Arial"/>
              </a:rPr>
              <a:t>n</a:t>
            </a:r>
            <a:r>
              <a:rPr sz="1800" b="1" spc="-10" dirty="0">
                <a:latin typeface="Arial"/>
                <a:cs typeface="Arial"/>
              </a:rPr>
              <a:t>a</a:t>
            </a:r>
            <a:r>
              <a:rPr sz="1800" b="1" dirty="0">
                <a:latin typeface="Arial"/>
                <a:cs typeface="Arial"/>
              </a:rPr>
              <a:t>g</a:t>
            </a:r>
            <a:r>
              <a:rPr sz="1800" b="1" spc="-10" dirty="0">
                <a:latin typeface="Arial"/>
                <a:cs typeface="Arial"/>
              </a:rPr>
              <a:t>e</a:t>
            </a:r>
            <a:r>
              <a:rPr sz="1800" b="1" dirty="0">
                <a:latin typeface="Arial"/>
                <a:cs typeface="Arial"/>
              </a:rPr>
              <a:t>,</a:t>
            </a:r>
            <a:r>
              <a:rPr sz="1800" b="1" spc="5" dirty="0">
                <a:latin typeface="Arial"/>
                <a:cs typeface="Arial"/>
              </a:rPr>
              <a:t> </a:t>
            </a:r>
            <a:r>
              <a:rPr sz="1800" b="1" spc="-10" dirty="0">
                <a:latin typeface="Arial"/>
                <a:cs typeface="Arial"/>
              </a:rPr>
              <a:t>a</a:t>
            </a:r>
            <a:r>
              <a:rPr sz="1800" b="1" dirty="0">
                <a:latin typeface="Arial"/>
                <a:cs typeface="Arial"/>
              </a:rPr>
              <a:t>nd</a:t>
            </a:r>
            <a:r>
              <a:rPr sz="1800" b="1" spc="-5" dirty="0">
                <a:latin typeface="Arial"/>
                <a:cs typeface="Arial"/>
              </a:rPr>
              <a:t> r</a:t>
            </a:r>
            <a:r>
              <a:rPr sz="1800" b="1" spc="-10" dirty="0">
                <a:latin typeface="Arial"/>
                <a:cs typeface="Arial"/>
              </a:rPr>
              <a:t>e</a:t>
            </a:r>
            <a:r>
              <a:rPr sz="1800" b="1" dirty="0">
                <a:latin typeface="Arial"/>
                <a:cs typeface="Arial"/>
              </a:rPr>
              <a:t>du</a:t>
            </a:r>
            <a:r>
              <a:rPr sz="1800" b="1" spc="-10" dirty="0">
                <a:latin typeface="Arial"/>
                <a:cs typeface="Arial"/>
              </a:rPr>
              <a:t>c</a:t>
            </a:r>
            <a:r>
              <a:rPr sz="1800" b="1" dirty="0">
                <a:latin typeface="Arial"/>
                <a:cs typeface="Arial"/>
              </a:rPr>
              <a:t>e</a:t>
            </a:r>
            <a:r>
              <a:rPr sz="1800" b="1" spc="10" dirty="0">
                <a:latin typeface="Arial"/>
                <a:cs typeface="Arial"/>
              </a:rPr>
              <a:t> </a:t>
            </a:r>
            <a:r>
              <a:rPr sz="1800" b="1" dirty="0">
                <a:latin typeface="Arial"/>
                <a:cs typeface="Arial"/>
              </a:rPr>
              <a:t>the</a:t>
            </a:r>
            <a:r>
              <a:rPr sz="1800" b="1" spc="-15" dirty="0">
                <a:latin typeface="Arial"/>
                <a:cs typeface="Arial"/>
              </a:rPr>
              <a:t> </a:t>
            </a:r>
            <a:r>
              <a:rPr sz="1800" b="1" spc="-5" dirty="0">
                <a:latin typeface="Arial"/>
                <a:cs typeface="Arial"/>
              </a:rPr>
              <a:t>r</a:t>
            </a:r>
            <a:r>
              <a:rPr sz="1800" b="1" dirty="0">
                <a:latin typeface="Arial"/>
                <a:cs typeface="Arial"/>
              </a:rPr>
              <a:t>i</a:t>
            </a:r>
            <a:r>
              <a:rPr sz="1800" b="1" spc="-10" dirty="0">
                <a:latin typeface="Arial"/>
                <a:cs typeface="Arial"/>
              </a:rPr>
              <a:t>s</a:t>
            </a:r>
            <a:r>
              <a:rPr sz="1800" b="1" dirty="0">
                <a:latin typeface="Arial"/>
                <a:cs typeface="Arial"/>
              </a:rPr>
              <a:t>k</a:t>
            </a:r>
            <a:r>
              <a:rPr sz="1800" b="1" spc="10" dirty="0">
                <a:latin typeface="Arial"/>
                <a:cs typeface="Arial"/>
              </a:rPr>
              <a:t> </a:t>
            </a:r>
            <a:r>
              <a:rPr sz="1800" b="1" dirty="0">
                <a:latin typeface="Arial"/>
                <a:cs typeface="Arial"/>
              </a:rPr>
              <a:t>to info</a:t>
            </a:r>
            <a:r>
              <a:rPr sz="1800" b="1" spc="-5" dirty="0">
                <a:latin typeface="Arial"/>
                <a:cs typeface="Arial"/>
              </a:rPr>
              <a:t>rma</a:t>
            </a:r>
            <a:r>
              <a:rPr sz="1800" b="1" dirty="0">
                <a:latin typeface="Arial"/>
                <a:cs typeface="Arial"/>
              </a:rPr>
              <a:t>tion</a:t>
            </a:r>
            <a:r>
              <a:rPr sz="1800" b="1" spc="-5" dirty="0">
                <a:latin typeface="Arial"/>
                <a:cs typeface="Arial"/>
              </a:rPr>
              <a:t> </a:t>
            </a:r>
            <a:r>
              <a:rPr sz="1800" spc="-10" dirty="0">
                <a:latin typeface="Arial"/>
                <a:cs typeface="Arial"/>
              </a:rPr>
              <a:t>unde</a:t>
            </a:r>
            <a:r>
              <a:rPr sz="1800" dirty="0">
                <a:latin typeface="Arial"/>
                <a:cs typeface="Arial"/>
              </a:rPr>
              <a:t>r</a:t>
            </a:r>
            <a:r>
              <a:rPr sz="1800" spc="15"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a:t>
            </a:r>
            <a:r>
              <a:rPr sz="1800" dirty="0">
                <a:latin typeface="Arial"/>
                <a:cs typeface="Arial"/>
              </a:rPr>
              <a:t>c</a:t>
            </a:r>
            <a:r>
              <a:rPr sz="1800" spc="-10" dirty="0">
                <a:latin typeface="Arial"/>
                <a:cs typeface="Arial"/>
              </a:rPr>
              <a:t>on</a:t>
            </a:r>
            <a:r>
              <a:rPr sz="1800" dirty="0">
                <a:latin typeface="Arial"/>
                <a:cs typeface="Arial"/>
              </a:rPr>
              <a:t>tr</a:t>
            </a:r>
            <a:r>
              <a:rPr sz="1800" spc="-10" dirty="0">
                <a:latin typeface="Arial"/>
                <a:cs typeface="Arial"/>
              </a:rPr>
              <a:t>o</a:t>
            </a:r>
            <a:r>
              <a:rPr sz="1800" dirty="0">
                <a:latin typeface="Arial"/>
                <a:cs typeface="Arial"/>
              </a:rPr>
              <a:t>l </a:t>
            </a:r>
            <a:r>
              <a:rPr sz="1800" spc="-10" dirty="0">
                <a:latin typeface="Arial"/>
                <a:cs typeface="Arial"/>
              </a:rPr>
              <a:t>o</a:t>
            </a:r>
            <a:r>
              <a:rPr sz="1800" dirty="0">
                <a:latin typeface="Arial"/>
                <a:cs typeface="Arial"/>
              </a:rPr>
              <a:t>f</a:t>
            </a:r>
            <a:r>
              <a:rPr sz="1800" spc="5"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a:t>
            </a:r>
            <a:r>
              <a:rPr sz="1800" spc="-10" dirty="0">
                <a:latin typeface="Arial"/>
                <a:cs typeface="Arial"/>
              </a:rPr>
              <a:t>o</a:t>
            </a:r>
            <a:r>
              <a:rPr sz="1800" dirty="0">
                <a:latin typeface="Arial"/>
                <a:cs typeface="Arial"/>
              </a:rPr>
              <a:t>r</a:t>
            </a:r>
            <a:r>
              <a:rPr sz="1800" spc="-10" dirty="0">
                <a:latin typeface="Arial"/>
                <a:cs typeface="Arial"/>
              </a:rPr>
              <a:t>gan</a:t>
            </a:r>
            <a:r>
              <a:rPr sz="1800" spc="-5" dirty="0">
                <a:latin typeface="Arial"/>
                <a:cs typeface="Arial"/>
              </a:rPr>
              <a:t>i</a:t>
            </a:r>
            <a:r>
              <a:rPr sz="1800" dirty="0">
                <a:latin typeface="Arial"/>
                <a:cs typeface="Arial"/>
              </a:rPr>
              <a:t>z</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on.</a:t>
            </a:r>
            <a:endParaRPr sz="1800">
              <a:latin typeface="Arial"/>
              <a:cs typeface="Arial"/>
            </a:endParaRPr>
          </a:p>
        </p:txBody>
      </p:sp>
      <p:sp>
        <p:nvSpPr>
          <p:cNvPr id="3" name="object 3"/>
          <p:cNvSpPr txBox="1">
            <a:spLocks noGrp="1"/>
          </p:cNvSpPr>
          <p:nvPr>
            <p:ph type="title"/>
          </p:nvPr>
        </p:nvSpPr>
        <p:spPr>
          <a:prstGeom prst="rect">
            <a:avLst/>
          </a:prstGeom>
        </p:spPr>
        <p:txBody>
          <a:bodyPr vert="horz" wrap="square" lIns="0" tIns="340985" rIns="0" bIns="0" rtlCol="0">
            <a:spAutoFit/>
          </a:bodyPr>
          <a:lstStyle/>
          <a:p>
            <a:pPr marL="12700">
              <a:lnSpc>
                <a:spcPts val="3329"/>
              </a:lnSpc>
            </a:pPr>
            <a:r>
              <a:rPr spc="-30" dirty="0"/>
              <a:t>W</a:t>
            </a:r>
            <a:r>
              <a:rPr spc="-25" dirty="0"/>
              <a:t>h</a:t>
            </a:r>
            <a:r>
              <a:rPr spc="-15" dirty="0"/>
              <a:t>a</a:t>
            </a:r>
            <a:r>
              <a:rPr spc="-10" dirty="0"/>
              <a:t>t</a:t>
            </a:r>
            <a:r>
              <a:rPr spc="5" dirty="0"/>
              <a:t> </a:t>
            </a:r>
            <a:r>
              <a:rPr spc="-15" dirty="0"/>
              <a:t>is</a:t>
            </a:r>
            <a:r>
              <a:rPr spc="5" dirty="0"/>
              <a:t> </a:t>
            </a:r>
            <a:r>
              <a:rPr spc="-10" dirty="0"/>
              <a:t>I</a:t>
            </a:r>
            <a:r>
              <a:rPr spc="-25" dirty="0"/>
              <a:t>n</a:t>
            </a:r>
            <a:r>
              <a:rPr spc="-5" dirty="0"/>
              <a:t>f</a:t>
            </a:r>
            <a:r>
              <a:rPr spc="-25" dirty="0"/>
              <a:t>o</a:t>
            </a:r>
            <a:r>
              <a:rPr spc="-15" dirty="0"/>
              <a:t>r</a:t>
            </a:r>
            <a:r>
              <a:rPr spc="-30" dirty="0"/>
              <a:t>m</a:t>
            </a:r>
            <a:r>
              <a:rPr spc="-10" dirty="0"/>
              <a:t>ati</a:t>
            </a:r>
            <a:r>
              <a:rPr spc="-25" dirty="0"/>
              <a:t>o</a:t>
            </a:r>
            <a:r>
              <a:rPr spc="-20" dirty="0"/>
              <a:t>n</a:t>
            </a:r>
            <a:r>
              <a:rPr spc="20" dirty="0"/>
              <a:t> </a:t>
            </a:r>
            <a:r>
              <a:rPr spc="-25" dirty="0"/>
              <a:t>S</a:t>
            </a:r>
            <a:r>
              <a:rPr spc="-15" dirty="0"/>
              <a:t>ec</a:t>
            </a:r>
            <a:r>
              <a:rPr spc="-25" dirty="0"/>
              <a:t>u</a:t>
            </a:r>
            <a:r>
              <a:rPr spc="-10" dirty="0"/>
              <a:t>ri</a:t>
            </a:r>
            <a:r>
              <a:rPr spc="-5" dirty="0"/>
              <a:t>t</a:t>
            </a:r>
            <a:r>
              <a:rPr spc="-55" dirty="0"/>
              <a:t>y</a:t>
            </a:r>
            <a:r>
              <a:rPr spc="-20" dirty="0"/>
              <a:t>?</a:t>
            </a:r>
          </a:p>
        </p:txBody>
      </p:sp>
      <p:sp>
        <p:nvSpPr>
          <p:cNvPr id="2" name="object 2"/>
          <p:cNvSpPr txBox="1"/>
          <p:nvPr/>
        </p:nvSpPr>
        <p:spPr>
          <a:xfrm>
            <a:off x="383540" y="966906"/>
            <a:ext cx="3319145" cy="228600"/>
          </a:xfrm>
          <a:prstGeom prst="rect">
            <a:avLst/>
          </a:prstGeom>
        </p:spPr>
        <p:txBody>
          <a:bodyPr vert="horz" wrap="square" lIns="0" tIns="0" rIns="0" bIns="0" rtlCol="0">
            <a:spAutoFit/>
          </a:bodyPr>
          <a:lstStyle/>
          <a:p>
            <a:pPr marL="12700">
              <a:lnSpc>
                <a:spcPts val="2140"/>
              </a:lnSpc>
            </a:pPr>
            <a:r>
              <a:rPr sz="1800" b="1" dirty="0">
                <a:solidFill>
                  <a:srgbClr val="A1261E"/>
                </a:solidFill>
                <a:latin typeface="Arial"/>
                <a:cs typeface="Arial"/>
              </a:rPr>
              <a:t>Info</a:t>
            </a:r>
            <a:r>
              <a:rPr sz="1800" b="1" spc="-5" dirty="0">
                <a:solidFill>
                  <a:srgbClr val="A1261E"/>
                </a:solidFill>
                <a:latin typeface="Arial"/>
                <a:cs typeface="Arial"/>
              </a:rPr>
              <a:t>rm</a:t>
            </a:r>
            <a:r>
              <a:rPr sz="1800" b="1" spc="-10" dirty="0">
                <a:solidFill>
                  <a:srgbClr val="A1261E"/>
                </a:solidFill>
                <a:latin typeface="Arial"/>
                <a:cs typeface="Arial"/>
              </a:rPr>
              <a:t>a</a:t>
            </a:r>
            <a:r>
              <a:rPr sz="1800" b="1" dirty="0">
                <a:solidFill>
                  <a:srgbClr val="A1261E"/>
                </a:solidFill>
                <a:latin typeface="Arial"/>
                <a:cs typeface="Arial"/>
              </a:rPr>
              <a:t>tion</a:t>
            </a:r>
            <a:r>
              <a:rPr sz="1800" b="1" spc="-5" dirty="0">
                <a:solidFill>
                  <a:srgbClr val="A1261E"/>
                </a:solidFill>
                <a:latin typeface="Arial"/>
                <a:cs typeface="Arial"/>
              </a:rPr>
              <a:t> S</a:t>
            </a:r>
            <a:r>
              <a:rPr sz="1800" b="1" spc="-10" dirty="0">
                <a:solidFill>
                  <a:srgbClr val="A1261E"/>
                </a:solidFill>
                <a:latin typeface="Arial"/>
                <a:cs typeface="Arial"/>
              </a:rPr>
              <a:t>ec</a:t>
            </a:r>
            <a:r>
              <a:rPr sz="1800" b="1" dirty="0">
                <a:solidFill>
                  <a:srgbClr val="A1261E"/>
                </a:solidFill>
                <a:latin typeface="Arial"/>
                <a:cs typeface="Arial"/>
              </a:rPr>
              <a:t>u</a:t>
            </a:r>
            <a:r>
              <a:rPr sz="1800" b="1" spc="-5" dirty="0">
                <a:solidFill>
                  <a:srgbClr val="A1261E"/>
                </a:solidFill>
                <a:latin typeface="Arial"/>
                <a:cs typeface="Arial"/>
              </a:rPr>
              <a:t>r</a:t>
            </a:r>
            <a:r>
              <a:rPr sz="1800" b="1" dirty="0">
                <a:solidFill>
                  <a:srgbClr val="A1261E"/>
                </a:solidFill>
                <a:latin typeface="Arial"/>
                <a:cs typeface="Arial"/>
              </a:rPr>
              <a:t>ity</a:t>
            </a:r>
            <a:r>
              <a:rPr sz="1800" b="1" spc="-5" dirty="0">
                <a:solidFill>
                  <a:srgbClr val="A1261E"/>
                </a:solidFill>
                <a:latin typeface="Arial"/>
                <a:cs typeface="Arial"/>
              </a:rPr>
              <a:t> </a:t>
            </a:r>
            <a:r>
              <a:rPr sz="1800" b="1" dirty="0">
                <a:solidFill>
                  <a:srgbClr val="A1261E"/>
                </a:solidFill>
                <a:latin typeface="Arial"/>
                <a:cs typeface="Arial"/>
              </a:rPr>
              <a:t>O</a:t>
            </a:r>
            <a:r>
              <a:rPr sz="1800" b="1" spc="-45" dirty="0">
                <a:solidFill>
                  <a:srgbClr val="A1261E"/>
                </a:solidFill>
                <a:latin typeface="Arial"/>
                <a:cs typeface="Arial"/>
              </a:rPr>
              <a:t>v</a:t>
            </a:r>
            <a:r>
              <a:rPr sz="1800" b="1" spc="-10" dirty="0">
                <a:solidFill>
                  <a:srgbClr val="A1261E"/>
                </a:solidFill>
                <a:latin typeface="Arial"/>
                <a:cs typeface="Arial"/>
              </a:rPr>
              <a:t>e</a:t>
            </a:r>
            <a:r>
              <a:rPr sz="1800" b="1" spc="5" dirty="0">
                <a:solidFill>
                  <a:srgbClr val="A1261E"/>
                </a:solidFill>
                <a:latin typeface="Arial"/>
                <a:cs typeface="Arial"/>
              </a:rPr>
              <a:t>r</a:t>
            </a:r>
            <a:r>
              <a:rPr sz="1800" b="1" spc="-30" dirty="0">
                <a:solidFill>
                  <a:srgbClr val="A1261E"/>
                </a:solidFill>
                <a:latin typeface="Arial"/>
                <a:cs typeface="Arial"/>
              </a:rPr>
              <a:t>v</a:t>
            </a:r>
            <a:r>
              <a:rPr sz="1800" b="1" dirty="0">
                <a:solidFill>
                  <a:srgbClr val="A1261E"/>
                </a:solidFill>
                <a:latin typeface="Arial"/>
                <a:cs typeface="Arial"/>
              </a:rPr>
              <a:t>i</a:t>
            </a:r>
            <a:r>
              <a:rPr sz="1800" b="1" spc="-10" dirty="0">
                <a:solidFill>
                  <a:srgbClr val="A1261E"/>
                </a:solidFill>
                <a:latin typeface="Arial"/>
                <a:cs typeface="Arial"/>
              </a:rPr>
              <a:t>ew</a:t>
            </a:r>
            <a:endParaRPr sz="1800">
              <a:latin typeface="Arial"/>
              <a:cs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8</a:t>
            </a:fld>
            <a:endParaRPr dirty="0"/>
          </a:p>
        </p:txBody>
      </p:sp>
      <p:sp>
        <p:nvSpPr>
          <p:cNvPr id="7" name="object 7"/>
          <p:cNvSpPr txBox="1">
            <a:spLocks noGrp="1"/>
          </p:cNvSpPr>
          <p:nvPr>
            <p:ph type="ftr" sz="quarter" idx="5"/>
          </p:nvPr>
        </p:nvSpPr>
        <p:spPr>
          <a:prstGeom prst="rect">
            <a:avLst/>
          </a:prstGeom>
        </p:spPr>
        <p:txBody>
          <a:bodyPr vert="horz" wrap="square" lIns="0" tIns="0" rIns="0" bIns="0" rtlCol="0">
            <a:spAutoFit/>
          </a:bodyPr>
          <a:lstStyle/>
          <a:p>
            <a:pPr marL="12700">
              <a:lnSpc>
                <a:spcPct val="100000"/>
              </a:lnSpc>
            </a:pPr>
            <a:r>
              <a:rPr spc="-10" dirty="0"/>
              <a:t>In</a:t>
            </a:r>
            <a:r>
              <a:rPr spc="0" dirty="0"/>
              <a:t>f</a:t>
            </a:r>
            <a:r>
              <a:rPr spc="-15" dirty="0"/>
              <a:t>o</a:t>
            </a:r>
            <a:r>
              <a:rPr spc="-5" dirty="0"/>
              <a:t>r</a:t>
            </a:r>
            <a:r>
              <a:rPr spc="5" dirty="0"/>
              <a:t>m</a:t>
            </a:r>
            <a:r>
              <a:rPr spc="-10" dirty="0"/>
              <a:t>at</a:t>
            </a:r>
            <a:r>
              <a:rPr spc="-15" dirty="0"/>
              <a:t>io</a:t>
            </a:r>
            <a:r>
              <a:rPr spc="-10" dirty="0"/>
              <a:t>n</a:t>
            </a:r>
            <a:r>
              <a:rPr spc="-40" dirty="0"/>
              <a:t> </a:t>
            </a:r>
            <a:r>
              <a:rPr spc="-15" dirty="0"/>
              <a:t>Se</a:t>
            </a:r>
            <a:r>
              <a:rPr dirty="0"/>
              <a:t>c</a:t>
            </a:r>
            <a:r>
              <a:rPr spc="-15" dirty="0"/>
              <a:t>u</a:t>
            </a:r>
            <a:r>
              <a:rPr spc="-5" dirty="0"/>
              <a:t>r</a:t>
            </a:r>
            <a:r>
              <a:rPr spc="-10" dirty="0"/>
              <a:t>it</a:t>
            </a:r>
            <a:r>
              <a:rPr spc="-5" dirty="0"/>
              <a:t>y</a:t>
            </a:r>
            <a:r>
              <a:rPr dirty="0"/>
              <a:t> </a:t>
            </a:r>
            <a:r>
              <a:rPr spc="0" dirty="0"/>
              <a:t>f</a:t>
            </a:r>
            <a:r>
              <a:rPr spc="-15" dirty="0"/>
              <a:t>o</a:t>
            </a:r>
            <a:r>
              <a:rPr spc="-5" dirty="0"/>
              <a:t>r</a:t>
            </a:r>
            <a:r>
              <a:rPr spc="-10" dirty="0"/>
              <a:t> </a:t>
            </a:r>
            <a:r>
              <a:rPr spc="-15" dirty="0"/>
              <a:t>E</a:t>
            </a:r>
            <a:r>
              <a:rPr dirty="0"/>
              <a:t>x</a:t>
            </a:r>
            <a:r>
              <a:rPr spc="-15" dirty="0"/>
              <a:t>e</a:t>
            </a:r>
            <a:r>
              <a:rPr dirty="0"/>
              <a:t>c</a:t>
            </a:r>
            <a:r>
              <a:rPr spc="-10" dirty="0"/>
              <a:t>uti</a:t>
            </a:r>
            <a:r>
              <a:rPr spc="-15" dirty="0"/>
              <a:t>ves</a:t>
            </a:r>
          </a:p>
        </p:txBody>
      </p:sp>
      <p:sp>
        <p:nvSpPr>
          <p:cNvPr id="5" name="object 5"/>
          <p:cNvSpPr txBox="1">
            <a:spLocks noGrp="1"/>
          </p:cNvSpPr>
          <p:nvPr>
            <p:ph sz="half" idx="3"/>
          </p:nvPr>
        </p:nvSpPr>
        <p:spPr>
          <a:xfrm>
            <a:off x="5869940" y="1598930"/>
            <a:ext cx="3416300" cy="4224233"/>
          </a:xfrm>
          <a:prstGeom prst="rect">
            <a:avLst/>
          </a:prstGeom>
        </p:spPr>
        <p:txBody>
          <a:bodyPr vert="horz" wrap="square" lIns="0" tIns="0" rIns="0" bIns="0" rtlCol="0">
            <a:spAutoFit/>
          </a:bodyPr>
          <a:lstStyle/>
          <a:p>
            <a:pPr marL="12700" marR="45720">
              <a:lnSpc>
                <a:spcPct val="100000"/>
              </a:lnSpc>
            </a:pPr>
            <a:r>
              <a:rPr spc="-135" dirty="0">
                <a:solidFill>
                  <a:schemeClr val="accent1"/>
                </a:solidFill>
              </a:rPr>
              <a:t>Y</a:t>
            </a:r>
            <a:r>
              <a:rPr spc="-5" dirty="0">
                <a:solidFill>
                  <a:schemeClr val="accent1"/>
                </a:solidFill>
              </a:rPr>
              <a:t>o</a:t>
            </a:r>
            <a:r>
              <a:rPr dirty="0">
                <a:solidFill>
                  <a:schemeClr val="accent1"/>
                </a:solidFill>
              </a:rPr>
              <a:t>u</a:t>
            </a:r>
            <a:r>
              <a:rPr spc="-10" dirty="0">
                <a:solidFill>
                  <a:schemeClr val="accent1"/>
                </a:solidFill>
              </a:rPr>
              <a:t>r</a:t>
            </a:r>
            <a:r>
              <a:rPr spc="-5" dirty="0">
                <a:solidFill>
                  <a:schemeClr val="accent1"/>
                </a:solidFill>
              </a:rPr>
              <a:t> </a:t>
            </a:r>
            <a:r>
              <a:rPr dirty="0">
                <a:solidFill>
                  <a:schemeClr val="accent1"/>
                </a:solidFill>
              </a:rPr>
              <a:t>ban</a:t>
            </a:r>
            <a:r>
              <a:rPr spc="-10" dirty="0">
                <a:solidFill>
                  <a:schemeClr val="accent1"/>
                </a:solidFill>
              </a:rPr>
              <a:t>k</a:t>
            </a:r>
            <a:r>
              <a:rPr spc="10" dirty="0">
                <a:solidFill>
                  <a:schemeClr val="accent1"/>
                </a:solidFill>
              </a:rPr>
              <a:t> </a:t>
            </a:r>
            <a:r>
              <a:rPr spc="-160" dirty="0">
                <a:solidFill>
                  <a:schemeClr val="accent1"/>
                </a:solidFill>
              </a:rPr>
              <a:t>A</a:t>
            </a:r>
            <a:r>
              <a:rPr spc="-5" dirty="0">
                <a:solidFill>
                  <a:schemeClr val="accent1"/>
                </a:solidFill>
              </a:rPr>
              <a:t>T</a:t>
            </a:r>
            <a:r>
              <a:rPr spc="-20" dirty="0">
                <a:solidFill>
                  <a:schemeClr val="accent1"/>
                </a:solidFill>
              </a:rPr>
              <a:t>M</a:t>
            </a:r>
            <a:r>
              <a:rPr spc="-5" dirty="0">
                <a:solidFill>
                  <a:schemeClr val="accent1"/>
                </a:solidFill>
              </a:rPr>
              <a:t> </a:t>
            </a:r>
            <a:r>
              <a:rPr spc="-10" dirty="0">
                <a:solidFill>
                  <a:schemeClr val="accent1"/>
                </a:solidFill>
              </a:rPr>
              <a:t>i</a:t>
            </a:r>
            <a:r>
              <a:rPr dirty="0">
                <a:solidFill>
                  <a:schemeClr val="accent1"/>
                </a:solidFill>
              </a:rPr>
              <a:t>s</a:t>
            </a:r>
            <a:r>
              <a:rPr spc="5" dirty="0">
                <a:solidFill>
                  <a:schemeClr val="accent1"/>
                </a:solidFill>
              </a:rPr>
              <a:t> </a:t>
            </a:r>
            <a:r>
              <a:rPr dirty="0">
                <a:solidFill>
                  <a:schemeClr val="accent1"/>
                </a:solidFill>
              </a:rPr>
              <a:t>a </a:t>
            </a:r>
            <a:r>
              <a:rPr spc="-20" dirty="0">
                <a:solidFill>
                  <a:schemeClr val="accent1"/>
                </a:solidFill>
              </a:rPr>
              <a:t>g</a:t>
            </a:r>
            <a:r>
              <a:rPr spc="-5" dirty="0">
                <a:solidFill>
                  <a:schemeClr val="accent1"/>
                </a:solidFill>
              </a:rPr>
              <a:t>oo</a:t>
            </a:r>
            <a:r>
              <a:rPr dirty="0">
                <a:solidFill>
                  <a:schemeClr val="accent1"/>
                </a:solidFill>
              </a:rPr>
              <a:t>d</a:t>
            </a:r>
            <a:r>
              <a:rPr spc="15" dirty="0">
                <a:solidFill>
                  <a:schemeClr val="accent1"/>
                </a:solidFill>
              </a:rPr>
              <a:t> </a:t>
            </a:r>
            <a:r>
              <a:rPr spc="-30" dirty="0">
                <a:solidFill>
                  <a:schemeClr val="accent1"/>
                </a:solidFill>
              </a:rPr>
              <a:t>e</a:t>
            </a:r>
            <a:r>
              <a:rPr spc="-40" dirty="0">
                <a:solidFill>
                  <a:schemeClr val="accent1"/>
                </a:solidFill>
              </a:rPr>
              <a:t>x</a:t>
            </a:r>
            <a:r>
              <a:rPr dirty="0">
                <a:solidFill>
                  <a:schemeClr val="accent1"/>
                </a:solidFill>
              </a:rPr>
              <a:t>amp</a:t>
            </a:r>
            <a:r>
              <a:rPr spc="-10" dirty="0">
                <a:solidFill>
                  <a:schemeClr val="accent1"/>
                </a:solidFill>
              </a:rPr>
              <a:t>le</a:t>
            </a:r>
            <a:r>
              <a:rPr spc="5" dirty="0">
                <a:solidFill>
                  <a:schemeClr val="accent1"/>
                </a:solidFill>
              </a:rPr>
              <a:t> </a:t>
            </a:r>
            <a:r>
              <a:rPr spc="-5" dirty="0">
                <a:solidFill>
                  <a:schemeClr val="accent1"/>
                </a:solidFill>
              </a:rPr>
              <a:t>o</a:t>
            </a:r>
            <a:r>
              <a:rPr dirty="0">
                <a:solidFill>
                  <a:schemeClr val="accent1"/>
                </a:solidFill>
              </a:rPr>
              <a:t>f an </a:t>
            </a:r>
            <a:r>
              <a:rPr spc="-5" dirty="0">
                <a:solidFill>
                  <a:schemeClr val="accent1"/>
                </a:solidFill>
              </a:rPr>
              <a:t>i</a:t>
            </a:r>
            <a:r>
              <a:rPr spc="-10" dirty="0">
                <a:solidFill>
                  <a:schemeClr val="accent1"/>
                </a:solidFill>
              </a:rPr>
              <a:t>n</a:t>
            </a:r>
            <a:r>
              <a:rPr spc="-35" dirty="0">
                <a:solidFill>
                  <a:schemeClr val="accent1"/>
                </a:solidFill>
              </a:rPr>
              <a:t>f</a:t>
            </a:r>
            <a:r>
              <a:rPr spc="-5" dirty="0">
                <a:solidFill>
                  <a:schemeClr val="accent1"/>
                </a:solidFill>
              </a:rPr>
              <a:t>o</a:t>
            </a:r>
            <a:r>
              <a:rPr spc="-15" dirty="0">
                <a:solidFill>
                  <a:schemeClr val="accent1"/>
                </a:solidFill>
              </a:rPr>
              <a:t>rm</a:t>
            </a:r>
            <a:r>
              <a:rPr spc="-20" dirty="0">
                <a:solidFill>
                  <a:schemeClr val="accent1"/>
                </a:solidFill>
              </a:rPr>
              <a:t>a</a:t>
            </a:r>
            <a:r>
              <a:rPr spc="-15" dirty="0">
                <a:solidFill>
                  <a:schemeClr val="accent1"/>
                </a:solidFill>
              </a:rPr>
              <a:t>t</a:t>
            </a:r>
            <a:r>
              <a:rPr spc="-10" dirty="0">
                <a:solidFill>
                  <a:schemeClr val="accent1"/>
                </a:solidFill>
              </a:rPr>
              <a:t>i</a:t>
            </a:r>
            <a:r>
              <a:rPr spc="-5" dirty="0">
                <a:solidFill>
                  <a:schemeClr val="accent1"/>
                </a:solidFill>
              </a:rPr>
              <a:t>o</a:t>
            </a:r>
            <a:r>
              <a:rPr dirty="0">
                <a:solidFill>
                  <a:schemeClr val="accent1"/>
                </a:solidFill>
              </a:rPr>
              <a:t>n</a:t>
            </a:r>
            <a:r>
              <a:rPr spc="15" dirty="0">
                <a:solidFill>
                  <a:schemeClr val="accent1"/>
                </a:solidFill>
              </a:rPr>
              <a:t> </a:t>
            </a:r>
            <a:r>
              <a:rPr spc="-35" dirty="0">
                <a:solidFill>
                  <a:schemeClr val="accent1"/>
                </a:solidFill>
              </a:rPr>
              <a:t>s</a:t>
            </a:r>
            <a:r>
              <a:rPr spc="-25" dirty="0">
                <a:solidFill>
                  <a:schemeClr val="accent1"/>
                </a:solidFill>
              </a:rPr>
              <a:t>y</a:t>
            </a:r>
            <a:r>
              <a:rPr spc="-20" dirty="0">
                <a:solidFill>
                  <a:schemeClr val="accent1"/>
                </a:solidFill>
              </a:rPr>
              <a:t>s</a:t>
            </a:r>
            <a:r>
              <a:rPr spc="-40" dirty="0">
                <a:solidFill>
                  <a:schemeClr val="accent1"/>
                </a:solidFill>
              </a:rPr>
              <a:t>t</a:t>
            </a:r>
            <a:r>
              <a:rPr spc="-15" dirty="0">
                <a:solidFill>
                  <a:schemeClr val="accent1"/>
                </a:solidFill>
              </a:rPr>
              <a:t>em</a:t>
            </a:r>
            <a:r>
              <a:rPr dirty="0">
                <a:solidFill>
                  <a:schemeClr val="accent1"/>
                </a:solidFill>
              </a:rPr>
              <a:t> </a:t>
            </a:r>
            <a:r>
              <a:rPr spc="-15" dirty="0">
                <a:solidFill>
                  <a:schemeClr val="accent1"/>
                </a:solidFill>
              </a:rPr>
              <a:t>t</a:t>
            </a:r>
            <a:r>
              <a:rPr dirty="0">
                <a:solidFill>
                  <a:schemeClr val="accent1"/>
                </a:solidFill>
              </a:rPr>
              <a:t>h</a:t>
            </a:r>
            <a:r>
              <a:rPr spc="-15" dirty="0">
                <a:solidFill>
                  <a:schemeClr val="accent1"/>
                </a:solidFill>
              </a:rPr>
              <a:t>a</a:t>
            </a:r>
            <a:r>
              <a:rPr spc="-10" dirty="0">
                <a:solidFill>
                  <a:schemeClr val="accent1"/>
                </a:solidFill>
              </a:rPr>
              <a:t>t</a:t>
            </a:r>
            <a:r>
              <a:rPr spc="-5" dirty="0">
                <a:solidFill>
                  <a:schemeClr val="accent1"/>
                </a:solidFill>
              </a:rPr>
              <a:t> i</a:t>
            </a:r>
            <a:r>
              <a:rPr dirty="0">
                <a:solidFill>
                  <a:schemeClr val="accent1"/>
                </a:solidFill>
              </a:rPr>
              <a:t>s </a:t>
            </a:r>
            <a:r>
              <a:rPr spc="-30" dirty="0">
                <a:solidFill>
                  <a:schemeClr val="accent1"/>
                </a:solidFill>
              </a:rPr>
              <a:t>c</a:t>
            </a:r>
            <a:r>
              <a:rPr spc="-5" dirty="0">
                <a:solidFill>
                  <a:schemeClr val="accent1"/>
                </a:solidFill>
              </a:rPr>
              <a:t>o</a:t>
            </a:r>
            <a:r>
              <a:rPr spc="-10" dirty="0">
                <a:solidFill>
                  <a:schemeClr val="accent1"/>
                </a:solidFill>
              </a:rPr>
              <a:t>n</a:t>
            </a:r>
            <a:r>
              <a:rPr dirty="0">
                <a:solidFill>
                  <a:schemeClr val="accent1"/>
                </a:solidFill>
              </a:rPr>
              <a:t>f</a:t>
            </a:r>
            <a:r>
              <a:rPr spc="-5" dirty="0">
                <a:solidFill>
                  <a:schemeClr val="accent1"/>
                </a:solidFill>
              </a:rPr>
              <a:t>i</a:t>
            </a:r>
            <a:r>
              <a:rPr dirty="0">
                <a:solidFill>
                  <a:schemeClr val="accent1"/>
                </a:solidFill>
              </a:rPr>
              <a:t>d</a:t>
            </a:r>
            <a:r>
              <a:rPr spc="-10" dirty="0">
                <a:solidFill>
                  <a:schemeClr val="accent1"/>
                </a:solidFill>
              </a:rPr>
              <a:t>en</a:t>
            </a:r>
            <a:r>
              <a:rPr spc="-15" dirty="0">
                <a:solidFill>
                  <a:schemeClr val="accent1"/>
                </a:solidFill>
              </a:rPr>
              <a:t>t</a:t>
            </a:r>
            <a:r>
              <a:rPr spc="-10" dirty="0">
                <a:solidFill>
                  <a:schemeClr val="accent1"/>
                </a:solidFill>
              </a:rPr>
              <a:t>i</a:t>
            </a:r>
            <a:r>
              <a:rPr dirty="0">
                <a:solidFill>
                  <a:schemeClr val="accent1"/>
                </a:solidFill>
              </a:rPr>
              <a:t>a</a:t>
            </a:r>
            <a:r>
              <a:rPr spc="-5" dirty="0">
                <a:solidFill>
                  <a:schemeClr val="accent1"/>
                </a:solidFill>
              </a:rPr>
              <a:t>l,</a:t>
            </a:r>
            <a:r>
              <a:rPr spc="20" dirty="0">
                <a:solidFill>
                  <a:schemeClr val="accent1"/>
                </a:solidFill>
              </a:rPr>
              <a:t> </a:t>
            </a:r>
            <a:r>
              <a:rPr spc="-25" dirty="0">
                <a:solidFill>
                  <a:schemeClr val="accent1"/>
                </a:solidFill>
              </a:rPr>
              <a:t>a</a:t>
            </a:r>
            <a:r>
              <a:rPr spc="-35" dirty="0">
                <a:solidFill>
                  <a:schemeClr val="accent1"/>
                </a:solidFill>
              </a:rPr>
              <a:t>v</a:t>
            </a:r>
            <a:r>
              <a:rPr dirty="0">
                <a:solidFill>
                  <a:schemeClr val="accent1"/>
                </a:solidFill>
              </a:rPr>
              <a:t>a</a:t>
            </a:r>
            <a:r>
              <a:rPr spc="-10" dirty="0">
                <a:solidFill>
                  <a:schemeClr val="accent1"/>
                </a:solidFill>
              </a:rPr>
              <a:t>i</a:t>
            </a:r>
            <a:r>
              <a:rPr spc="-5" dirty="0">
                <a:solidFill>
                  <a:schemeClr val="accent1"/>
                </a:solidFill>
              </a:rPr>
              <a:t>l</a:t>
            </a:r>
            <a:r>
              <a:rPr dirty="0">
                <a:solidFill>
                  <a:schemeClr val="accent1"/>
                </a:solidFill>
              </a:rPr>
              <a:t>ab</a:t>
            </a:r>
            <a:r>
              <a:rPr spc="-10" dirty="0">
                <a:solidFill>
                  <a:schemeClr val="accent1"/>
                </a:solidFill>
              </a:rPr>
              <a:t>le,</a:t>
            </a:r>
            <a:r>
              <a:rPr spc="5" dirty="0">
                <a:solidFill>
                  <a:schemeClr val="accent1"/>
                </a:solidFill>
              </a:rPr>
              <a:t> </a:t>
            </a:r>
            <a:r>
              <a:rPr dirty="0">
                <a:solidFill>
                  <a:schemeClr val="accent1"/>
                </a:solidFill>
              </a:rPr>
              <a:t>and</a:t>
            </a:r>
            <a:r>
              <a:rPr spc="10" dirty="0">
                <a:solidFill>
                  <a:schemeClr val="accent1"/>
                </a:solidFill>
              </a:rPr>
              <a:t> </a:t>
            </a:r>
            <a:r>
              <a:rPr dirty="0">
                <a:solidFill>
                  <a:schemeClr val="accent1"/>
                </a:solidFill>
              </a:rPr>
              <a:t>has </a:t>
            </a:r>
            <a:r>
              <a:rPr spc="-5" dirty="0">
                <a:solidFill>
                  <a:schemeClr val="accent1"/>
                </a:solidFill>
              </a:rPr>
              <a:t>i</a:t>
            </a:r>
            <a:r>
              <a:rPr spc="-10" dirty="0">
                <a:solidFill>
                  <a:schemeClr val="accent1"/>
                </a:solidFill>
              </a:rPr>
              <a:t>n</a:t>
            </a:r>
            <a:r>
              <a:rPr spc="-40" dirty="0">
                <a:solidFill>
                  <a:schemeClr val="accent1"/>
                </a:solidFill>
              </a:rPr>
              <a:t>t</a:t>
            </a:r>
            <a:r>
              <a:rPr spc="-10" dirty="0">
                <a:solidFill>
                  <a:schemeClr val="accent1"/>
                </a:solidFill>
              </a:rPr>
              <a:t>eg</a:t>
            </a:r>
            <a:r>
              <a:rPr spc="-15" dirty="0">
                <a:solidFill>
                  <a:schemeClr val="accent1"/>
                </a:solidFill>
              </a:rPr>
              <a:t>r</a:t>
            </a:r>
            <a:r>
              <a:rPr spc="-5" dirty="0">
                <a:solidFill>
                  <a:schemeClr val="accent1"/>
                </a:solidFill>
              </a:rPr>
              <a:t>i</a:t>
            </a:r>
            <a:r>
              <a:rPr spc="-15" dirty="0">
                <a:solidFill>
                  <a:schemeClr val="accent1"/>
                </a:solidFill>
              </a:rPr>
              <a:t>t</a:t>
            </a:r>
            <a:r>
              <a:rPr spc="-130" dirty="0">
                <a:solidFill>
                  <a:schemeClr val="accent1"/>
                </a:solidFill>
              </a:rPr>
              <a:t>y</a:t>
            </a:r>
            <a:r>
              <a:rPr dirty="0">
                <a:solidFill>
                  <a:schemeClr val="accent1"/>
                </a:solidFill>
              </a:rPr>
              <a:t>.</a:t>
            </a:r>
          </a:p>
          <a:p>
            <a:pPr marL="241300" marR="325120" indent="-228600" algn="just">
              <a:lnSpc>
                <a:spcPct val="100000"/>
              </a:lnSpc>
              <a:spcBef>
                <a:spcPts val="860"/>
              </a:spcBef>
              <a:buClr>
                <a:srgbClr val="DADADA"/>
              </a:buClr>
              <a:buFont typeface="Wingdings"/>
              <a:buChar char=""/>
              <a:tabLst>
                <a:tab pos="241300" algn="l"/>
              </a:tabLst>
            </a:pPr>
            <a:r>
              <a:rPr spc="-5" dirty="0">
                <a:solidFill>
                  <a:schemeClr val="accent1"/>
                </a:solidFill>
              </a:rPr>
              <a:t>T</a:t>
            </a:r>
            <a:r>
              <a:rPr dirty="0">
                <a:solidFill>
                  <a:schemeClr val="accent1"/>
                </a:solidFill>
              </a:rPr>
              <a:t>h</a:t>
            </a:r>
            <a:r>
              <a:rPr spc="-10" dirty="0">
                <a:solidFill>
                  <a:schemeClr val="accent1"/>
                </a:solidFill>
              </a:rPr>
              <a:t>e</a:t>
            </a:r>
            <a:r>
              <a:rPr spc="5" dirty="0">
                <a:solidFill>
                  <a:schemeClr val="accent1"/>
                </a:solidFill>
              </a:rPr>
              <a:t> </a:t>
            </a:r>
            <a:r>
              <a:rPr spc="-160" dirty="0">
                <a:solidFill>
                  <a:schemeClr val="accent1"/>
                </a:solidFill>
              </a:rPr>
              <a:t>A</a:t>
            </a:r>
            <a:r>
              <a:rPr spc="-5" dirty="0">
                <a:solidFill>
                  <a:schemeClr val="accent1"/>
                </a:solidFill>
              </a:rPr>
              <a:t>T</a:t>
            </a:r>
            <a:r>
              <a:rPr spc="-20" dirty="0">
                <a:solidFill>
                  <a:schemeClr val="accent1"/>
                </a:solidFill>
              </a:rPr>
              <a:t>M</a:t>
            </a:r>
            <a:r>
              <a:rPr spc="10" dirty="0">
                <a:solidFill>
                  <a:schemeClr val="accent1"/>
                </a:solidFill>
              </a:rPr>
              <a:t> </a:t>
            </a:r>
            <a:r>
              <a:rPr spc="-5" dirty="0">
                <a:solidFill>
                  <a:schemeClr val="accent1"/>
                </a:solidFill>
              </a:rPr>
              <a:t>i</a:t>
            </a:r>
            <a:r>
              <a:rPr dirty="0">
                <a:solidFill>
                  <a:schemeClr val="accent1"/>
                </a:solidFill>
              </a:rPr>
              <a:t>s</a:t>
            </a:r>
            <a:r>
              <a:rPr spc="5" dirty="0">
                <a:solidFill>
                  <a:schemeClr val="accent1"/>
                </a:solidFill>
              </a:rPr>
              <a:t> </a:t>
            </a:r>
            <a:r>
              <a:rPr spc="-25" dirty="0">
                <a:solidFill>
                  <a:schemeClr val="accent1"/>
                </a:solidFill>
              </a:rPr>
              <a:t>a</a:t>
            </a:r>
            <a:r>
              <a:rPr spc="-35" dirty="0">
                <a:solidFill>
                  <a:schemeClr val="accent1"/>
                </a:solidFill>
              </a:rPr>
              <a:t>v</a:t>
            </a:r>
            <a:r>
              <a:rPr dirty="0">
                <a:solidFill>
                  <a:schemeClr val="accent1"/>
                </a:solidFill>
              </a:rPr>
              <a:t>a</a:t>
            </a:r>
            <a:r>
              <a:rPr spc="-5" dirty="0">
                <a:solidFill>
                  <a:schemeClr val="accent1"/>
                </a:solidFill>
              </a:rPr>
              <a:t>i</a:t>
            </a:r>
            <a:r>
              <a:rPr spc="-10" dirty="0">
                <a:solidFill>
                  <a:schemeClr val="accent1"/>
                </a:solidFill>
              </a:rPr>
              <a:t>l</a:t>
            </a:r>
            <a:r>
              <a:rPr dirty="0">
                <a:solidFill>
                  <a:schemeClr val="accent1"/>
                </a:solidFill>
              </a:rPr>
              <a:t>ab</a:t>
            </a:r>
            <a:r>
              <a:rPr spc="-5" dirty="0">
                <a:solidFill>
                  <a:schemeClr val="accent1"/>
                </a:solidFill>
              </a:rPr>
              <a:t>l</a:t>
            </a:r>
            <a:r>
              <a:rPr spc="-10" dirty="0">
                <a:solidFill>
                  <a:schemeClr val="accent1"/>
                </a:solidFill>
              </a:rPr>
              <a:t>e</a:t>
            </a:r>
            <a:r>
              <a:rPr spc="5" dirty="0">
                <a:solidFill>
                  <a:schemeClr val="accent1"/>
                </a:solidFill>
              </a:rPr>
              <a:t> </a:t>
            </a:r>
            <a:r>
              <a:rPr spc="-35" dirty="0">
                <a:solidFill>
                  <a:schemeClr val="accent1"/>
                </a:solidFill>
              </a:rPr>
              <a:t>f</a:t>
            </a:r>
            <a:r>
              <a:rPr spc="-5" dirty="0">
                <a:solidFill>
                  <a:schemeClr val="accent1"/>
                </a:solidFill>
              </a:rPr>
              <a:t>o</a:t>
            </a:r>
            <a:r>
              <a:rPr spc="-10" dirty="0">
                <a:solidFill>
                  <a:schemeClr val="accent1"/>
                </a:solidFill>
              </a:rPr>
              <a:t>r</a:t>
            </a:r>
            <a:r>
              <a:rPr spc="-5" dirty="0">
                <a:solidFill>
                  <a:schemeClr val="accent1"/>
                </a:solidFill>
              </a:rPr>
              <a:t> </a:t>
            </a:r>
            <a:r>
              <a:rPr spc="-35" dirty="0">
                <a:solidFill>
                  <a:schemeClr val="accent1"/>
                </a:solidFill>
              </a:rPr>
              <a:t>y</a:t>
            </a:r>
            <a:r>
              <a:rPr spc="-5" dirty="0">
                <a:solidFill>
                  <a:schemeClr val="accent1"/>
                </a:solidFill>
              </a:rPr>
              <a:t>o</a:t>
            </a:r>
            <a:r>
              <a:rPr dirty="0">
                <a:solidFill>
                  <a:schemeClr val="accent1"/>
                </a:solidFill>
              </a:rPr>
              <a:t>u</a:t>
            </a:r>
            <a:r>
              <a:rPr spc="15" dirty="0">
                <a:solidFill>
                  <a:schemeClr val="accent1"/>
                </a:solidFill>
              </a:rPr>
              <a:t> </a:t>
            </a:r>
            <a:r>
              <a:rPr spc="-25" dirty="0">
                <a:solidFill>
                  <a:schemeClr val="accent1"/>
                </a:solidFill>
              </a:rPr>
              <a:t>t</a:t>
            </a:r>
            <a:r>
              <a:rPr dirty="0">
                <a:solidFill>
                  <a:schemeClr val="accent1"/>
                </a:solidFill>
              </a:rPr>
              <a:t>o </a:t>
            </a:r>
            <a:r>
              <a:rPr spc="-10" dirty="0">
                <a:solidFill>
                  <a:schemeClr val="accent1"/>
                </a:solidFill>
              </a:rPr>
              <a:t>a</a:t>
            </a:r>
            <a:r>
              <a:rPr spc="-20" dirty="0">
                <a:solidFill>
                  <a:schemeClr val="accent1"/>
                </a:solidFill>
              </a:rPr>
              <a:t>cc</a:t>
            </a:r>
            <a:r>
              <a:rPr spc="-10" dirty="0">
                <a:solidFill>
                  <a:schemeClr val="accent1"/>
                </a:solidFill>
              </a:rPr>
              <a:t>e</a:t>
            </a:r>
            <a:r>
              <a:rPr dirty="0">
                <a:solidFill>
                  <a:schemeClr val="accent1"/>
                </a:solidFill>
              </a:rPr>
              <a:t>ss</a:t>
            </a:r>
            <a:r>
              <a:rPr spc="5" dirty="0">
                <a:solidFill>
                  <a:schemeClr val="accent1"/>
                </a:solidFill>
              </a:rPr>
              <a:t> </a:t>
            </a:r>
            <a:r>
              <a:rPr spc="-35" dirty="0">
                <a:solidFill>
                  <a:schemeClr val="accent1"/>
                </a:solidFill>
              </a:rPr>
              <a:t>y</a:t>
            </a:r>
            <a:r>
              <a:rPr spc="-5" dirty="0">
                <a:solidFill>
                  <a:schemeClr val="accent1"/>
                </a:solidFill>
              </a:rPr>
              <a:t>o</a:t>
            </a:r>
            <a:r>
              <a:rPr dirty="0">
                <a:solidFill>
                  <a:schemeClr val="accent1"/>
                </a:solidFill>
              </a:rPr>
              <a:t>u</a:t>
            </a:r>
            <a:r>
              <a:rPr spc="-10" dirty="0">
                <a:solidFill>
                  <a:schemeClr val="accent1"/>
                </a:solidFill>
              </a:rPr>
              <a:t>r</a:t>
            </a:r>
            <a:r>
              <a:rPr spc="5" dirty="0">
                <a:solidFill>
                  <a:schemeClr val="accent1"/>
                </a:solidFill>
              </a:rPr>
              <a:t> </a:t>
            </a:r>
            <a:r>
              <a:rPr dirty="0">
                <a:solidFill>
                  <a:schemeClr val="accent1"/>
                </a:solidFill>
              </a:rPr>
              <a:t>m</a:t>
            </a:r>
            <a:r>
              <a:rPr spc="-5" dirty="0">
                <a:solidFill>
                  <a:schemeClr val="accent1"/>
                </a:solidFill>
              </a:rPr>
              <a:t>o</a:t>
            </a:r>
            <a:r>
              <a:rPr dirty="0">
                <a:solidFill>
                  <a:schemeClr val="accent1"/>
                </a:solidFill>
              </a:rPr>
              <a:t>n</a:t>
            </a:r>
            <a:r>
              <a:rPr spc="-20" dirty="0">
                <a:solidFill>
                  <a:schemeClr val="accent1"/>
                </a:solidFill>
              </a:rPr>
              <a:t>e</a:t>
            </a:r>
            <a:r>
              <a:rPr spc="-10" dirty="0">
                <a:solidFill>
                  <a:schemeClr val="accent1"/>
                </a:solidFill>
              </a:rPr>
              <a:t>y</a:t>
            </a:r>
            <a:r>
              <a:rPr dirty="0">
                <a:solidFill>
                  <a:schemeClr val="accent1"/>
                </a:solidFill>
              </a:rPr>
              <a:t> </a:t>
            </a:r>
            <a:r>
              <a:rPr spc="-15" dirty="0">
                <a:solidFill>
                  <a:schemeClr val="accent1"/>
                </a:solidFill>
              </a:rPr>
              <a:t>2</a:t>
            </a:r>
            <a:r>
              <a:rPr spc="-10" dirty="0">
                <a:solidFill>
                  <a:schemeClr val="accent1"/>
                </a:solidFill>
              </a:rPr>
              <a:t>4</a:t>
            </a:r>
            <a:r>
              <a:rPr dirty="0">
                <a:solidFill>
                  <a:schemeClr val="accent1"/>
                </a:solidFill>
              </a:rPr>
              <a:t> h</a:t>
            </a:r>
            <a:r>
              <a:rPr spc="-5" dirty="0">
                <a:solidFill>
                  <a:schemeClr val="accent1"/>
                </a:solidFill>
              </a:rPr>
              <a:t>o</a:t>
            </a:r>
            <a:r>
              <a:rPr dirty="0">
                <a:solidFill>
                  <a:schemeClr val="accent1"/>
                </a:solidFill>
              </a:rPr>
              <a:t>u</a:t>
            </a:r>
            <a:r>
              <a:rPr spc="-50" dirty="0">
                <a:solidFill>
                  <a:schemeClr val="accent1"/>
                </a:solidFill>
              </a:rPr>
              <a:t>r</a:t>
            </a:r>
            <a:r>
              <a:rPr dirty="0">
                <a:solidFill>
                  <a:schemeClr val="accent1"/>
                </a:solidFill>
              </a:rPr>
              <a:t>s</a:t>
            </a:r>
            <a:r>
              <a:rPr spc="15" dirty="0">
                <a:solidFill>
                  <a:schemeClr val="accent1"/>
                </a:solidFill>
              </a:rPr>
              <a:t> </a:t>
            </a:r>
            <a:r>
              <a:rPr dirty="0">
                <a:solidFill>
                  <a:schemeClr val="accent1"/>
                </a:solidFill>
              </a:rPr>
              <a:t>a d</a:t>
            </a:r>
            <a:r>
              <a:rPr spc="-35" dirty="0">
                <a:solidFill>
                  <a:schemeClr val="accent1"/>
                </a:solidFill>
              </a:rPr>
              <a:t>a</a:t>
            </a:r>
            <a:r>
              <a:rPr spc="-130" dirty="0">
                <a:solidFill>
                  <a:schemeClr val="accent1"/>
                </a:solidFill>
              </a:rPr>
              <a:t>y</a:t>
            </a:r>
            <a:r>
              <a:rPr dirty="0">
                <a:solidFill>
                  <a:schemeClr val="accent1"/>
                </a:solidFill>
              </a:rPr>
              <a:t>.</a:t>
            </a:r>
          </a:p>
          <a:p>
            <a:pPr marL="241300" marR="37465" indent="-228600">
              <a:lnSpc>
                <a:spcPct val="100000"/>
              </a:lnSpc>
              <a:spcBef>
                <a:spcPts val="860"/>
              </a:spcBef>
              <a:buClr>
                <a:srgbClr val="DADADA"/>
              </a:buClr>
              <a:buFont typeface="Wingdings"/>
              <a:buChar char=""/>
              <a:tabLst>
                <a:tab pos="241300" algn="l"/>
              </a:tabLst>
            </a:pPr>
            <a:r>
              <a:rPr spc="-135" dirty="0">
                <a:solidFill>
                  <a:schemeClr val="accent1"/>
                </a:solidFill>
              </a:rPr>
              <a:t>Y</a:t>
            </a:r>
            <a:r>
              <a:rPr spc="-5" dirty="0">
                <a:solidFill>
                  <a:schemeClr val="accent1"/>
                </a:solidFill>
              </a:rPr>
              <a:t>o</a:t>
            </a:r>
            <a:r>
              <a:rPr dirty="0">
                <a:solidFill>
                  <a:schemeClr val="accent1"/>
                </a:solidFill>
              </a:rPr>
              <a:t>u</a:t>
            </a:r>
            <a:r>
              <a:rPr spc="-10" dirty="0">
                <a:solidFill>
                  <a:schemeClr val="accent1"/>
                </a:solidFill>
              </a:rPr>
              <a:t>r</a:t>
            </a:r>
            <a:r>
              <a:rPr spc="-5" dirty="0">
                <a:solidFill>
                  <a:schemeClr val="accent1"/>
                </a:solidFill>
              </a:rPr>
              <a:t> </a:t>
            </a:r>
            <a:r>
              <a:rPr spc="-10" dirty="0">
                <a:solidFill>
                  <a:schemeClr val="accent1"/>
                </a:solidFill>
              </a:rPr>
              <a:t>in</a:t>
            </a:r>
            <a:r>
              <a:rPr spc="-35" dirty="0">
                <a:solidFill>
                  <a:schemeClr val="accent1"/>
                </a:solidFill>
              </a:rPr>
              <a:t>f</a:t>
            </a:r>
            <a:r>
              <a:rPr spc="-5" dirty="0">
                <a:solidFill>
                  <a:schemeClr val="accent1"/>
                </a:solidFill>
              </a:rPr>
              <a:t>o</a:t>
            </a:r>
            <a:r>
              <a:rPr spc="-15" dirty="0">
                <a:solidFill>
                  <a:schemeClr val="accent1"/>
                </a:solidFill>
              </a:rPr>
              <a:t>rm</a:t>
            </a:r>
            <a:r>
              <a:rPr spc="-25" dirty="0">
                <a:solidFill>
                  <a:schemeClr val="accent1"/>
                </a:solidFill>
              </a:rPr>
              <a:t>a</a:t>
            </a:r>
            <a:r>
              <a:rPr spc="-15" dirty="0">
                <a:solidFill>
                  <a:schemeClr val="accent1"/>
                </a:solidFill>
              </a:rPr>
              <a:t>t</a:t>
            </a:r>
            <a:r>
              <a:rPr spc="-5" dirty="0">
                <a:solidFill>
                  <a:schemeClr val="accent1"/>
                </a:solidFill>
              </a:rPr>
              <a:t>io</a:t>
            </a:r>
            <a:r>
              <a:rPr dirty="0">
                <a:solidFill>
                  <a:schemeClr val="accent1"/>
                </a:solidFill>
              </a:rPr>
              <a:t>n</a:t>
            </a:r>
            <a:r>
              <a:rPr spc="10" dirty="0">
                <a:solidFill>
                  <a:schemeClr val="accent1"/>
                </a:solidFill>
              </a:rPr>
              <a:t> </a:t>
            </a:r>
            <a:r>
              <a:rPr dirty="0">
                <a:solidFill>
                  <a:schemeClr val="accent1"/>
                </a:solidFill>
              </a:rPr>
              <a:t>and</a:t>
            </a:r>
            <a:r>
              <a:rPr spc="15" dirty="0">
                <a:solidFill>
                  <a:schemeClr val="accent1"/>
                </a:solidFill>
              </a:rPr>
              <a:t> </a:t>
            </a:r>
            <a:r>
              <a:rPr spc="-10" dirty="0">
                <a:solidFill>
                  <a:schemeClr val="accent1"/>
                </a:solidFill>
              </a:rPr>
              <a:t>a</a:t>
            </a:r>
            <a:r>
              <a:rPr spc="-20" dirty="0">
                <a:solidFill>
                  <a:schemeClr val="accent1"/>
                </a:solidFill>
              </a:rPr>
              <a:t>c</a:t>
            </a:r>
            <a:r>
              <a:rPr spc="-30" dirty="0">
                <a:solidFill>
                  <a:schemeClr val="accent1"/>
                </a:solidFill>
              </a:rPr>
              <a:t>c</a:t>
            </a:r>
            <a:r>
              <a:rPr spc="-5" dirty="0">
                <a:solidFill>
                  <a:schemeClr val="accent1"/>
                </a:solidFill>
              </a:rPr>
              <a:t>o</a:t>
            </a:r>
            <a:r>
              <a:rPr dirty="0">
                <a:solidFill>
                  <a:schemeClr val="accent1"/>
                </a:solidFill>
              </a:rPr>
              <a:t>u</a:t>
            </a:r>
            <a:r>
              <a:rPr spc="-10" dirty="0">
                <a:solidFill>
                  <a:schemeClr val="accent1"/>
                </a:solidFill>
              </a:rPr>
              <a:t>nt</a:t>
            </a:r>
            <a:r>
              <a:rPr spc="-5" dirty="0">
                <a:solidFill>
                  <a:schemeClr val="accent1"/>
                </a:solidFill>
              </a:rPr>
              <a:t> </a:t>
            </a:r>
            <a:r>
              <a:rPr dirty="0">
                <a:solidFill>
                  <a:schemeClr val="accent1"/>
                </a:solidFill>
              </a:rPr>
              <a:t>ba</a:t>
            </a:r>
            <a:r>
              <a:rPr spc="-10" dirty="0">
                <a:solidFill>
                  <a:schemeClr val="accent1"/>
                </a:solidFill>
              </a:rPr>
              <a:t>l</a:t>
            </a:r>
            <a:r>
              <a:rPr dirty="0">
                <a:solidFill>
                  <a:schemeClr val="accent1"/>
                </a:solidFill>
              </a:rPr>
              <a:t>an</a:t>
            </a:r>
            <a:r>
              <a:rPr spc="-20" dirty="0">
                <a:solidFill>
                  <a:schemeClr val="accent1"/>
                </a:solidFill>
              </a:rPr>
              <a:t>c</a:t>
            </a:r>
            <a:r>
              <a:rPr spc="-10" dirty="0">
                <a:solidFill>
                  <a:schemeClr val="accent1"/>
                </a:solidFill>
              </a:rPr>
              <a:t>e</a:t>
            </a:r>
            <a:r>
              <a:rPr spc="15" dirty="0">
                <a:solidFill>
                  <a:schemeClr val="accent1"/>
                </a:solidFill>
              </a:rPr>
              <a:t> </a:t>
            </a:r>
            <a:r>
              <a:rPr spc="-10" dirty="0">
                <a:solidFill>
                  <a:schemeClr val="accent1"/>
                </a:solidFill>
              </a:rPr>
              <a:t>i</a:t>
            </a:r>
            <a:r>
              <a:rPr dirty="0">
                <a:solidFill>
                  <a:schemeClr val="accent1"/>
                </a:solidFill>
              </a:rPr>
              <a:t>s</a:t>
            </a:r>
            <a:r>
              <a:rPr spc="5" dirty="0">
                <a:solidFill>
                  <a:schemeClr val="accent1"/>
                </a:solidFill>
              </a:rPr>
              <a:t> </a:t>
            </a:r>
            <a:r>
              <a:rPr spc="-75" dirty="0">
                <a:solidFill>
                  <a:schemeClr val="accent1"/>
                </a:solidFill>
              </a:rPr>
              <a:t>k</a:t>
            </a:r>
            <a:r>
              <a:rPr spc="-10" dirty="0">
                <a:solidFill>
                  <a:schemeClr val="accent1"/>
                </a:solidFill>
              </a:rPr>
              <a:t>ept</a:t>
            </a:r>
            <a:r>
              <a:rPr spc="5" dirty="0">
                <a:solidFill>
                  <a:schemeClr val="accent1"/>
                </a:solidFill>
              </a:rPr>
              <a:t> </a:t>
            </a:r>
            <a:r>
              <a:rPr spc="-30" dirty="0">
                <a:solidFill>
                  <a:schemeClr val="accent1"/>
                </a:solidFill>
              </a:rPr>
              <a:t>c</a:t>
            </a:r>
            <a:r>
              <a:rPr spc="-5" dirty="0">
                <a:solidFill>
                  <a:schemeClr val="accent1"/>
                </a:solidFill>
              </a:rPr>
              <a:t>o</a:t>
            </a:r>
            <a:r>
              <a:rPr spc="-10" dirty="0">
                <a:solidFill>
                  <a:schemeClr val="accent1"/>
                </a:solidFill>
              </a:rPr>
              <a:t>n</a:t>
            </a:r>
            <a:r>
              <a:rPr dirty="0">
                <a:solidFill>
                  <a:schemeClr val="accent1"/>
                </a:solidFill>
              </a:rPr>
              <a:t>f</a:t>
            </a:r>
            <a:r>
              <a:rPr spc="-5" dirty="0">
                <a:solidFill>
                  <a:schemeClr val="accent1"/>
                </a:solidFill>
              </a:rPr>
              <a:t>i</a:t>
            </a:r>
            <a:r>
              <a:rPr dirty="0">
                <a:solidFill>
                  <a:schemeClr val="accent1"/>
                </a:solidFill>
              </a:rPr>
              <a:t>d</a:t>
            </a:r>
            <a:r>
              <a:rPr spc="-10" dirty="0">
                <a:solidFill>
                  <a:schemeClr val="accent1"/>
                </a:solidFill>
              </a:rPr>
              <a:t>en</a:t>
            </a:r>
            <a:r>
              <a:rPr spc="-15" dirty="0">
                <a:solidFill>
                  <a:schemeClr val="accent1"/>
                </a:solidFill>
              </a:rPr>
              <a:t>t</a:t>
            </a:r>
            <a:r>
              <a:rPr spc="-5" dirty="0">
                <a:solidFill>
                  <a:schemeClr val="accent1"/>
                </a:solidFill>
              </a:rPr>
              <a:t>i</a:t>
            </a:r>
            <a:r>
              <a:rPr dirty="0">
                <a:solidFill>
                  <a:schemeClr val="accent1"/>
                </a:solidFill>
              </a:rPr>
              <a:t>al</a:t>
            </a:r>
            <a:r>
              <a:rPr spc="20" dirty="0">
                <a:solidFill>
                  <a:schemeClr val="accent1"/>
                </a:solidFill>
              </a:rPr>
              <a:t> </a:t>
            </a:r>
            <a:r>
              <a:rPr dirty="0">
                <a:solidFill>
                  <a:schemeClr val="accent1"/>
                </a:solidFill>
              </a:rPr>
              <a:t>and </a:t>
            </a:r>
            <a:r>
              <a:rPr spc="-5" dirty="0">
                <a:solidFill>
                  <a:schemeClr val="accent1"/>
                </a:solidFill>
              </a:rPr>
              <a:t>o</a:t>
            </a:r>
            <a:r>
              <a:rPr dirty="0">
                <a:solidFill>
                  <a:schemeClr val="accent1"/>
                </a:solidFill>
              </a:rPr>
              <a:t>n</a:t>
            </a:r>
            <a:r>
              <a:rPr spc="-5" dirty="0">
                <a:solidFill>
                  <a:schemeClr val="accent1"/>
                </a:solidFill>
              </a:rPr>
              <a:t>l</a:t>
            </a:r>
            <a:r>
              <a:rPr spc="-10" dirty="0">
                <a:solidFill>
                  <a:schemeClr val="accent1"/>
                </a:solidFill>
              </a:rPr>
              <a:t>y</a:t>
            </a:r>
            <a:r>
              <a:rPr spc="10" dirty="0">
                <a:solidFill>
                  <a:schemeClr val="accent1"/>
                </a:solidFill>
              </a:rPr>
              <a:t> </a:t>
            </a:r>
            <a:r>
              <a:rPr dirty="0">
                <a:solidFill>
                  <a:schemeClr val="accent1"/>
                </a:solidFill>
              </a:rPr>
              <a:t>d</a:t>
            </a:r>
            <a:r>
              <a:rPr spc="-5" dirty="0">
                <a:solidFill>
                  <a:schemeClr val="accent1"/>
                </a:solidFill>
              </a:rPr>
              <a:t>i</a:t>
            </a:r>
            <a:r>
              <a:rPr dirty="0">
                <a:solidFill>
                  <a:schemeClr val="accent1"/>
                </a:solidFill>
              </a:rPr>
              <a:t>sp</a:t>
            </a:r>
            <a:r>
              <a:rPr spc="-5" dirty="0">
                <a:solidFill>
                  <a:schemeClr val="accent1"/>
                </a:solidFill>
              </a:rPr>
              <a:t>l</a:t>
            </a:r>
            <a:r>
              <a:rPr spc="-35" dirty="0">
                <a:solidFill>
                  <a:schemeClr val="accent1"/>
                </a:solidFill>
              </a:rPr>
              <a:t>ay</a:t>
            </a:r>
            <a:r>
              <a:rPr spc="-10" dirty="0">
                <a:solidFill>
                  <a:schemeClr val="accent1"/>
                </a:solidFill>
              </a:rPr>
              <a:t>e</a:t>
            </a:r>
            <a:r>
              <a:rPr dirty="0">
                <a:solidFill>
                  <a:schemeClr val="accent1"/>
                </a:solidFill>
              </a:rPr>
              <a:t>d</a:t>
            </a:r>
            <a:r>
              <a:rPr spc="10" dirty="0">
                <a:solidFill>
                  <a:schemeClr val="accent1"/>
                </a:solidFill>
              </a:rPr>
              <a:t> </a:t>
            </a:r>
            <a:r>
              <a:rPr spc="-15" dirty="0">
                <a:solidFill>
                  <a:schemeClr val="accent1"/>
                </a:solidFill>
              </a:rPr>
              <a:t>a</a:t>
            </a:r>
            <a:r>
              <a:rPr dirty="0">
                <a:solidFill>
                  <a:schemeClr val="accent1"/>
                </a:solidFill>
              </a:rPr>
              <a:t>f</a:t>
            </a:r>
            <a:r>
              <a:rPr spc="-40" dirty="0">
                <a:solidFill>
                  <a:schemeClr val="accent1"/>
                </a:solidFill>
              </a:rPr>
              <a:t>t</a:t>
            </a:r>
            <a:r>
              <a:rPr spc="-10" dirty="0">
                <a:solidFill>
                  <a:schemeClr val="accent1"/>
                </a:solidFill>
              </a:rPr>
              <a:t>er</a:t>
            </a:r>
            <a:r>
              <a:rPr spc="-5" dirty="0">
                <a:solidFill>
                  <a:schemeClr val="accent1"/>
                </a:solidFill>
              </a:rPr>
              <a:t> </a:t>
            </a:r>
            <a:r>
              <a:rPr spc="-10" dirty="0">
                <a:solidFill>
                  <a:schemeClr val="accent1"/>
                </a:solidFill>
              </a:rPr>
              <a:t>en</a:t>
            </a:r>
            <a:r>
              <a:rPr spc="-40" dirty="0">
                <a:solidFill>
                  <a:schemeClr val="accent1"/>
                </a:solidFill>
              </a:rPr>
              <a:t>t</a:t>
            </a:r>
            <a:r>
              <a:rPr spc="-10" dirty="0">
                <a:solidFill>
                  <a:schemeClr val="accent1"/>
                </a:solidFill>
              </a:rPr>
              <a:t>e</a:t>
            </a:r>
            <a:r>
              <a:rPr spc="-15" dirty="0">
                <a:solidFill>
                  <a:schemeClr val="accent1"/>
                </a:solidFill>
              </a:rPr>
              <a:t>r</a:t>
            </a:r>
            <a:r>
              <a:rPr spc="-5" dirty="0">
                <a:solidFill>
                  <a:schemeClr val="accent1"/>
                </a:solidFill>
              </a:rPr>
              <a:t>i</a:t>
            </a:r>
            <a:r>
              <a:rPr dirty="0">
                <a:solidFill>
                  <a:schemeClr val="accent1"/>
                </a:solidFill>
              </a:rPr>
              <a:t>n</a:t>
            </a:r>
            <a:r>
              <a:rPr spc="-10" dirty="0">
                <a:solidFill>
                  <a:schemeClr val="accent1"/>
                </a:solidFill>
              </a:rPr>
              <a:t>g</a:t>
            </a:r>
            <a:r>
              <a:rPr spc="15" dirty="0">
                <a:solidFill>
                  <a:schemeClr val="accent1"/>
                </a:solidFill>
              </a:rPr>
              <a:t> </a:t>
            </a:r>
            <a:r>
              <a:rPr spc="-35" dirty="0">
                <a:solidFill>
                  <a:schemeClr val="accent1"/>
                </a:solidFill>
              </a:rPr>
              <a:t>y</a:t>
            </a:r>
            <a:r>
              <a:rPr spc="-5" dirty="0">
                <a:solidFill>
                  <a:schemeClr val="accent1"/>
                </a:solidFill>
              </a:rPr>
              <a:t>o</a:t>
            </a:r>
            <a:r>
              <a:rPr dirty="0">
                <a:solidFill>
                  <a:schemeClr val="accent1"/>
                </a:solidFill>
              </a:rPr>
              <a:t>u</a:t>
            </a:r>
            <a:r>
              <a:rPr spc="-10" dirty="0">
                <a:solidFill>
                  <a:schemeClr val="accent1"/>
                </a:solidFill>
              </a:rPr>
              <a:t>r</a:t>
            </a:r>
            <a:r>
              <a:rPr spc="-5" dirty="0">
                <a:solidFill>
                  <a:schemeClr val="accent1"/>
                </a:solidFill>
              </a:rPr>
              <a:t> </a:t>
            </a:r>
            <a:r>
              <a:rPr spc="-20" dirty="0">
                <a:solidFill>
                  <a:schemeClr val="accent1"/>
                </a:solidFill>
              </a:rPr>
              <a:t>P</a:t>
            </a:r>
            <a:r>
              <a:rPr spc="-10" dirty="0">
                <a:solidFill>
                  <a:schemeClr val="accent1"/>
                </a:solidFill>
              </a:rPr>
              <a:t>IN.</a:t>
            </a:r>
          </a:p>
          <a:p>
            <a:pPr marL="241300" marR="5080" indent="-228600">
              <a:lnSpc>
                <a:spcPct val="100000"/>
              </a:lnSpc>
              <a:spcBef>
                <a:spcPts val="865"/>
              </a:spcBef>
              <a:buClr>
                <a:srgbClr val="DADADA"/>
              </a:buClr>
              <a:buFont typeface="Wingdings"/>
              <a:buChar char=""/>
              <a:tabLst>
                <a:tab pos="241300" algn="l"/>
              </a:tabLst>
            </a:pPr>
            <a:r>
              <a:rPr spc="-5" dirty="0">
                <a:solidFill>
                  <a:schemeClr val="accent1"/>
                </a:solidFill>
              </a:rPr>
              <a:t>T</a:t>
            </a:r>
            <a:r>
              <a:rPr dirty="0">
                <a:solidFill>
                  <a:schemeClr val="accent1"/>
                </a:solidFill>
              </a:rPr>
              <a:t>h</a:t>
            </a:r>
            <a:r>
              <a:rPr spc="-10" dirty="0">
                <a:solidFill>
                  <a:schemeClr val="accent1"/>
                </a:solidFill>
              </a:rPr>
              <a:t>e</a:t>
            </a:r>
            <a:r>
              <a:rPr spc="5" dirty="0">
                <a:solidFill>
                  <a:schemeClr val="accent1"/>
                </a:solidFill>
              </a:rPr>
              <a:t> </a:t>
            </a:r>
            <a:r>
              <a:rPr spc="-10" dirty="0">
                <a:solidFill>
                  <a:schemeClr val="accent1"/>
                </a:solidFill>
              </a:rPr>
              <a:t>a</a:t>
            </a:r>
            <a:r>
              <a:rPr spc="-20" dirty="0">
                <a:solidFill>
                  <a:schemeClr val="accent1"/>
                </a:solidFill>
              </a:rPr>
              <a:t>c</a:t>
            </a:r>
            <a:r>
              <a:rPr spc="-30" dirty="0">
                <a:solidFill>
                  <a:schemeClr val="accent1"/>
                </a:solidFill>
              </a:rPr>
              <a:t>c</a:t>
            </a:r>
            <a:r>
              <a:rPr spc="-5" dirty="0">
                <a:solidFill>
                  <a:schemeClr val="accent1"/>
                </a:solidFill>
              </a:rPr>
              <a:t>o</a:t>
            </a:r>
            <a:r>
              <a:rPr dirty="0">
                <a:solidFill>
                  <a:schemeClr val="accent1"/>
                </a:solidFill>
              </a:rPr>
              <a:t>u</a:t>
            </a:r>
            <a:r>
              <a:rPr spc="-10" dirty="0">
                <a:solidFill>
                  <a:schemeClr val="accent1"/>
                </a:solidFill>
              </a:rPr>
              <a:t>nt</a:t>
            </a:r>
            <a:r>
              <a:rPr spc="20" dirty="0">
                <a:solidFill>
                  <a:schemeClr val="accent1"/>
                </a:solidFill>
              </a:rPr>
              <a:t> </a:t>
            </a:r>
            <a:r>
              <a:rPr dirty="0">
                <a:solidFill>
                  <a:schemeClr val="accent1"/>
                </a:solidFill>
              </a:rPr>
              <a:t>ba</a:t>
            </a:r>
            <a:r>
              <a:rPr spc="-10" dirty="0">
                <a:solidFill>
                  <a:schemeClr val="accent1"/>
                </a:solidFill>
              </a:rPr>
              <a:t>l</a:t>
            </a:r>
            <a:r>
              <a:rPr dirty="0">
                <a:solidFill>
                  <a:schemeClr val="accent1"/>
                </a:solidFill>
              </a:rPr>
              <a:t>an</a:t>
            </a:r>
            <a:r>
              <a:rPr spc="-20" dirty="0">
                <a:solidFill>
                  <a:schemeClr val="accent1"/>
                </a:solidFill>
              </a:rPr>
              <a:t>c</a:t>
            </a:r>
            <a:r>
              <a:rPr spc="-10" dirty="0">
                <a:solidFill>
                  <a:schemeClr val="accent1"/>
                </a:solidFill>
              </a:rPr>
              <a:t>e</a:t>
            </a:r>
            <a:r>
              <a:rPr spc="15" dirty="0">
                <a:solidFill>
                  <a:schemeClr val="accent1"/>
                </a:solidFill>
              </a:rPr>
              <a:t> </a:t>
            </a:r>
            <a:r>
              <a:rPr spc="-5" dirty="0">
                <a:solidFill>
                  <a:schemeClr val="accent1"/>
                </a:solidFill>
              </a:rPr>
              <a:t>i</a:t>
            </a:r>
            <a:r>
              <a:rPr dirty="0">
                <a:solidFill>
                  <a:schemeClr val="accent1"/>
                </a:solidFill>
              </a:rPr>
              <a:t>s</a:t>
            </a:r>
            <a:r>
              <a:rPr spc="5" dirty="0">
                <a:solidFill>
                  <a:schemeClr val="accent1"/>
                </a:solidFill>
              </a:rPr>
              <a:t> </a:t>
            </a:r>
            <a:r>
              <a:rPr spc="-10" dirty="0">
                <a:solidFill>
                  <a:schemeClr val="accent1"/>
                </a:solidFill>
              </a:rPr>
              <a:t>a</a:t>
            </a:r>
            <a:r>
              <a:rPr spc="-20" dirty="0">
                <a:solidFill>
                  <a:schemeClr val="accent1"/>
                </a:solidFill>
              </a:rPr>
              <a:t>cc</a:t>
            </a:r>
            <a:r>
              <a:rPr dirty="0">
                <a:solidFill>
                  <a:schemeClr val="accent1"/>
                </a:solidFill>
              </a:rPr>
              <a:t>u</a:t>
            </a:r>
            <a:r>
              <a:rPr spc="-50" dirty="0">
                <a:solidFill>
                  <a:schemeClr val="accent1"/>
                </a:solidFill>
              </a:rPr>
              <a:t>r</a:t>
            </a:r>
            <a:r>
              <a:rPr spc="-10" dirty="0">
                <a:solidFill>
                  <a:schemeClr val="accent1"/>
                </a:solidFill>
              </a:rPr>
              <a:t>a</a:t>
            </a:r>
            <a:r>
              <a:rPr spc="-40" dirty="0">
                <a:solidFill>
                  <a:schemeClr val="accent1"/>
                </a:solidFill>
              </a:rPr>
              <a:t>t</a:t>
            </a:r>
            <a:r>
              <a:rPr spc="-10" dirty="0">
                <a:solidFill>
                  <a:schemeClr val="accent1"/>
                </a:solidFill>
              </a:rPr>
              <a:t>e</a:t>
            </a:r>
            <a:r>
              <a:rPr spc="-5" dirty="0">
                <a:solidFill>
                  <a:schemeClr val="accent1"/>
                </a:solidFill>
              </a:rPr>
              <a:t> </a:t>
            </a:r>
            <a:r>
              <a:rPr dirty="0">
                <a:solidFill>
                  <a:schemeClr val="accent1"/>
                </a:solidFill>
              </a:rPr>
              <a:t>and</a:t>
            </a:r>
            <a:r>
              <a:rPr spc="10" dirty="0">
                <a:solidFill>
                  <a:schemeClr val="accent1"/>
                </a:solidFill>
              </a:rPr>
              <a:t> </a:t>
            </a:r>
            <a:r>
              <a:rPr spc="-40" dirty="0">
                <a:solidFill>
                  <a:schemeClr val="accent1"/>
                </a:solidFill>
              </a:rPr>
              <a:t>r</a:t>
            </a:r>
            <a:r>
              <a:rPr spc="-10" dirty="0">
                <a:solidFill>
                  <a:schemeClr val="accent1"/>
                </a:solidFill>
              </a:rPr>
              <a:t>el</a:t>
            </a:r>
            <a:r>
              <a:rPr spc="-5" dirty="0">
                <a:solidFill>
                  <a:schemeClr val="accent1"/>
                </a:solidFill>
              </a:rPr>
              <a:t>i</a:t>
            </a:r>
            <a:r>
              <a:rPr dirty="0">
                <a:solidFill>
                  <a:schemeClr val="accent1"/>
                </a:solidFill>
              </a:rPr>
              <a:t>ab</a:t>
            </a:r>
            <a:r>
              <a:rPr spc="-5" dirty="0">
                <a:solidFill>
                  <a:schemeClr val="accent1"/>
                </a:solidFill>
              </a:rPr>
              <a:t>l</a:t>
            </a:r>
            <a:r>
              <a:rPr spc="-10" dirty="0">
                <a:solidFill>
                  <a:schemeClr val="accent1"/>
                </a:solidFill>
              </a:rPr>
              <a:t>e;</a:t>
            </a:r>
            <a:r>
              <a:rPr spc="20" dirty="0">
                <a:solidFill>
                  <a:schemeClr val="accent1"/>
                </a:solidFill>
              </a:rPr>
              <a:t> </a:t>
            </a:r>
            <a:r>
              <a:rPr spc="-5" dirty="0">
                <a:solidFill>
                  <a:schemeClr val="accent1"/>
                </a:solidFill>
              </a:rPr>
              <a:t>o</a:t>
            </a:r>
            <a:r>
              <a:rPr spc="-15" dirty="0">
                <a:solidFill>
                  <a:schemeClr val="accent1"/>
                </a:solidFill>
              </a:rPr>
              <a:t>t</a:t>
            </a:r>
            <a:r>
              <a:rPr dirty="0">
                <a:solidFill>
                  <a:schemeClr val="accent1"/>
                </a:solidFill>
              </a:rPr>
              <a:t>h</a:t>
            </a:r>
            <a:r>
              <a:rPr spc="-10" dirty="0">
                <a:solidFill>
                  <a:schemeClr val="accent1"/>
                </a:solidFill>
              </a:rPr>
              <a:t>e</a:t>
            </a:r>
            <a:r>
              <a:rPr spc="-5" dirty="0">
                <a:solidFill>
                  <a:schemeClr val="accent1"/>
                </a:solidFill>
              </a:rPr>
              <a:t>r</a:t>
            </a:r>
            <a:r>
              <a:rPr spc="-20" dirty="0">
                <a:solidFill>
                  <a:schemeClr val="accent1"/>
                </a:solidFill>
              </a:rPr>
              <a:t>w</a:t>
            </a:r>
            <a:r>
              <a:rPr spc="-5" dirty="0">
                <a:solidFill>
                  <a:schemeClr val="accent1"/>
                </a:solidFill>
              </a:rPr>
              <a:t>i</a:t>
            </a:r>
            <a:r>
              <a:rPr dirty="0">
                <a:solidFill>
                  <a:schemeClr val="accent1"/>
                </a:solidFill>
              </a:rPr>
              <a:t>s</a:t>
            </a:r>
            <a:r>
              <a:rPr spc="-10" dirty="0">
                <a:solidFill>
                  <a:schemeClr val="accent1"/>
                </a:solidFill>
              </a:rPr>
              <a:t>e</a:t>
            </a:r>
            <a:r>
              <a:rPr spc="5" dirty="0">
                <a:solidFill>
                  <a:schemeClr val="accent1"/>
                </a:solidFill>
              </a:rPr>
              <a:t> </a:t>
            </a:r>
            <a:r>
              <a:rPr spc="-35" dirty="0">
                <a:solidFill>
                  <a:schemeClr val="accent1"/>
                </a:solidFill>
              </a:rPr>
              <a:t>y</a:t>
            </a:r>
            <a:r>
              <a:rPr spc="-5" dirty="0">
                <a:solidFill>
                  <a:schemeClr val="accent1"/>
                </a:solidFill>
              </a:rPr>
              <a:t>o</a:t>
            </a:r>
            <a:r>
              <a:rPr dirty="0">
                <a:solidFill>
                  <a:schemeClr val="accent1"/>
                </a:solidFill>
              </a:rPr>
              <a:t>u</a:t>
            </a:r>
            <a:r>
              <a:rPr spc="15" dirty="0">
                <a:solidFill>
                  <a:schemeClr val="accent1"/>
                </a:solidFill>
              </a:rPr>
              <a:t> </a:t>
            </a:r>
            <a:r>
              <a:rPr spc="-30" dirty="0">
                <a:solidFill>
                  <a:schemeClr val="accent1"/>
                </a:solidFill>
              </a:rPr>
              <a:t>w</a:t>
            </a:r>
            <a:r>
              <a:rPr spc="-5" dirty="0">
                <a:solidFill>
                  <a:schemeClr val="accent1"/>
                </a:solidFill>
              </a:rPr>
              <a:t>o</a:t>
            </a:r>
            <a:r>
              <a:rPr dirty="0">
                <a:solidFill>
                  <a:schemeClr val="accent1"/>
                </a:solidFill>
              </a:rPr>
              <a:t>u</a:t>
            </a:r>
            <a:r>
              <a:rPr spc="-5" dirty="0">
                <a:solidFill>
                  <a:schemeClr val="accent1"/>
                </a:solidFill>
              </a:rPr>
              <a:t>l</a:t>
            </a:r>
            <a:r>
              <a:rPr dirty="0">
                <a:solidFill>
                  <a:schemeClr val="accent1"/>
                </a:solidFill>
              </a:rPr>
              <a:t>d </a:t>
            </a:r>
            <a:r>
              <a:rPr spc="-15" dirty="0">
                <a:solidFill>
                  <a:schemeClr val="accent1"/>
                </a:solidFill>
              </a:rPr>
              <a:t>o</a:t>
            </a:r>
            <a:r>
              <a:rPr spc="-20" dirty="0">
                <a:solidFill>
                  <a:schemeClr val="accent1"/>
                </a:solidFill>
              </a:rPr>
              <a:t>v</a:t>
            </a:r>
            <a:r>
              <a:rPr spc="-10" dirty="0">
                <a:solidFill>
                  <a:schemeClr val="accent1"/>
                </a:solidFill>
              </a:rPr>
              <a:t>e</a:t>
            </a:r>
            <a:r>
              <a:rPr spc="-40" dirty="0">
                <a:solidFill>
                  <a:schemeClr val="accent1"/>
                </a:solidFill>
              </a:rPr>
              <a:t>r</a:t>
            </a:r>
            <a:r>
              <a:rPr dirty="0">
                <a:solidFill>
                  <a:schemeClr val="accent1"/>
                </a:solidFill>
              </a:rPr>
              <a:t>d</a:t>
            </a:r>
            <a:r>
              <a:rPr spc="-50" dirty="0">
                <a:solidFill>
                  <a:schemeClr val="accent1"/>
                </a:solidFill>
              </a:rPr>
              <a:t>r</a:t>
            </a:r>
            <a:r>
              <a:rPr spc="-15" dirty="0">
                <a:solidFill>
                  <a:schemeClr val="accent1"/>
                </a:solidFill>
              </a:rPr>
              <a:t>aw</a:t>
            </a:r>
            <a:r>
              <a:rPr spc="-5" dirty="0">
                <a:solidFill>
                  <a:schemeClr val="accent1"/>
                </a:solidFill>
              </a:rPr>
              <a:t> </a:t>
            </a:r>
            <a:r>
              <a:rPr spc="-15" dirty="0">
                <a:solidFill>
                  <a:schemeClr val="accent1"/>
                </a:solidFill>
              </a:rPr>
              <a:t>t</a:t>
            </a:r>
            <a:r>
              <a:rPr dirty="0">
                <a:solidFill>
                  <a:schemeClr val="accent1"/>
                </a:solidFill>
              </a:rPr>
              <a:t>h</a:t>
            </a:r>
            <a:r>
              <a:rPr spc="-10" dirty="0">
                <a:solidFill>
                  <a:schemeClr val="accent1"/>
                </a:solidFill>
              </a:rPr>
              <a:t>e</a:t>
            </a:r>
            <a:r>
              <a:rPr spc="15" dirty="0">
                <a:solidFill>
                  <a:schemeClr val="accent1"/>
                </a:solidFill>
              </a:rPr>
              <a:t> </a:t>
            </a:r>
            <a:r>
              <a:rPr spc="-10" dirty="0">
                <a:solidFill>
                  <a:schemeClr val="accent1"/>
                </a:solidFill>
              </a:rPr>
              <a:t>a</a:t>
            </a:r>
            <a:r>
              <a:rPr spc="-20" dirty="0">
                <a:solidFill>
                  <a:schemeClr val="accent1"/>
                </a:solidFill>
              </a:rPr>
              <a:t>c</a:t>
            </a:r>
            <a:r>
              <a:rPr spc="-30" dirty="0">
                <a:solidFill>
                  <a:schemeClr val="accent1"/>
                </a:solidFill>
              </a:rPr>
              <a:t>c</a:t>
            </a:r>
            <a:r>
              <a:rPr spc="-5" dirty="0">
                <a:solidFill>
                  <a:schemeClr val="accent1"/>
                </a:solidFill>
              </a:rPr>
              <a:t>o</a:t>
            </a:r>
            <a:r>
              <a:rPr dirty="0">
                <a:solidFill>
                  <a:schemeClr val="accent1"/>
                </a:solidFill>
              </a:rPr>
              <a:t>u</a:t>
            </a:r>
            <a:r>
              <a:rPr spc="-10" dirty="0">
                <a:solidFill>
                  <a:schemeClr val="accent1"/>
                </a:solidFill>
              </a:rPr>
              <a:t>n</a:t>
            </a:r>
            <a:r>
              <a:rPr spc="-15" dirty="0">
                <a:solidFill>
                  <a:schemeClr val="accent1"/>
                </a:solidFill>
              </a:rPr>
              <a:t>t</a:t>
            </a:r>
            <a:r>
              <a:rPr dirty="0">
                <a:solidFill>
                  <a:schemeClr val="accent1"/>
                </a:solidFill>
              </a:rPr>
              <a:t>.</a:t>
            </a:r>
          </a:p>
        </p:txBody>
      </p:sp>
      <p:sp>
        <p:nvSpPr>
          <p:cNvPr id="3" name="object 3"/>
          <p:cNvSpPr txBox="1"/>
          <p:nvPr/>
        </p:nvSpPr>
        <p:spPr>
          <a:xfrm>
            <a:off x="535940" y="1771053"/>
            <a:ext cx="4491355" cy="3677285"/>
          </a:xfrm>
          <a:prstGeom prst="rect">
            <a:avLst/>
          </a:prstGeom>
        </p:spPr>
        <p:txBody>
          <a:bodyPr vert="horz" wrap="square" lIns="0" tIns="0" rIns="0" bIns="0" rtlCol="0">
            <a:spAutoFit/>
          </a:bodyPr>
          <a:lstStyle/>
          <a:p>
            <a:pPr marL="12700" marR="586740">
              <a:lnSpc>
                <a:spcPct val="100000"/>
              </a:lnSpc>
            </a:pPr>
            <a:r>
              <a:rPr sz="1800" spc="15" dirty="0">
                <a:latin typeface="Arial"/>
                <a:cs typeface="Arial"/>
              </a:rPr>
              <a:t>T</a:t>
            </a:r>
            <a:r>
              <a:rPr sz="1800" spc="-10" dirty="0">
                <a:latin typeface="Arial"/>
                <a:cs typeface="Arial"/>
              </a:rPr>
              <a:t>he</a:t>
            </a:r>
            <a:r>
              <a:rPr sz="1800" dirty="0">
                <a:latin typeface="Arial"/>
                <a:cs typeface="Arial"/>
              </a:rPr>
              <a:t>re</a:t>
            </a:r>
            <a:r>
              <a:rPr sz="1800" spc="-15" dirty="0">
                <a:latin typeface="Arial"/>
                <a:cs typeface="Arial"/>
              </a:rPr>
              <a:t> </a:t>
            </a:r>
            <a:r>
              <a:rPr sz="1800" spc="-10" dirty="0">
                <a:latin typeface="Arial"/>
                <a:cs typeface="Arial"/>
              </a:rPr>
              <a:t>a</a:t>
            </a:r>
            <a:r>
              <a:rPr sz="1800" dirty="0">
                <a:latin typeface="Arial"/>
                <a:cs typeface="Arial"/>
              </a:rPr>
              <a:t>re</a:t>
            </a:r>
            <a:r>
              <a:rPr sz="1800" spc="10"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r</a:t>
            </a:r>
            <a:r>
              <a:rPr sz="1800" spc="-10" dirty="0">
                <a:latin typeface="Arial"/>
                <a:cs typeface="Arial"/>
              </a:rPr>
              <a:t>e</a:t>
            </a:r>
            <a:r>
              <a:rPr sz="1800" dirty="0">
                <a:latin typeface="Arial"/>
                <a:cs typeface="Arial"/>
              </a:rPr>
              <a:t>e</a:t>
            </a:r>
            <a:r>
              <a:rPr sz="1800" spc="-5" dirty="0">
                <a:latin typeface="Arial"/>
                <a:cs typeface="Arial"/>
              </a:rPr>
              <a:t> </a:t>
            </a:r>
            <a:r>
              <a:rPr sz="1800" spc="-10" dirty="0">
                <a:latin typeface="Arial"/>
                <a:cs typeface="Arial"/>
              </a:rPr>
              <a:t>e</a:t>
            </a:r>
            <a:r>
              <a:rPr sz="1800" spc="-5" dirty="0">
                <a:latin typeface="Arial"/>
                <a:cs typeface="Arial"/>
              </a:rPr>
              <a:t>l</a:t>
            </a:r>
            <a:r>
              <a:rPr sz="1800" spc="-10" dirty="0">
                <a:latin typeface="Arial"/>
                <a:cs typeface="Arial"/>
              </a:rPr>
              <a:t>e</a:t>
            </a:r>
            <a:r>
              <a:rPr sz="1800" dirty="0">
                <a:latin typeface="Arial"/>
                <a:cs typeface="Arial"/>
              </a:rPr>
              <a:t>m</a:t>
            </a:r>
            <a:r>
              <a:rPr sz="1800" spc="-10" dirty="0">
                <a:latin typeface="Arial"/>
                <a:cs typeface="Arial"/>
              </a:rPr>
              <a:t>en</a:t>
            </a:r>
            <a:r>
              <a:rPr sz="1800" dirty="0">
                <a:latin typeface="Arial"/>
                <a:cs typeface="Arial"/>
              </a:rPr>
              <a:t>ts</a:t>
            </a:r>
            <a:r>
              <a:rPr sz="1800" spc="15" dirty="0">
                <a:latin typeface="Arial"/>
                <a:cs typeface="Arial"/>
              </a:rPr>
              <a:t> </a:t>
            </a:r>
            <a:r>
              <a:rPr sz="1800" dirty="0">
                <a:latin typeface="Arial"/>
                <a:cs typeface="Arial"/>
              </a:rPr>
              <a:t>to</a:t>
            </a:r>
            <a:r>
              <a:rPr sz="1800" spc="-5" dirty="0">
                <a:latin typeface="Arial"/>
                <a:cs typeface="Arial"/>
              </a:rPr>
              <a:t> </a:t>
            </a:r>
            <a:r>
              <a:rPr sz="1800" spc="-10" dirty="0">
                <a:latin typeface="Arial"/>
                <a:cs typeface="Arial"/>
              </a:rPr>
              <a:t>p</a:t>
            </a:r>
            <a:r>
              <a:rPr sz="1800" dirty="0">
                <a:latin typeface="Arial"/>
                <a:cs typeface="Arial"/>
              </a:rPr>
              <a:t>r</a:t>
            </a:r>
            <a:r>
              <a:rPr sz="1800" spc="-10" dirty="0">
                <a:latin typeface="Arial"/>
                <a:cs typeface="Arial"/>
              </a:rPr>
              <a:t>o</a:t>
            </a:r>
            <a:r>
              <a:rPr sz="1800" dirty="0">
                <a:latin typeface="Arial"/>
                <a:cs typeface="Arial"/>
              </a:rPr>
              <a:t>t</a:t>
            </a:r>
            <a:r>
              <a:rPr sz="1800" spc="-10" dirty="0">
                <a:latin typeface="Arial"/>
                <a:cs typeface="Arial"/>
              </a:rPr>
              <a:t>e</a:t>
            </a:r>
            <a:r>
              <a:rPr sz="1800" dirty="0">
                <a:latin typeface="Arial"/>
                <a:cs typeface="Arial"/>
              </a:rPr>
              <a:t>ct</a:t>
            </a:r>
            <a:r>
              <a:rPr sz="1800" spc="-5" dirty="0">
                <a:latin typeface="Arial"/>
                <a:cs typeface="Arial"/>
              </a:rPr>
              <a:t>i</a:t>
            </a:r>
            <a:r>
              <a:rPr sz="1800" spc="-10" dirty="0">
                <a:latin typeface="Arial"/>
                <a:cs typeface="Arial"/>
              </a:rPr>
              <a:t>ng </a:t>
            </a:r>
            <a:r>
              <a:rPr sz="1800" spc="-5" dirty="0">
                <a:latin typeface="Arial"/>
                <a:cs typeface="Arial"/>
              </a:rPr>
              <a:t>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on:</a:t>
            </a:r>
            <a:endParaRPr sz="1800">
              <a:latin typeface="Arial"/>
              <a:cs typeface="Arial"/>
            </a:endParaRPr>
          </a:p>
          <a:p>
            <a:pPr marL="241300" marR="40640" indent="-228600">
              <a:lnSpc>
                <a:spcPct val="100000"/>
              </a:lnSpc>
              <a:spcBef>
                <a:spcPts val="985"/>
              </a:spcBef>
            </a:pPr>
            <a:r>
              <a:rPr sz="1800" dirty="0">
                <a:latin typeface="Webdings"/>
                <a:cs typeface="Webdings"/>
              </a:rPr>
              <a:t></a:t>
            </a:r>
            <a:r>
              <a:rPr sz="1800" b="1" spc="-5" dirty="0">
                <a:latin typeface="Arial"/>
                <a:cs typeface="Arial"/>
              </a:rPr>
              <a:t>C</a:t>
            </a:r>
            <a:r>
              <a:rPr sz="1800" b="1" dirty="0">
                <a:latin typeface="Arial"/>
                <a:cs typeface="Arial"/>
              </a:rPr>
              <a:t>onfid</a:t>
            </a:r>
            <a:r>
              <a:rPr sz="1800" b="1" spc="-5" dirty="0">
                <a:latin typeface="Arial"/>
                <a:cs typeface="Arial"/>
              </a:rPr>
              <a:t>e</a:t>
            </a:r>
            <a:r>
              <a:rPr sz="1800" b="1" dirty="0">
                <a:latin typeface="Arial"/>
                <a:cs typeface="Arial"/>
              </a:rPr>
              <a:t>nti</a:t>
            </a:r>
            <a:r>
              <a:rPr sz="1800" b="1" spc="-5" dirty="0">
                <a:latin typeface="Arial"/>
                <a:cs typeface="Arial"/>
              </a:rPr>
              <a:t>a</a:t>
            </a:r>
            <a:r>
              <a:rPr sz="1800" b="1" dirty="0">
                <a:latin typeface="Arial"/>
                <a:cs typeface="Arial"/>
              </a:rPr>
              <a:t>lity</a:t>
            </a:r>
            <a:r>
              <a:rPr sz="1800" b="1" spc="-25" dirty="0">
                <a:latin typeface="Arial"/>
                <a:cs typeface="Arial"/>
              </a:rPr>
              <a:t> </a:t>
            </a:r>
            <a:r>
              <a:rPr sz="1800" dirty="0">
                <a:latin typeface="Arial"/>
                <a:cs typeface="Arial"/>
              </a:rPr>
              <a:t>–</a:t>
            </a:r>
            <a:r>
              <a:rPr sz="1800" spc="-5" dirty="0">
                <a:latin typeface="Arial"/>
                <a:cs typeface="Arial"/>
              </a:rPr>
              <a:t> </a:t>
            </a:r>
            <a:r>
              <a:rPr sz="1800" dirty="0">
                <a:latin typeface="Arial"/>
                <a:cs typeface="Arial"/>
              </a:rPr>
              <a:t>Pr</a:t>
            </a:r>
            <a:r>
              <a:rPr sz="1800" spc="-10" dirty="0">
                <a:latin typeface="Arial"/>
                <a:cs typeface="Arial"/>
              </a:rPr>
              <a:t>o</a:t>
            </a:r>
            <a:r>
              <a:rPr sz="1800" dirty="0">
                <a:latin typeface="Arial"/>
                <a:cs typeface="Arial"/>
              </a:rPr>
              <a:t>t</a:t>
            </a:r>
            <a:r>
              <a:rPr sz="1800" spc="-10" dirty="0">
                <a:latin typeface="Arial"/>
                <a:cs typeface="Arial"/>
              </a:rPr>
              <a:t>e</a:t>
            </a:r>
            <a:r>
              <a:rPr sz="1800" dirty="0">
                <a:latin typeface="Arial"/>
                <a:cs typeface="Arial"/>
              </a:rPr>
              <a:t>ct</a:t>
            </a:r>
            <a:r>
              <a:rPr sz="1800" spc="-5" dirty="0">
                <a:latin typeface="Arial"/>
                <a:cs typeface="Arial"/>
              </a:rPr>
              <a:t>i</a:t>
            </a:r>
            <a:r>
              <a:rPr sz="1800" spc="-10" dirty="0">
                <a:latin typeface="Arial"/>
                <a:cs typeface="Arial"/>
              </a:rPr>
              <a:t>n</a:t>
            </a:r>
            <a:r>
              <a:rPr sz="1800" dirty="0">
                <a:latin typeface="Arial"/>
                <a:cs typeface="Arial"/>
              </a:rPr>
              <a:t>g</a:t>
            </a:r>
            <a:r>
              <a:rPr sz="1800" spc="10" dirty="0">
                <a:latin typeface="Arial"/>
                <a:cs typeface="Arial"/>
              </a:rPr>
              <a:t> </a:t>
            </a:r>
            <a:r>
              <a:rPr sz="1800" spc="-5" dirty="0">
                <a:latin typeface="Arial"/>
                <a:cs typeface="Arial"/>
              </a:rPr>
              <a:t>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on </a:t>
            </a:r>
            <a:r>
              <a:rPr sz="1800" dirty="0">
                <a:latin typeface="Arial"/>
                <a:cs typeface="Arial"/>
              </a:rPr>
              <a:t>fr</a:t>
            </a:r>
            <a:r>
              <a:rPr sz="1800" spc="-10" dirty="0">
                <a:latin typeface="Arial"/>
                <a:cs typeface="Arial"/>
              </a:rPr>
              <a:t>o</a:t>
            </a:r>
            <a:r>
              <a:rPr sz="1800" dirty="0">
                <a:latin typeface="Arial"/>
                <a:cs typeface="Arial"/>
              </a:rPr>
              <a:t>m </a:t>
            </a:r>
            <a:r>
              <a:rPr sz="1800" spc="-10" dirty="0">
                <a:latin typeface="Arial"/>
                <a:cs typeface="Arial"/>
              </a:rPr>
              <a:t>unau</a:t>
            </a:r>
            <a:r>
              <a:rPr sz="1800" dirty="0">
                <a:latin typeface="Arial"/>
                <a:cs typeface="Arial"/>
              </a:rPr>
              <a:t>t</a:t>
            </a:r>
            <a:r>
              <a:rPr sz="1800" spc="-10" dirty="0">
                <a:latin typeface="Arial"/>
                <a:cs typeface="Arial"/>
              </a:rPr>
              <a:t>ho</a:t>
            </a:r>
            <a:r>
              <a:rPr sz="1800" dirty="0">
                <a:latin typeface="Arial"/>
                <a:cs typeface="Arial"/>
              </a:rPr>
              <a:t>r</a:t>
            </a:r>
            <a:r>
              <a:rPr sz="1800" spc="-5" dirty="0">
                <a:latin typeface="Arial"/>
                <a:cs typeface="Arial"/>
              </a:rPr>
              <a:t>i</a:t>
            </a:r>
            <a:r>
              <a:rPr sz="1800" dirty="0">
                <a:latin typeface="Arial"/>
                <a:cs typeface="Arial"/>
              </a:rPr>
              <a:t>z</a:t>
            </a:r>
            <a:r>
              <a:rPr sz="1800" spc="-10" dirty="0">
                <a:latin typeface="Arial"/>
                <a:cs typeface="Arial"/>
              </a:rPr>
              <a:t>e</a:t>
            </a:r>
            <a:r>
              <a:rPr sz="1800" dirty="0">
                <a:latin typeface="Arial"/>
                <a:cs typeface="Arial"/>
              </a:rPr>
              <a:t>d</a:t>
            </a:r>
            <a:r>
              <a:rPr sz="1800" spc="20" dirty="0">
                <a:latin typeface="Arial"/>
                <a:cs typeface="Arial"/>
              </a:rPr>
              <a:t> </a:t>
            </a:r>
            <a:r>
              <a:rPr sz="1800" spc="-10" dirty="0">
                <a:latin typeface="Arial"/>
                <a:cs typeface="Arial"/>
              </a:rPr>
              <a:t>d</a:t>
            </a:r>
            <a:r>
              <a:rPr sz="1800" spc="-5" dirty="0">
                <a:latin typeface="Arial"/>
                <a:cs typeface="Arial"/>
              </a:rPr>
              <a:t>i</a:t>
            </a:r>
            <a:r>
              <a:rPr sz="1800" dirty="0">
                <a:latin typeface="Arial"/>
                <a:cs typeface="Arial"/>
              </a:rPr>
              <a:t>sc</a:t>
            </a:r>
            <a:r>
              <a:rPr sz="1800" spc="-5" dirty="0">
                <a:latin typeface="Arial"/>
                <a:cs typeface="Arial"/>
              </a:rPr>
              <a:t>l</a:t>
            </a:r>
            <a:r>
              <a:rPr sz="1800" spc="-10" dirty="0">
                <a:latin typeface="Arial"/>
                <a:cs typeface="Arial"/>
              </a:rPr>
              <a:t>o</a:t>
            </a:r>
            <a:r>
              <a:rPr sz="1800" dirty="0">
                <a:latin typeface="Arial"/>
                <a:cs typeface="Arial"/>
              </a:rPr>
              <a:t>s</a:t>
            </a:r>
            <a:r>
              <a:rPr sz="1800" spc="-10" dirty="0">
                <a:latin typeface="Arial"/>
                <a:cs typeface="Arial"/>
              </a:rPr>
              <a:t>u</a:t>
            </a:r>
            <a:r>
              <a:rPr sz="1800" dirty="0">
                <a:latin typeface="Arial"/>
                <a:cs typeface="Arial"/>
              </a:rPr>
              <a:t>re</a:t>
            </a:r>
            <a:r>
              <a:rPr sz="1800" spc="20" dirty="0">
                <a:latin typeface="Arial"/>
                <a:cs typeface="Arial"/>
              </a:rPr>
              <a:t> </a:t>
            </a:r>
            <a:r>
              <a:rPr sz="1800" dirty="0">
                <a:latin typeface="Arial"/>
                <a:cs typeface="Arial"/>
              </a:rPr>
              <a:t>to</a:t>
            </a:r>
            <a:r>
              <a:rPr sz="1800" spc="-15" dirty="0">
                <a:latin typeface="Arial"/>
                <a:cs typeface="Arial"/>
              </a:rPr>
              <a:t> </a:t>
            </a:r>
            <a:r>
              <a:rPr sz="1800" spc="-10" dirty="0">
                <a:latin typeface="Arial"/>
                <a:cs typeface="Arial"/>
              </a:rPr>
              <a:t>peop</a:t>
            </a:r>
            <a:r>
              <a:rPr sz="1800" spc="-5" dirty="0">
                <a:latin typeface="Arial"/>
                <a:cs typeface="Arial"/>
              </a:rPr>
              <a:t>l</a:t>
            </a:r>
            <a:r>
              <a:rPr sz="1800" dirty="0">
                <a:latin typeface="Arial"/>
                <a:cs typeface="Arial"/>
              </a:rPr>
              <a:t>e</a:t>
            </a:r>
            <a:r>
              <a:rPr sz="1800" spc="20" dirty="0">
                <a:latin typeface="Arial"/>
                <a:cs typeface="Arial"/>
              </a:rPr>
              <a:t> </a:t>
            </a:r>
            <a:r>
              <a:rPr sz="1800" spc="-10" dirty="0">
                <a:latin typeface="Arial"/>
                <a:cs typeface="Arial"/>
              </a:rPr>
              <a:t>or </a:t>
            </a:r>
            <a:r>
              <a:rPr sz="1800" spc="-5" dirty="0">
                <a:latin typeface="Arial"/>
                <a:cs typeface="Arial"/>
              </a:rPr>
              <a:t>p</a:t>
            </a:r>
            <a:r>
              <a:rPr sz="1800" dirty="0">
                <a:latin typeface="Arial"/>
                <a:cs typeface="Arial"/>
              </a:rPr>
              <a:t>r</a:t>
            </a:r>
            <a:r>
              <a:rPr sz="1800" spc="-5" dirty="0">
                <a:latin typeface="Arial"/>
                <a:cs typeface="Arial"/>
              </a:rPr>
              <a:t>o</a:t>
            </a:r>
            <a:r>
              <a:rPr sz="1800" dirty="0">
                <a:latin typeface="Arial"/>
                <a:cs typeface="Arial"/>
              </a:rPr>
              <a:t>c</a:t>
            </a:r>
            <a:r>
              <a:rPr sz="1800" spc="-5" dirty="0">
                <a:latin typeface="Arial"/>
                <a:cs typeface="Arial"/>
              </a:rPr>
              <a:t>e</a:t>
            </a:r>
            <a:r>
              <a:rPr sz="1800" dirty="0">
                <a:latin typeface="Arial"/>
                <a:cs typeface="Arial"/>
              </a:rPr>
              <a:t>ss</a:t>
            </a:r>
            <a:r>
              <a:rPr sz="1800" spc="-5" dirty="0">
                <a:latin typeface="Arial"/>
                <a:cs typeface="Arial"/>
              </a:rPr>
              <a:t>e</a:t>
            </a:r>
            <a:r>
              <a:rPr sz="1800" dirty="0">
                <a:latin typeface="Arial"/>
                <a:cs typeface="Arial"/>
              </a:rPr>
              <a:t>s.</a:t>
            </a:r>
            <a:endParaRPr sz="1800">
              <a:latin typeface="Arial"/>
              <a:cs typeface="Arial"/>
            </a:endParaRPr>
          </a:p>
          <a:p>
            <a:pPr>
              <a:lnSpc>
                <a:spcPct val="100000"/>
              </a:lnSpc>
              <a:spcBef>
                <a:spcPts val="47"/>
              </a:spcBef>
            </a:pPr>
            <a:endParaRPr sz="1900">
              <a:latin typeface="Times New Roman"/>
              <a:cs typeface="Times New Roman"/>
            </a:endParaRPr>
          </a:p>
          <a:p>
            <a:pPr marL="240665" marR="5080" indent="-228600">
              <a:lnSpc>
                <a:spcPct val="100000"/>
              </a:lnSpc>
            </a:pPr>
            <a:r>
              <a:rPr sz="1800" dirty="0">
                <a:latin typeface="Webdings"/>
                <a:cs typeface="Webdings"/>
              </a:rPr>
              <a:t></a:t>
            </a:r>
            <a:r>
              <a:rPr sz="1800" b="1" spc="-40" dirty="0">
                <a:latin typeface="Arial"/>
                <a:cs typeface="Arial"/>
              </a:rPr>
              <a:t>A</a:t>
            </a:r>
            <a:r>
              <a:rPr sz="1800" b="1" spc="-20" dirty="0">
                <a:latin typeface="Arial"/>
                <a:cs typeface="Arial"/>
              </a:rPr>
              <a:t>v</a:t>
            </a:r>
            <a:r>
              <a:rPr sz="1800" b="1" spc="-5" dirty="0">
                <a:latin typeface="Arial"/>
                <a:cs typeface="Arial"/>
              </a:rPr>
              <a:t>a</a:t>
            </a:r>
            <a:r>
              <a:rPr sz="1800" b="1" dirty="0">
                <a:latin typeface="Arial"/>
                <a:cs typeface="Arial"/>
              </a:rPr>
              <a:t>il</a:t>
            </a:r>
            <a:r>
              <a:rPr sz="1800" b="1" spc="-5" dirty="0">
                <a:latin typeface="Arial"/>
                <a:cs typeface="Arial"/>
              </a:rPr>
              <a:t>a</a:t>
            </a:r>
            <a:r>
              <a:rPr sz="1800" b="1" dirty="0">
                <a:latin typeface="Arial"/>
                <a:cs typeface="Arial"/>
              </a:rPr>
              <a:t>bility</a:t>
            </a:r>
            <a:r>
              <a:rPr sz="1800" b="1" spc="35" dirty="0">
                <a:latin typeface="Arial"/>
                <a:cs typeface="Arial"/>
              </a:rPr>
              <a:t> </a:t>
            </a:r>
            <a:r>
              <a:rPr sz="1800" dirty="0">
                <a:latin typeface="Arial"/>
                <a:cs typeface="Arial"/>
              </a:rPr>
              <a:t>–</a:t>
            </a:r>
            <a:r>
              <a:rPr sz="1800" spc="-5" dirty="0">
                <a:latin typeface="Arial"/>
                <a:cs typeface="Arial"/>
              </a:rPr>
              <a:t> D</a:t>
            </a:r>
            <a:r>
              <a:rPr sz="1800" spc="-10" dirty="0">
                <a:latin typeface="Arial"/>
                <a:cs typeface="Arial"/>
              </a:rPr>
              <a:t>e</a:t>
            </a:r>
            <a:r>
              <a:rPr sz="1800" dirty="0">
                <a:latin typeface="Arial"/>
                <a:cs typeface="Arial"/>
              </a:rPr>
              <a:t>f</a:t>
            </a:r>
            <a:r>
              <a:rPr sz="1800" spc="-10" dirty="0">
                <a:latin typeface="Arial"/>
                <a:cs typeface="Arial"/>
              </a:rPr>
              <a:t>end</a:t>
            </a:r>
            <a:r>
              <a:rPr sz="1800" spc="-5" dirty="0">
                <a:latin typeface="Arial"/>
                <a:cs typeface="Arial"/>
              </a:rPr>
              <a:t>i</a:t>
            </a:r>
            <a:r>
              <a:rPr sz="1800" spc="-10" dirty="0">
                <a:latin typeface="Arial"/>
                <a:cs typeface="Arial"/>
              </a:rPr>
              <a:t>n</a:t>
            </a:r>
            <a:r>
              <a:rPr sz="1800" dirty="0">
                <a:latin typeface="Arial"/>
                <a:cs typeface="Arial"/>
              </a:rPr>
              <a:t>g</a:t>
            </a:r>
            <a:r>
              <a:rPr sz="1800" spc="20" dirty="0">
                <a:latin typeface="Arial"/>
                <a:cs typeface="Arial"/>
              </a:rPr>
              <a:t> </a:t>
            </a:r>
            <a:r>
              <a:rPr sz="1800" spc="-5" dirty="0">
                <a:latin typeface="Arial"/>
                <a:cs typeface="Arial"/>
              </a:rPr>
              <a:t>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on </a:t>
            </a:r>
            <a:r>
              <a:rPr sz="1800" dirty="0">
                <a:latin typeface="Arial"/>
                <a:cs typeface="Arial"/>
              </a:rPr>
              <a:t>s</a:t>
            </a:r>
            <a:r>
              <a:rPr sz="1800" spc="-25" dirty="0">
                <a:latin typeface="Arial"/>
                <a:cs typeface="Arial"/>
              </a:rPr>
              <a:t>y</a:t>
            </a:r>
            <a:r>
              <a:rPr sz="1800" dirty="0">
                <a:latin typeface="Arial"/>
                <a:cs typeface="Arial"/>
              </a:rPr>
              <a:t>st</a:t>
            </a:r>
            <a:r>
              <a:rPr sz="1800" spc="-5" dirty="0">
                <a:latin typeface="Arial"/>
                <a:cs typeface="Arial"/>
              </a:rPr>
              <a:t>e</a:t>
            </a:r>
            <a:r>
              <a:rPr sz="1800" dirty="0">
                <a:latin typeface="Arial"/>
                <a:cs typeface="Arial"/>
              </a:rPr>
              <a:t>ms</a:t>
            </a:r>
            <a:r>
              <a:rPr sz="1800" spc="25" dirty="0">
                <a:latin typeface="Arial"/>
                <a:cs typeface="Arial"/>
              </a:rPr>
              <a:t> </a:t>
            </a:r>
            <a:r>
              <a:rPr sz="1800" spc="-5" dirty="0">
                <a:latin typeface="Arial"/>
                <a:cs typeface="Arial"/>
              </a:rPr>
              <a:t>an</a:t>
            </a:r>
            <a:r>
              <a:rPr sz="1800" dirty="0">
                <a:latin typeface="Arial"/>
                <a:cs typeface="Arial"/>
              </a:rPr>
              <a:t>d</a:t>
            </a:r>
            <a:r>
              <a:rPr sz="1800" spc="-5" dirty="0">
                <a:latin typeface="Arial"/>
                <a:cs typeface="Arial"/>
              </a:rPr>
              <a:t> </a:t>
            </a:r>
            <a:r>
              <a:rPr sz="1800" dirty="0">
                <a:latin typeface="Arial"/>
                <a:cs typeface="Arial"/>
              </a:rPr>
              <a:t>r</a:t>
            </a:r>
            <a:r>
              <a:rPr sz="1800" spc="-5" dirty="0">
                <a:latin typeface="Arial"/>
                <a:cs typeface="Arial"/>
              </a:rPr>
              <a:t>e</a:t>
            </a:r>
            <a:r>
              <a:rPr sz="1800" dirty="0">
                <a:latin typeface="Arial"/>
                <a:cs typeface="Arial"/>
              </a:rPr>
              <a:t>s</a:t>
            </a:r>
            <a:r>
              <a:rPr sz="1800" spc="-5" dirty="0">
                <a:latin typeface="Arial"/>
                <a:cs typeface="Arial"/>
              </a:rPr>
              <a:t>ou</a:t>
            </a:r>
            <a:r>
              <a:rPr sz="1800" dirty="0">
                <a:latin typeface="Arial"/>
                <a:cs typeface="Arial"/>
              </a:rPr>
              <a:t>rc</a:t>
            </a:r>
            <a:r>
              <a:rPr sz="1800" spc="-5" dirty="0">
                <a:latin typeface="Arial"/>
                <a:cs typeface="Arial"/>
              </a:rPr>
              <a:t>e</a:t>
            </a:r>
            <a:r>
              <a:rPr sz="1800" dirty="0">
                <a:latin typeface="Arial"/>
                <a:cs typeface="Arial"/>
              </a:rPr>
              <a:t>s</a:t>
            </a:r>
            <a:r>
              <a:rPr sz="1800" spc="15" dirty="0">
                <a:latin typeface="Arial"/>
                <a:cs typeface="Arial"/>
              </a:rPr>
              <a:t> </a:t>
            </a:r>
            <a:r>
              <a:rPr sz="1800" dirty="0">
                <a:latin typeface="Arial"/>
                <a:cs typeface="Arial"/>
              </a:rPr>
              <a:t>fr</a:t>
            </a:r>
            <a:r>
              <a:rPr sz="1800" spc="-5" dirty="0">
                <a:latin typeface="Arial"/>
                <a:cs typeface="Arial"/>
              </a:rPr>
              <a:t>o</a:t>
            </a:r>
            <a:r>
              <a:rPr sz="1800" dirty="0">
                <a:latin typeface="Arial"/>
                <a:cs typeface="Arial"/>
              </a:rPr>
              <a:t>m m</a:t>
            </a:r>
            <a:r>
              <a:rPr sz="1800" spc="-5" dirty="0">
                <a:latin typeface="Arial"/>
                <a:cs typeface="Arial"/>
              </a:rPr>
              <a:t>ali</a:t>
            </a:r>
            <a:r>
              <a:rPr sz="1800" dirty="0">
                <a:latin typeface="Arial"/>
                <a:cs typeface="Arial"/>
              </a:rPr>
              <a:t>c</a:t>
            </a:r>
            <a:r>
              <a:rPr sz="1800" spc="-5" dirty="0">
                <a:latin typeface="Arial"/>
                <a:cs typeface="Arial"/>
              </a:rPr>
              <a:t>iou</a:t>
            </a:r>
            <a:r>
              <a:rPr sz="1800" dirty="0">
                <a:latin typeface="Arial"/>
                <a:cs typeface="Arial"/>
              </a:rPr>
              <a:t>s, </a:t>
            </a:r>
            <a:r>
              <a:rPr sz="1800" spc="-10" dirty="0">
                <a:latin typeface="Arial"/>
                <a:cs typeface="Arial"/>
              </a:rPr>
              <a:t>unau</a:t>
            </a:r>
            <a:r>
              <a:rPr sz="1800" dirty="0">
                <a:latin typeface="Arial"/>
                <a:cs typeface="Arial"/>
              </a:rPr>
              <a:t>t</a:t>
            </a:r>
            <a:r>
              <a:rPr sz="1800" spc="-10" dirty="0">
                <a:latin typeface="Arial"/>
                <a:cs typeface="Arial"/>
              </a:rPr>
              <a:t>ho</a:t>
            </a:r>
            <a:r>
              <a:rPr sz="1800" dirty="0">
                <a:latin typeface="Arial"/>
                <a:cs typeface="Arial"/>
              </a:rPr>
              <a:t>r</a:t>
            </a:r>
            <a:r>
              <a:rPr sz="1800" spc="-5" dirty="0">
                <a:latin typeface="Arial"/>
                <a:cs typeface="Arial"/>
              </a:rPr>
              <a:t>i</a:t>
            </a:r>
            <a:r>
              <a:rPr sz="1800" dirty="0">
                <a:latin typeface="Arial"/>
                <a:cs typeface="Arial"/>
              </a:rPr>
              <a:t>z</a:t>
            </a:r>
            <a:r>
              <a:rPr sz="1800" spc="-10" dirty="0">
                <a:latin typeface="Arial"/>
                <a:cs typeface="Arial"/>
              </a:rPr>
              <a:t>e</a:t>
            </a:r>
            <a:r>
              <a:rPr sz="1800" dirty="0">
                <a:latin typeface="Arial"/>
                <a:cs typeface="Arial"/>
              </a:rPr>
              <a:t>d</a:t>
            </a:r>
            <a:r>
              <a:rPr sz="1800" spc="20" dirty="0">
                <a:latin typeface="Arial"/>
                <a:cs typeface="Arial"/>
              </a:rPr>
              <a:t> </a:t>
            </a:r>
            <a:r>
              <a:rPr sz="1800" spc="-10" dirty="0">
                <a:latin typeface="Arial"/>
                <a:cs typeface="Arial"/>
              </a:rPr>
              <a:t>u</a:t>
            </a:r>
            <a:r>
              <a:rPr sz="1800" dirty="0">
                <a:latin typeface="Arial"/>
                <a:cs typeface="Arial"/>
              </a:rPr>
              <a:t>s</a:t>
            </a:r>
            <a:r>
              <a:rPr sz="1800" spc="-10" dirty="0">
                <a:latin typeface="Arial"/>
                <a:cs typeface="Arial"/>
              </a:rPr>
              <a:t>e</a:t>
            </a:r>
            <a:r>
              <a:rPr sz="1800" dirty="0">
                <a:latin typeface="Arial"/>
                <a:cs typeface="Arial"/>
              </a:rPr>
              <a:t>rs</a:t>
            </a:r>
            <a:r>
              <a:rPr sz="1800" spc="15" dirty="0">
                <a:latin typeface="Arial"/>
                <a:cs typeface="Arial"/>
              </a:rPr>
              <a:t> </a:t>
            </a:r>
            <a:r>
              <a:rPr sz="1800" dirty="0">
                <a:latin typeface="Arial"/>
                <a:cs typeface="Arial"/>
              </a:rPr>
              <a:t>to</a:t>
            </a:r>
            <a:r>
              <a:rPr sz="1800" spc="-15" dirty="0">
                <a:latin typeface="Arial"/>
                <a:cs typeface="Arial"/>
              </a:rPr>
              <a:t> </a:t>
            </a:r>
            <a:r>
              <a:rPr sz="1800" spc="-10" dirty="0">
                <a:latin typeface="Arial"/>
                <a:cs typeface="Arial"/>
              </a:rPr>
              <a:t>en</a:t>
            </a:r>
            <a:r>
              <a:rPr sz="1800" dirty="0">
                <a:latin typeface="Arial"/>
                <a:cs typeface="Arial"/>
              </a:rPr>
              <a:t>s</a:t>
            </a:r>
            <a:r>
              <a:rPr sz="1800" spc="-10" dirty="0">
                <a:latin typeface="Arial"/>
                <a:cs typeface="Arial"/>
              </a:rPr>
              <a:t>u</a:t>
            </a:r>
            <a:r>
              <a:rPr sz="1800" dirty="0">
                <a:latin typeface="Arial"/>
                <a:cs typeface="Arial"/>
              </a:rPr>
              <a:t>re</a:t>
            </a:r>
            <a:r>
              <a:rPr sz="1800" spc="10" dirty="0">
                <a:latin typeface="Arial"/>
                <a:cs typeface="Arial"/>
              </a:rPr>
              <a:t> </a:t>
            </a:r>
            <a:r>
              <a:rPr sz="1800" spc="-10" dirty="0">
                <a:latin typeface="Arial"/>
                <a:cs typeface="Arial"/>
              </a:rPr>
              <a:t>a</a:t>
            </a:r>
            <a:r>
              <a:rPr sz="1800" dirty="0">
                <a:latin typeface="Arial"/>
                <a:cs typeface="Arial"/>
              </a:rPr>
              <a:t>cc</a:t>
            </a:r>
            <a:r>
              <a:rPr sz="1800" spc="-10" dirty="0">
                <a:latin typeface="Arial"/>
                <a:cs typeface="Arial"/>
              </a:rPr>
              <a:t>e</a:t>
            </a:r>
            <a:r>
              <a:rPr sz="1800" dirty="0">
                <a:latin typeface="Arial"/>
                <a:cs typeface="Arial"/>
              </a:rPr>
              <a:t>ss</a:t>
            </a:r>
            <a:r>
              <a:rPr sz="1800" spc="-5" dirty="0">
                <a:latin typeface="Arial"/>
                <a:cs typeface="Arial"/>
              </a:rPr>
              <a:t>i</a:t>
            </a:r>
            <a:r>
              <a:rPr sz="1800" spc="-10" dirty="0">
                <a:latin typeface="Arial"/>
                <a:cs typeface="Arial"/>
              </a:rPr>
              <a:t>b</a:t>
            </a:r>
            <a:r>
              <a:rPr sz="1800" spc="-5" dirty="0">
                <a:latin typeface="Arial"/>
                <a:cs typeface="Arial"/>
              </a:rPr>
              <a:t>ili</a:t>
            </a:r>
            <a:r>
              <a:rPr sz="1800" dirty="0">
                <a:latin typeface="Arial"/>
                <a:cs typeface="Arial"/>
              </a:rPr>
              <a:t>ty </a:t>
            </a:r>
            <a:r>
              <a:rPr sz="1800" spc="-10" dirty="0">
                <a:latin typeface="Arial"/>
                <a:cs typeface="Arial"/>
              </a:rPr>
              <a:t>b</a:t>
            </a:r>
            <a:r>
              <a:rPr sz="1800" dirty="0">
                <a:latin typeface="Arial"/>
                <a:cs typeface="Arial"/>
              </a:rPr>
              <a:t>y </a:t>
            </a:r>
            <a:r>
              <a:rPr sz="1800" spc="-10" dirty="0">
                <a:latin typeface="Arial"/>
                <a:cs typeface="Arial"/>
              </a:rPr>
              <a:t>au</a:t>
            </a:r>
            <a:r>
              <a:rPr sz="1800" dirty="0">
                <a:latin typeface="Arial"/>
                <a:cs typeface="Arial"/>
              </a:rPr>
              <a:t>t</a:t>
            </a:r>
            <a:r>
              <a:rPr sz="1800" spc="-10" dirty="0">
                <a:latin typeface="Arial"/>
                <a:cs typeface="Arial"/>
              </a:rPr>
              <a:t>ho</a:t>
            </a:r>
            <a:r>
              <a:rPr sz="1800" dirty="0">
                <a:latin typeface="Arial"/>
                <a:cs typeface="Arial"/>
              </a:rPr>
              <a:t>r</a:t>
            </a:r>
            <a:r>
              <a:rPr sz="1800" spc="-5" dirty="0">
                <a:latin typeface="Arial"/>
                <a:cs typeface="Arial"/>
              </a:rPr>
              <a:t>i</a:t>
            </a:r>
            <a:r>
              <a:rPr sz="1800" dirty="0">
                <a:latin typeface="Arial"/>
                <a:cs typeface="Arial"/>
              </a:rPr>
              <a:t>z</a:t>
            </a:r>
            <a:r>
              <a:rPr sz="1800" spc="-10" dirty="0">
                <a:latin typeface="Arial"/>
                <a:cs typeface="Arial"/>
              </a:rPr>
              <a:t>e</a:t>
            </a:r>
            <a:r>
              <a:rPr sz="1800" dirty="0">
                <a:latin typeface="Arial"/>
                <a:cs typeface="Arial"/>
              </a:rPr>
              <a:t>d</a:t>
            </a:r>
            <a:r>
              <a:rPr sz="1800" spc="20" dirty="0">
                <a:latin typeface="Arial"/>
                <a:cs typeface="Arial"/>
              </a:rPr>
              <a:t> </a:t>
            </a:r>
            <a:r>
              <a:rPr sz="1800" spc="-10" dirty="0">
                <a:latin typeface="Arial"/>
                <a:cs typeface="Arial"/>
              </a:rPr>
              <a:t>u</a:t>
            </a:r>
            <a:r>
              <a:rPr sz="1800" dirty="0">
                <a:latin typeface="Arial"/>
                <a:cs typeface="Arial"/>
              </a:rPr>
              <a:t>s</a:t>
            </a:r>
            <a:r>
              <a:rPr sz="1800" spc="-10" dirty="0">
                <a:latin typeface="Arial"/>
                <a:cs typeface="Arial"/>
              </a:rPr>
              <a:t>e</a:t>
            </a:r>
            <a:r>
              <a:rPr sz="1800" dirty="0">
                <a:latin typeface="Arial"/>
                <a:cs typeface="Arial"/>
              </a:rPr>
              <a:t>rs.</a:t>
            </a:r>
            <a:endParaRPr sz="1800">
              <a:latin typeface="Arial"/>
              <a:cs typeface="Arial"/>
            </a:endParaRPr>
          </a:p>
          <a:p>
            <a:pPr>
              <a:lnSpc>
                <a:spcPct val="100000"/>
              </a:lnSpc>
              <a:spcBef>
                <a:spcPts val="47"/>
              </a:spcBef>
            </a:pPr>
            <a:endParaRPr sz="1900">
              <a:latin typeface="Times New Roman"/>
              <a:cs typeface="Times New Roman"/>
            </a:endParaRPr>
          </a:p>
          <a:p>
            <a:pPr marL="241300" marR="41275" indent="-228600">
              <a:lnSpc>
                <a:spcPct val="100000"/>
              </a:lnSpc>
            </a:pPr>
            <a:r>
              <a:rPr sz="1800" dirty="0">
                <a:latin typeface="Webdings"/>
                <a:cs typeface="Webdings"/>
              </a:rPr>
              <a:t></a:t>
            </a:r>
            <a:r>
              <a:rPr sz="1800" b="1" dirty="0">
                <a:latin typeface="Arial"/>
                <a:cs typeface="Arial"/>
              </a:rPr>
              <a:t>Int</a:t>
            </a:r>
            <a:r>
              <a:rPr sz="1800" b="1" spc="-5" dirty="0">
                <a:latin typeface="Arial"/>
                <a:cs typeface="Arial"/>
              </a:rPr>
              <a:t>e</a:t>
            </a:r>
            <a:r>
              <a:rPr sz="1800" b="1" dirty="0">
                <a:latin typeface="Arial"/>
                <a:cs typeface="Arial"/>
              </a:rPr>
              <a:t>g</a:t>
            </a:r>
            <a:r>
              <a:rPr sz="1800" b="1" spc="-5" dirty="0">
                <a:latin typeface="Arial"/>
                <a:cs typeface="Arial"/>
              </a:rPr>
              <a:t>r</a:t>
            </a:r>
            <a:r>
              <a:rPr sz="1800" b="1" dirty="0">
                <a:latin typeface="Arial"/>
                <a:cs typeface="Arial"/>
              </a:rPr>
              <a:t>ity</a:t>
            </a:r>
            <a:r>
              <a:rPr sz="1800" b="1" spc="-15" dirty="0">
                <a:latin typeface="Arial"/>
                <a:cs typeface="Arial"/>
              </a:rPr>
              <a:t> </a:t>
            </a:r>
            <a:r>
              <a:rPr sz="1800" dirty="0">
                <a:latin typeface="Arial"/>
                <a:cs typeface="Arial"/>
              </a:rPr>
              <a:t>–</a:t>
            </a:r>
            <a:r>
              <a:rPr sz="1800" spc="-5" dirty="0">
                <a:latin typeface="Arial"/>
                <a:cs typeface="Arial"/>
              </a:rPr>
              <a:t> </a:t>
            </a:r>
            <a:r>
              <a:rPr sz="1800" dirty="0">
                <a:latin typeface="Arial"/>
                <a:cs typeface="Arial"/>
              </a:rPr>
              <a:t>Ass</a:t>
            </a:r>
            <a:r>
              <a:rPr sz="1800" spc="-10" dirty="0">
                <a:latin typeface="Arial"/>
                <a:cs typeface="Arial"/>
              </a:rPr>
              <a:t>u</a:t>
            </a:r>
            <a:r>
              <a:rPr sz="1800" dirty="0">
                <a:latin typeface="Arial"/>
                <a:cs typeface="Arial"/>
              </a:rPr>
              <a:t>r</a:t>
            </a:r>
            <a:r>
              <a:rPr sz="1800" spc="-5" dirty="0">
                <a:latin typeface="Arial"/>
                <a:cs typeface="Arial"/>
              </a:rPr>
              <a:t>i</a:t>
            </a:r>
            <a:r>
              <a:rPr sz="1800" spc="-10" dirty="0">
                <a:latin typeface="Arial"/>
                <a:cs typeface="Arial"/>
              </a:rPr>
              <a:t>n</a:t>
            </a:r>
            <a:r>
              <a:rPr sz="1800" dirty="0">
                <a:latin typeface="Arial"/>
                <a:cs typeface="Arial"/>
              </a:rPr>
              <a:t>g</a:t>
            </a:r>
            <a:r>
              <a:rPr sz="1800" spc="10"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a:t>
            </a:r>
            <a:r>
              <a:rPr sz="1800" dirty="0">
                <a:latin typeface="Arial"/>
                <a:cs typeface="Arial"/>
              </a:rPr>
              <a:t>r</a:t>
            </a:r>
            <a:r>
              <a:rPr sz="1800" spc="-10" dirty="0">
                <a:latin typeface="Arial"/>
                <a:cs typeface="Arial"/>
              </a:rPr>
              <a:t>e</a:t>
            </a:r>
            <a:r>
              <a:rPr sz="1800" spc="-5" dirty="0">
                <a:latin typeface="Arial"/>
                <a:cs typeface="Arial"/>
              </a:rPr>
              <a:t>li</a:t>
            </a:r>
            <a:r>
              <a:rPr sz="1800" spc="-10" dirty="0">
                <a:latin typeface="Arial"/>
                <a:cs typeface="Arial"/>
              </a:rPr>
              <a:t>ab</a:t>
            </a:r>
            <a:r>
              <a:rPr sz="1800" spc="-5" dirty="0">
                <a:latin typeface="Arial"/>
                <a:cs typeface="Arial"/>
              </a:rPr>
              <a:t>ili</a:t>
            </a:r>
            <a:r>
              <a:rPr sz="1800" dirty="0">
                <a:latin typeface="Arial"/>
                <a:cs typeface="Arial"/>
              </a:rPr>
              <a:t>ty</a:t>
            </a:r>
            <a:r>
              <a:rPr sz="1800" spc="25" dirty="0">
                <a:latin typeface="Arial"/>
                <a:cs typeface="Arial"/>
              </a:rPr>
              <a:t> </a:t>
            </a:r>
            <a:r>
              <a:rPr sz="1800" spc="-10" dirty="0">
                <a:latin typeface="Arial"/>
                <a:cs typeface="Arial"/>
              </a:rPr>
              <a:t>and a</a:t>
            </a:r>
            <a:r>
              <a:rPr sz="1800" dirty="0">
                <a:latin typeface="Arial"/>
                <a:cs typeface="Arial"/>
              </a:rPr>
              <a:t>cc</a:t>
            </a:r>
            <a:r>
              <a:rPr sz="1800" spc="-10" dirty="0">
                <a:latin typeface="Arial"/>
                <a:cs typeface="Arial"/>
              </a:rPr>
              <a:t>u</a:t>
            </a:r>
            <a:r>
              <a:rPr sz="1800" dirty="0">
                <a:latin typeface="Arial"/>
                <a:cs typeface="Arial"/>
              </a:rPr>
              <a:t>r</a:t>
            </a:r>
            <a:r>
              <a:rPr sz="1800" spc="-10" dirty="0">
                <a:latin typeface="Arial"/>
                <a:cs typeface="Arial"/>
              </a:rPr>
              <a:t>a</a:t>
            </a:r>
            <a:r>
              <a:rPr sz="1800" dirty="0">
                <a:latin typeface="Arial"/>
                <a:cs typeface="Arial"/>
              </a:rPr>
              <a:t>cy</a:t>
            </a:r>
            <a:r>
              <a:rPr sz="1800" spc="15"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20" dirty="0">
                <a:latin typeface="Arial"/>
                <a:cs typeface="Arial"/>
              </a:rPr>
              <a:t> </a:t>
            </a:r>
            <a:r>
              <a:rPr sz="1800" spc="-10" dirty="0">
                <a:latin typeface="Arial"/>
                <a:cs typeface="Arial"/>
              </a:rPr>
              <a:t>an</a:t>
            </a:r>
            <a:r>
              <a:rPr sz="1800" dirty="0">
                <a:latin typeface="Arial"/>
                <a:cs typeface="Arial"/>
              </a:rPr>
              <a:t>d</a:t>
            </a:r>
            <a:r>
              <a:rPr sz="1800" spc="-5" dirty="0">
                <a:latin typeface="Arial"/>
                <a:cs typeface="Arial"/>
              </a:rPr>
              <a:t> </a:t>
            </a:r>
            <a:r>
              <a:rPr sz="1800" dirty="0">
                <a:latin typeface="Arial"/>
                <a:cs typeface="Arial"/>
              </a:rPr>
              <a:t>IT</a:t>
            </a:r>
            <a:r>
              <a:rPr sz="1800" spc="-5" dirty="0">
                <a:latin typeface="Arial"/>
                <a:cs typeface="Arial"/>
              </a:rPr>
              <a:t> </a:t>
            </a:r>
            <a:r>
              <a:rPr sz="1800" dirty="0">
                <a:latin typeface="Arial"/>
                <a:cs typeface="Arial"/>
              </a:rPr>
              <a:t>r</a:t>
            </a:r>
            <a:r>
              <a:rPr sz="1800" spc="-10" dirty="0">
                <a:latin typeface="Arial"/>
                <a:cs typeface="Arial"/>
              </a:rPr>
              <a:t>e</a:t>
            </a:r>
            <a:r>
              <a:rPr sz="1800" dirty="0">
                <a:latin typeface="Arial"/>
                <a:cs typeface="Arial"/>
              </a:rPr>
              <a:t>s</a:t>
            </a:r>
            <a:r>
              <a:rPr sz="1800" spc="-10" dirty="0">
                <a:latin typeface="Arial"/>
                <a:cs typeface="Arial"/>
              </a:rPr>
              <a:t>ou</a:t>
            </a:r>
            <a:r>
              <a:rPr sz="1800" dirty="0">
                <a:latin typeface="Arial"/>
                <a:cs typeface="Arial"/>
              </a:rPr>
              <a:t>rc</a:t>
            </a:r>
            <a:r>
              <a:rPr sz="1800" spc="-10" dirty="0">
                <a:latin typeface="Arial"/>
                <a:cs typeface="Arial"/>
              </a:rPr>
              <a:t>e</a:t>
            </a:r>
            <a:r>
              <a:rPr sz="1800" dirty="0">
                <a:latin typeface="Arial"/>
                <a:cs typeface="Arial"/>
              </a:rPr>
              <a:t>s.</a:t>
            </a:r>
            <a:endParaRPr sz="1800">
              <a:latin typeface="Arial"/>
              <a:cs typeface="Arial"/>
            </a:endParaRPr>
          </a:p>
        </p:txBody>
      </p:sp>
      <p:sp>
        <p:nvSpPr>
          <p:cNvPr id="2" name="object 2"/>
          <p:cNvSpPr txBox="1">
            <a:spLocks noGrp="1"/>
          </p:cNvSpPr>
          <p:nvPr>
            <p:ph type="title"/>
          </p:nvPr>
        </p:nvSpPr>
        <p:spPr>
          <a:prstGeom prst="rect">
            <a:avLst/>
          </a:prstGeom>
        </p:spPr>
        <p:txBody>
          <a:bodyPr vert="horz" wrap="square" lIns="0" tIns="45720" rIns="0" bIns="0" rtlCol="0">
            <a:spAutoFit/>
          </a:bodyPr>
          <a:lstStyle/>
          <a:p>
            <a:pPr marL="12700">
              <a:lnSpc>
                <a:spcPts val="2145"/>
              </a:lnSpc>
            </a:pPr>
            <a:r>
              <a:rPr sz="1800" dirty="0"/>
              <a:t>Info</a:t>
            </a:r>
            <a:r>
              <a:rPr sz="1800" spc="-5" dirty="0"/>
              <a:t>rm</a:t>
            </a:r>
            <a:r>
              <a:rPr sz="1800" spc="-10" dirty="0"/>
              <a:t>a</a:t>
            </a:r>
            <a:r>
              <a:rPr sz="1800" dirty="0"/>
              <a:t>tion</a:t>
            </a:r>
            <a:r>
              <a:rPr sz="1800" spc="-5" dirty="0"/>
              <a:t> S</a:t>
            </a:r>
            <a:r>
              <a:rPr sz="1800" spc="-10" dirty="0"/>
              <a:t>ec</a:t>
            </a:r>
            <a:r>
              <a:rPr sz="1800" dirty="0"/>
              <a:t>u</a:t>
            </a:r>
            <a:r>
              <a:rPr sz="1800" spc="-5" dirty="0"/>
              <a:t>r</a:t>
            </a:r>
            <a:r>
              <a:rPr sz="1800" dirty="0"/>
              <a:t>ity</a:t>
            </a:r>
            <a:r>
              <a:rPr sz="1800" spc="-5" dirty="0"/>
              <a:t> </a:t>
            </a:r>
            <a:r>
              <a:rPr sz="1800" dirty="0"/>
              <a:t>O</a:t>
            </a:r>
            <a:r>
              <a:rPr sz="1800" spc="-45" dirty="0"/>
              <a:t>v</a:t>
            </a:r>
            <a:r>
              <a:rPr sz="1800" spc="-10" dirty="0"/>
              <a:t>e</a:t>
            </a:r>
            <a:r>
              <a:rPr sz="1800" spc="5" dirty="0"/>
              <a:t>r</a:t>
            </a:r>
            <a:r>
              <a:rPr sz="1800" spc="-30" dirty="0"/>
              <a:t>v</a:t>
            </a:r>
            <a:r>
              <a:rPr sz="1800" dirty="0"/>
              <a:t>i</a:t>
            </a:r>
            <a:r>
              <a:rPr sz="1800" spc="-10" dirty="0"/>
              <a:t>ew</a:t>
            </a:r>
            <a:endParaRPr sz="1800"/>
          </a:p>
          <a:p>
            <a:pPr marL="12700">
              <a:lnSpc>
                <a:spcPts val="3315"/>
              </a:lnSpc>
            </a:pPr>
            <a:r>
              <a:rPr spc="-30" dirty="0"/>
              <a:t>K</a:t>
            </a:r>
            <a:r>
              <a:rPr spc="-15" dirty="0"/>
              <a:t>e</a:t>
            </a:r>
            <a:r>
              <a:rPr spc="-20" dirty="0"/>
              <a:t>y</a:t>
            </a:r>
            <a:r>
              <a:rPr spc="15" dirty="0"/>
              <a:t> </a:t>
            </a:r>
            <a:r>
              <a:rPr spc="-25" dirty="0"/>
              <a:t>Con</a:t>
            </a:r>
            <a:r>
              <a:rPr spc="-15" dirty="0"/>
              <a:t>ce</a:t>
            </a:r>
            <a:r>
              <a:rPr spc="-25" dirty="0"/>
              <a:t>p</a:t>
            </a:r>
            <a:r>
              <a:rPr spc="-15" dirty="0"/>
              <a:t>ts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fld id="{81D60167-4931-47E6-BA6A-407CBD079E47}" type="slidenum">
              <a:rPr dirty="0"/>
              <a:t>9</a:t>
            </a:fld>
            <a:endParaRPr dirty="0"/>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ct val="100000"/>
              </a:lnSpc>
            </a:pPr>
            <a:r>
              <a:rPr spc="-10" dirty="0"/>
              <a:t>In</a:t>
            </a:r>
            <a:r>
              <a:rPr spc="0" dirty="0"/>
              <a:t>f</a:t>
            </a:r>
            <a:r>
              <a:rPr spc="-15" dirty="0"/>
              <a:t>o</a:t>
            </a:r>
            <a:r>
              <a:rPr spc="-5" dirty="0"/>
              <a:t>r</a:t>
            </a:r>
            <a:r>
              <a:rPr spc="5" dirty="0"/>
              <a:t>m</a:t>
            </a:r>
            <a:r>
              <a:rPr spc="-10" dirty="0"/>
              <a:t>at</a:t>
            </a:r>
            <a:r>
              <a:rPr spc="-15" dirty="0"/>
              <a:t>io</a:t>
            </a:r>
            <a:r>
              <a:rPr spc="-10" dirty="0"/>
              <a:t>n</a:t>
            </a:r>
            <a:r>
              <a:rPr spc="-40" dirty="0"/>
              <a:t> </a:t>
            </a:r>
            <a:r>
              <a:rPr spc="-15" dirty="0"/>
              <a:t>Se</a:t>
            </a:r>
            <a:r>
              <a:rPr dirty="0"/>
              <a:t>c</a:t>
            </a:r>
            <a:r>
              <a:rPr spc="-15" dirty="0"/>
              <a:t>u</a:t>
            </a:r>
            <a:r>
              <a:rPr spc="-5" dirty="0"/>
              <a:t>r</a:t>
            </a:r>
            <a:r>
              <a:rPr spc="-10" dirty="0"/>
              <a:t>it</a:t>
            </a:r>
            <a:r>
              <a:rPr spc="-5" dirty="0"/>
              <a:t>y</a:t>
            </a:r>
            <a:r>
              <a:rPr dirty="0"/>
              <a:t> </a:t>
            </a:r>
            <a:r>
              <a:rPr spc="0" dirty="0"/>
              <a:t>f</a:t>
            </a:r>
            <a:r>
              <a:rPr spc="-15" dirty="0"/>
              <a:t>o</a:t>
            </a:r>
            <a:r>
              <a:rPr spc="-5" dirty="0"/>
              <a:t>r</a:t>
            </a:r>
            <a:r>
              <a:rPr spc="-10" dirty="0"/>
              <a:t> </a:t>
            </a:r>
            <a:r>
              <a:rPr spc="-15" dirty="0"/>
              <a:t>E</a:t>
            </a:r>
            <a:r>
              <a:rPr dirty="0"/>
              <a:t>x</a:t>
            </a:r>
            <a:r>
              <a:rPr spc="-15" dirty="0"/>
              <a:t>e</a:t>
            </a:r>
            <a:r>
              <a:rPr dirty="0"/>
              <a:t>c</a:t>
            </a:r>
            <a:r>
              <a:rPr spc="-10" dirty="0"/>
              <a:t>uti</a:t>
            </a:r>
            <a:r>
              <a:rPr spc="-15" dirty="0"/>
              <a:t>ves</a:t>
            </a:r>
          </a:p>
        </p:txBody>
      </p:sp>
      <p:sp>
        <p:nvSpPr>
          <p:cNvPr id="3" name="object 3"/>
          <p:cNvSpPr txBox="1"/>
          <p:nvPr/>
        </p:nvSpPr>
        <p:spPr>
          <a:xfrm>
            <a:off x="535940" y="1835586"/>
            <a:ext cx="6191885" cy="3484879"/>
          </a:xfrm>
          <a:prstGeom prst="rect">
            <a:avLst/>
          </a:prstGeom>
        </p:spPr>
        <p:txBody>
          <a:bodyPr vert="horz" wrap="square" lIns="0" tIns="0" rIns="0" bIns="0" rtlCol="0">
            <a:spAutoFit/>
          </a:bodyPr>
          <a:lstStyle/>
          <a:p>
            <a:pPr marL="12700">
              <a:lnSpc>
                <a:spcPct val="100000"/>
              </a:lnSpc>
            </a:pPr>
            <a:r>
              <a:rPr sz="1800" spc="15" dirty="0">
                <a:latin typeface="Arial"/>
                <a:cs typeface="Arial"/>
              </a:rPr>
              <a:t>T</a:t>
            </a:r>
            <a:r>
              <a:rPr sz="1800" spc="-10" dirty="0">
                <a:latin typeface="Arial"/>
                <a:cs typeface="Arial"/>
              </a:rPr>
              <a:t>h</a:t>
            </a:r>
            <a:r>
              <a:rPr sz="1800" dirty="0">
                <a:latin typeface="Arial"/>
                <a:cs typeface="Arial"/>
              </a:rPr>
              <a:t>r</a:t>
            </a:r>
            <a:r>
              <a:rPr sz="1800" spc="-10" dirty="0">
                <a:latin typeface="Arial"/>
                <a:cs typeface="Arial"/>
              </a:rPr>
              <a:t>ea</a:t>
            </a:r>
            <a:r>
              <a:rPr sz="1800" dirty="0">
                <a:latin typeface="Arial"/>
                <a:cs typeface="Arial"/>
              </a:rPr>
              <a:t>ts</a:t>
            </a:r>
            <a:r>
              <a:rPr sz="1800" spc="-10" dirty="0">
                <a:latin typeface="Arial"/>
                <a:cs typeface="Arial"/>
              </a:rPr>
              <a:t> an</a:t>
            </a:r>
            <a:r>
              <a:rPr sz="1800" dirty="0">
                <a:latin typeface="Arial"/>
                <a:cs typeface="Arial"/>
              </a:rPr>
              <a:t>d</a:t>
            </a:r>
            <a:r>
              <a:rPr sz="1800" spc="10" dirty="0">
                <a:latin typeface="Arial"/>
                <a:cs typeface="Arial"/>
              </a:rPr>
              <a:t> </a:t>
            </a:r>
            <a:r>
              <a:rPr sz="1800" dirty="0">
                <a:latin typeface="Arial"/>
                <a:cs typeface="Arial"/>
              </a:rPr>
              <a:t>v</a:t>
            </a:r>
            <a:r>
              <a:rPr sz="1800" spc="-10" dirty="0">
                <a:latin typeface="Arial"/>
                <a:cs typeface="Arial"/>
              </a:rPr>
              <a:t>u</a:t>
            </a:r>
            <a:r>
              <a:rPr sz="1800" spc="-5" dirty="0">
                <a:latin typeface="Arial"/>
                <a:cs typeface="Arial"/>
              </a:rPr>
              <a:t>l</a:t>
            </a:r>
            <a:r>
              <a:rPr sz="1800" spc="-10" dirty="0">
                <a:latin typeface="Arial"/>
                <a:cs typeface="Arial"/>
              </a:rPr>
              <a:t>ne</a:t>
            </a:r>
            <a:r>
              <a:rPr sz="1800" dirty="0">
                <a:latin typeface="Arial"/>
                <a:cs typeface="Arial"/>
              </a:rPr>
              <a:t>r</a:t>
            </a:r>
            <a:r>
              <a:rPr sz="1800" spc="-10" dirty="0">
                <a:latin typeface="Arial"/>
                <a:cs typeface="Arial"/>
              </a:rPr>
              <a:t>ab</a:t>
            </a:r>
            <a:r>
              <a:rPr sz="1800" spc="-5" dirty="0">
                <a:latin typeface="Arial"/>
                <a:cs typeface="Arial"/>
              </a:rPr>
              <a:t>ili</a:t>
            </a:r>
            <a:r>
              <a:rPr sz="1800" dirty="0">
                <a:latin typeface="Arial"/>
                <a:cs typeface="Arial"/>
              </a:rPr>
              <a:t>t</a:t>
            </a:r>
            <a:r>
              <a:rPr sz="1800" spc="-5" dirty="0">
                <a:latin typeface="Arial"/>
                <a:cs typeface="Arial"/>
              </a:rPr>
              <a:t>i</a:t>
            </a:r>
            <a:r>
              <a:rPr sz="1800" spc="-10" dirty="0">
                <a:latin typeface="Arial"/>
                <a:cs typeface="Arial"/>
              </a:rPr>
              <a:t>e</a:t>
            </a:r>
            <a:r>
              <a:rPr sz="1800" dirty="0">
                <a:latin typeface="Arial"/>
                <a:cs typeface="Arial"/>
              </a:rPr>
              <a:t>s</a:t>
            </a:r>
            <a:r>
              <a:rPr sz="1800" spc="35" dirty="0">
                <a:latin typeface="Arial"/>
                <a:cs typeface="Arial"/>
              </a:rPr>
              <a:t> </a:t>
            </a:r>
            <a:r>
              <a:rPr sz="1800" spc="-10" dirty="0">
                <a:latin typeface="Arial"/>
                <a:cs typeface="Arial"/>
              </a:rPr>
              <a:t>pu</a:t>
            </a:r>
            <a:r>
              <a:rPr sz="1800" dirty="0">
                <a:latin typeface="Arial"/>
                <a:cs typeface="Arial"/>
              </a:rPr>
              <a:t>t</a:t>
            </a:r>
            <a:r>
              <a:rPr sz="1800" spc="5" dirty="0">
                <a:latin typeface="Arial"/>
                <a:cs typeface="Arial"/>
              </a:rPr>
              <a:t> </a:t>
            </a:r>
            <a:r>
              <a:rPr sz="1800" spc="-5" dirty="0">
                <a:latin typeface="Arial"/>
                <a:cs typeface="Arial"/>
              </a:rPr>
              <a:t>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10" dirty="0">
                <a:latin typeface="Arial"/>
                <a:cs typeface="Arial"/>
              </a:rPr>
              <a:t> </a:t>
            </a:r>
            <a:r>
              <a:rPr sz="1800" spc="-10" dirty="0">
                <a:latin typeface="Arial"/>
                <a:cs typeface="Arial"/>
              </a:rPr>
              <a:t>a</a:t>
            </a:r>
            <a:r>
              <a:rPr sz="1800" dirty="0">
                <a:latin typeface="Arial"/>
                <a:cs typeface="Arial"/>
              </a:rPr>
              <a:t>ss</a:t>
            </a:r>
            <a:r>
              <a:rPr sz="1800" spc="-10" dirty="0">
                <a:latin typeface="Arial"/>
                <a:cs typeface="Arial"/>
              </a:rPr>
              <a:t>e</a:t>
            </a:r>
            <a:r>
              <a:rPr sz="1800" dirty="0">
                <a:latin typeface="Arial"/>
                <a:cs typeface="Arial"/>
              </a:rPr>
              <a:t>ts </a:t>
            </a:r>
            <a:r>
              <a:rPr sz="1800" spc="-10" dirty="0">
                <a:latin typeface="Arial"/>
                <a:cs typeface="Arial"/>
              </a:rPr>
              <a:t>a</a:t>
            </a:r>
            <a:r>
              <a:rPr sz="1800" dirty="0">
                <a:latin typeface="Arial"/>
                <a:cs typeface="Arial"/>
              </a:rPr>
              <a:t>t</a:t>
            </a:r>
            <a:r>
              <a:rPr sz="1800" spc="5" dirty="0">
                <a:latin typeface="Arial"/>
                <a:cs typeface="Arial"/>
              </a:rPr>
              <a:t> </a:t>
            </a:r>
            <a:r>
              <a:rPr sz="1800" dirty="0">
                <a:latin typeface="Arial"/>
                <a:cs typeface="Arial"/>
              </a:rPr>
              <a:t>r</a:t>
            </a:r>
            <a:r>
              <a:rPr sz="1800" spc="-5" dirty="0">
                <a:latin typeface="Arial"/>
                <a:cs typeface="Arial"/>
              </a:rPr>
              <a:t>i</a:t>
            </a:r>
            <a:r>
              <a:rPr sz="1800" dirty="0">
                <a:latin typeface="Arial"/>
                <a:cs typeface="Arial"/>
              </a:rPr>
              <a:t>sk.</a:t>
            </a:r>
            <a:endParaRPr sz="1800">
              <a:latin typeface="Arial"/>
              <a:cs typeface="Arial"/>
            </a:endParaRPr>
          </a:p>
          <a:p>
            <a:pPr>
              <a:lnSpc>
                <a:spcPct val="100000"/>
              </a:lnSpc>
              <a:spcBef>
                <a:spcPts val="53"/>
              </a:spcBef>
            </a:pPr>
            <a:endParaRPr sz="2250">
              <a:latin typeface="Times New Roman"/>
              <a:cs typeface="Times New Roman"/>
            </a:endParaRPr>
          </a:p>
          <a:p>
            <a:pPr marL="279400" marR="118745" indent="-228600">
              <a:lnSpc>
                <a:spcPct val="100000"/>
              </a:lnSpc>
            </a:pPr>
            <a:r>
              <a:rPr sz="1800" dirty="0">
                <a:latin typeface="Webdings"/>
                <a:cs typeface="Webdings"/>
              </a:rPr>
              <a:t></a:t>
            </a:r>
            <a:r>
              <a:rPr sz="1800" b="1" dirty="0">
                <a:latin typeface="Arial"/>
                <a:cs typeface="Arial"/>
              </a:rPr>
              <a:t>Th</a:t>
            </a:r>
            <a:r>
              <a:rPr sz="1800" b="1" spc="-5" dirty="0">
                <a:latin typeface="Arial"/>
                <a:cs typeface="Arial"/>
              </a:rPr>
              <a:t>r</a:t>
            </a:r>
            <a:r>
              <a:rPr sz="1800" b="1" spc="-10" dirty="0">
                <a:latin typeface="Arial"/>
                <a:cs typeface="Arial"/>
              </a:rPr>
              <a:t>ea</a:t>
            </a:r>
            <a:r>
              <a:rPr sz="1800" b="1" dirty="0">
                <a:latin typeface="Arial"/>
                <a:cs typeface="Arial"/>
              </a:rPr>
              <a:t>ts </a:t>
            </a:r>
            <a:r>
              <a:rPr sz="1800" dirty="0">
                <a:latin typeface="Arial"/>
                <a:cs typeface="Arial"/>
              </a:rPr>
              <a:t>–</a:t>
            </a:r>
            <a:r>
              <a:rPr sz="1800" spc="-5" dirty="0">
                <a:latin typeface="Arial"/>
                <a:cs typeface="Arial"/>
              </a:rPr>
              <a:t> </a:t>
            </a:r>
            <a:r>
              <a:rPr sz="1800" dirty="0">
                <a:latin typeface="Arial"/>
                <a:cs typeface="Arial"/>
              </a:rPr>
              <a:t>t</a:t>
            </a:r>
            <a:r>
              <a:rPr sz="1800" spc="-10" dirty="0">
                <a:latin typeface="Arial"/>
                <a:cs typeface="Arial"/>
              </a:rPr>
              <a:t>h</a:t>
            </a:r>
            <a:r>
              <a:rPr sz="1800" dirty="0">
                <a:latin typeface="Arial"/>
                <a:cs typeface="Arial"/>
              </a:rPr>
              <a:t>e</a:t>
            </a:r>
            <a:r>
              <a:rPr sz="1800" spc="-5" dirty="0">
                <a:latin typeface="Arial"/>
                <a:cs typeface="Arial"/>
              </a:rPr>
              <a:t> </a:t>
            </a:r>
            <a:r>
              <a:rPr sz="1800" spc="-10" dirty="0">
                <a:latin typeface="Arial"/>
                <a:cs typeface="Arial"/>
              </a:rPr>
              <a:t>po</a:t>
            </a:r>
            <a:r>
              <a:rPr sz="1800" dirty="0">
                <a:latin typeface="Arial"/>
                <a:cs typeface="Arial"/>
              </a:rPr>
              <a:t>t</a:t>
            </a:r>
            <a:r>
              <a:rPr sz="1800" spc="-10" dirty="0">
                <a:latin typeface="Arial"/>
                <a:cs typeface="Arial"/>
              </a:rPr>
              <a:t>en</a:t>
            </a:r>
            <a:r>
              <a:rPr sz="1800" dirty="0">
                <a:latin typeface="Arial"/>
                <a:cs typeface="Arial"/>
              </a:rPr>
              <a:t>t</a:t>
            </a:r>
            <a:r>
              <a:rPr sz="1800" spc="-5" dirty="0">
                <a:latin typeface="Arial"/>
                <a:cs typeface="Arial"/>
              </a:rPr>
              <a:t>i</a:t>
            </a:r>
            <a:r>
              <a:rPr sz="1800" spc="-10" dirty="0">
                <a:latin typeface="Arial"/>
                <a:cs typeface="Arial"/>
              </a:rPr>
              <a:t>a</a:t>
            </a:r>
            <a:r>
              <a:rPr sz="1800" dirty="0">
                <a:latin typeface="Arial"/>
                <a:cs typeface="Arial"/>
              </a:rPr>
              <a:t>l</a:t>
            </a:r>
            <a:r>
              <a:rPr sz="1800" spc="20" dirty="0">
                <a:latin typeface="Arial"/>
                <a:cs typeface="Arial"/>
              </a:rPr>
              <a:t> </a:t>
            </a:r>
            <a:r>
              <a:rPr sz="1800" dirty="0">
                <a:latin typeface="Arial"/>
                <a:cs typeface="Arial"/>
              </a:rPr>
              <a:t>to</a:t>
            </a:r>
            <a:r>
              <a:rPr sz="1800" spc="-15" dirty="0">
                <a:latin typeface="Arial"/>
                <a:cs typeface="Arial"/>
              </a:rPr>
              <a:t> </a:t>
            </a:r>
            <a:r>
              <a:rPr sz="1800" dirty="0">
                <a:latin typeface="Arial"/>
                <a:cs typeface="Arial"/>
              </a:rPr>
              <a:t>c</a:t>
            </a:r>
            <a:r>
              <a:rPr sz="1800" spc="-10" dirty="0">
                <a:latin typeface="Arial"/>
                <a:cs typeface="Arial"/>
              </a:rPr>
              <a:t>au</a:t>
            </a:r>
            <a:r>
              <a:rPr sz="1800" dirty="0">
                <a:latin typeface="Arial"/>
                <a:cs typeface="Arial"/>
              </a:rPr>
              <a:t>se</a:t>
            </a:r>
            <a:r>
              <a:rPr sz="1800" spc="10" dirty="0">
                <a:latin typeface="Arial"/>
                <a:cs typeface="Arial"/>
              </a:rPr>
              <a:t> </a:t>
            </a:r>
            <a:r>
              <a:rPr sz="1800" spc="-10" dirty="0">
                <a:latin typeface="Arial"/>
                <a:cs typeface="Arial"/>
              </a:rPr>
              <a:t>unau</a:t>
            </a:r>
            <a:r>
              <a:rPr sz="1800" dirty="0">
                <a:latin typeface="Arial"/>
                <a:cs typeface="Arial"/>
              </a:rPr>
              <a:t>t</a:t>
            </a:r>
            <a:r>
              <a:rPr sz="1800" spc="-10" dirty="0">
                <a:latin typeface="Arial"/>
                <a:cs typeface="Arial"/>
              </a:rPr>
              <a:t>ho</a:t>
            </a:r>
            <a:r>
              <a:rPr sz="1800" dirty="0">
                <a:latin typeface="Arial"/>
                <a:cs typeface="Arial"/>
              </a:rPr>
              <a:t>r</a:t>
            </a:r>
            <a:r>
              <a:rPr sz="1800" spc="-5" dirty="0">
                <a:latin typeface="Arial"/>
                <a:cs typeface="Arial"/>
              </a:rPr>
              <a:t>i</a:t>
            </a:r>
            <a:r>
              <a:rPr sz="1800" dirty="0">
                <a:latin typeface="Arial"/>
                <a:cs typeface="Arial"/>
              </a:rPr>
              <a:t>z</a:t>
            </a:r>
            <a:r>
              <a:rPr sz="1800" spc="-10" dirty="0">
                <a:latin typeface="Arial"/>
                <a:cs typeface="Arial"/>
              </a:rPr>
              <a:t>e</a:t>
            </a:r>
            <a:r>
              <a:rPr sz="1800" dirty="0">
                <a:latin typeface="Arial"/>
                <a:cs typeface="Arial"/>
              </a:rPr>
              <a:t>d</a:t>
            </a:r>
            <a:r>
              <a:rPr sz="1800" spc="20" dirty="0">
                <a:latin typeface="Arial"/>
                <a:cs typeface="Arial"/>
              </a:rPr>
              <a:t> </a:t>
            </a:r>
            <a:r>
              <a:rPr sz="1800" spc="-10" dirty="0">
                <a:latin typeface="Arial"/>
                <a:cs typeface="Arial"/>
              </a:rPr>
              <a:t>d</a:t>
            </a:r>
            <a:r>
              <a:rPr sz="1800" spc="-5" dirty="0">
                <a:latin typeface="Arial"/>
                <a:cs typeface="Arial"/>
              </a:rPr>
              <a:t>i</a:t>
            </a:r>
            <a:r>
              <a:rPr sz="1800" dirty="0">
                <a:latin typeface="Arial"/>
                <a:cs typeface="Arial"/>
              </a:rPr>
              <a:t>sc</a:t>
            </a:r>
            <a:r>
              <a:rPr sz="1800" spc="-5" dirty="0">
                <a:latin typeface="Arial"/>
                <a:cs typeface="Arial"/>
              </a:rPr>
              <a:t>l</a:t>
            </a:r>
            <a:r>
              <a:rPr sz="1800" spc="-10" dirty="0">
                <a:latin typeface="Arial"/>
                <a:cs typeface="Arial"/>
              </a:rPr>
              <a:t>o</a:t>
            </a:r>
            <a:r>
              <a:rPr sz="1800" dirty="0">
                <a:latin typeface="Arial"/>
                <a:cs typeface="Arial"/>
              </a:rPr>
              <a:t>s</a:t>
            </a:r>
            <a:r>
              <a:rPr sz="1800" spc="-10" dirty="0">
                <a:latin typeface="Arial"/>
                <a:cs typeface="Arial"/>
              </a:rPr>
              <a:t>u</a:t>
            </a:r>
            <a:r>
              <a:rPr sz="1800" dirty="0">
                <a:latin typeface="Arial"/>
                <a:cs typeface="Arial"/>
              </a:rPr>
              <a:t>r</a:t>
            </a:r>
            <a:r>
              <a:rPr sz="1800" spc="-10" dirty="0">
                <a:latin typeface="Arial"/>
                <a:cs typeface="Arial"/>
              </a:rPr>
              <a:t>e, </a:t>
            </a:r>
            <a:r>
              <a:rPr sz="1800" dirty="0">
                <a:latin typeface="Arial"/>
                <a:cs typeface="Arial"/>
              </a:rPr>
              <a:t>c</a:t>
            </a:r>
            <a:r>
              <a:rPr sz="1800" spc="-10" dirty="0">
                <a:latin typeface="Arial"/>
                <a:cs typeface="Arial"/>
              </a:rPr>
              <a:t>hange</a:t>
            </a:r>
            <a:r>
              <a:rPr sz="1800" dirty="0">
                <a:latin typeface="Arial"/>
                <a:cs typeface="Arial"/>
              </a:rPr>
              <a:t>s,</a:t>
            </a:r>
            <a:r>
              <a:rPr sz="1800" spc="15" dirty="0">
                <a:latin typeface="Arial"/>
                <a:cs typeface="Arial"/>
              </a:rPr>
              <a:t> </a:t>
            </a:r>
            <a:r>
              <a:rPr sz="1800" spc="-10" dirty="0">
                <a:latin typeface="Arial"/>
                <a:cs typeface="Arial"/>
              </a:rPr>
              <a:t>o</a:t>
            </a:r>
            <a:r>
              <a:rPr sz="1800" dirty="0">
                <a:latin typeface="Arial"/>
                <a:cs typeface="Arial"/>
              </a:rPr>
              <a:t>r </a:t>
            </a:r>
            <a:r>
              <a:rPr sz="1800" spc="-10" dirty="0">
                <a:latin typeface="Arial"/>
                <a:cs typeface="Arial"/>
              </a:rPr>
              <a:t>de</a:t>
            </a:r>
            <a:r>
              <a:rPr sz="1800" dirty="0">
                <a:latin typeface="Arial"/>
                <a:cs typeface="Arial"/>
              </a:rPr>
              <a:t>str</a:t>
            </a:r>
            <a:r>
              <a:rPr sz="1800" spc="-10" dirty="0">
                <a:latin typeface="Arial"/>
                <a:cs typeface="Arial"/>
              </a:rPr>
              <a:t>u</a:t>
            </a:r>
            <a:r>
              <a:rPr sz="1800" dirty="0">
                <a:latin typeface="Arial"/>
                <a:cs typeface="Arial"/>
              </a:rPr>
              <a:t>ct</a:t>
            </a:r>
            <a:r>
              <a:rPr sz="1800" spc="-5" dirty="0">
                <a:latin typeface="Arial"/>
                <a:cs typeface="Arial"/>
              </a:rPr>
              <a:t>i</a:t>
            </a:r>
            <a:r>
              <a:rPr sz="1800" spc="-10" dirty="0">
                <a:latin typeface="Arial"/>
                <a:cs typeface="Arial"/>
              </a:rPr>
              <a:t>o</a:t>
            </a:r>
            <a:r>
              <a:rPr sz="1800" dirty="0">
                <a:latin typeface="Arial"/>
                <a:cs typeface="Arial"/>
              </a:rPr>
              <a:t>n</a:t>
            </a:r>
            <a:r>
              <a:rPr sz="1800" spc="10" dirty="0">
                <a:latin typeface="Arial"/>
                <a:cs typeface="Arial"/>
              </a:rPr>
              <a:t> </a:t>
            </a:r>
            <a:r>
              <a:rPr sz="1800" dirty="0">
                <a:latin typeface="Arial"/>
                <a:cs typeface="Arial"/>
              </a:rPr>
              <a:t>to</a:t>
            </a:r>
            <a:r>
              <a:rPr sz="1800" spc="-5" dirty="0">
                <a:latin typeface="Arial"/>
                <a:cs typeface="Arial"/>
              </a:rPr>
              <a:t> </a:t>
            </a:r>
            <a:r>
              <a:rPr sz="1800" spc="-10" dirty="0">
                <a:latin typeface="Arial"/>
                <a:cs typeface="Arial"/>
              </a:rPr>
              <a:t>a</a:t>
            </a:r>
            <a:r>
              <a:rPr sz="1800" dirty="0">
                <a:latin typeface="Arial"/>
                <a:cs typeface="Arial"/>
              </a:rPr>
              <a:t>n</a:t>
            </a:r>
            <a:r>
              <a:rPr sz="1800" spc="-5" dirty="0">
                <a:latin typeface="Arial"/>
                <a:cs typeface="Arial"/>
              </a:rPr>
              <a:t> </a:t>
            </a:r>
            <a:r>
              <a:rPr sz="1800" spc="-10" dirty="0">
                <a:latin typeface="Arial"/>
                <a:cs typeface="Arial"/>
              </a:rPr>
              <a:t>a</a:t>
            </a:r>
            <a:r>
              <a:rPr sz="1800" dirty="0">
                <a:latin typeface="Arial"/>
                <a:cs typeface="Arial"/>
              </a:rPr>
              <a:t>ss</a:t>
            </a:r>
            <a:r>
              <a:rPr sz="1800" spc="-10" dirty="0">
                <a:latin typeface="Arial"/>
                <a:cs typeface="Arial"/>
              </a:rPr>
              <a:t>e</a:t>
            </a:r>
            <a:r>
              <a:rPr sz="1800" dirty="0">
                <a:latin typeface="Arial"/>
                <a:cs typeface="Arial"/>
              </a:rPr>
              <a:t>t.</a:t>
            </a:r>
            <a:endParaRPr sz="1800">
              <a:latin typeface="Arial"/>
              <a:cs typeface="Arial"/>
            </a:endParaRPr>
          </a:p>
          <a:p>
            <a:pPr marL="622300" marR="5080" indent="-228600">
              <a:lnSpc>
                <a:spcPct val="100000"/>
              </a:lnSpc>
              <a:spcBef>
                <a:spcPts val="860"/>
              </a:spcBef>
              <a:buFont typeface="Arial"/>
              <a:buChar char="–"/>
              <a:tabLst>
                <a:tab pos="622935" algn="l"/>
              </a:tabLst>
            </a:pPr>
            <a:r>
              <a:rPr sz="1800" dirty="0">
                <a:latin typeface="Arial"/>
                <a:cs typeface="Arial"/>
              </a:rPr>
              <a:t>Im</a:t>
            </a:r>
            <a:r>
              <a:rPr sz="1800" spc="-10" dirty="0">
                <a:latin typeface="Arial"/>
                <a:cs typeface="Arial"/>
              </a:rPr>
              <a:t>pa</a:t>
            </a:r>
            <a:r>
              <a:rPr sz="1800" dirty="0">
                <a:latin typeface="Arial"/>
                <a:cs typeface="Arial"/>
              </a:rPr>
              <a:t>ct:</a:t>
            </a:r>
            <a:r>
              <a:rPr sz="1800" spc="-5" dirty="0">
                <a:latin typeface="Arial"/>
                <a:cs typeface="Arial"/>
              </a:rPr>
              <a:t> </a:t>
            </a:r>
            <a:r>
              <a:rPr sz="1800" spc="-10" dirty="0">
                <a:latin typeface="Arial"/>
                <a:cs typeface="Arial"/>
              </a:rPr>
              <a:t>po</a:t>
            </a:r>
            <a:r>
              <a:rPr sz="1800" dirty="0">
                <a:latin typeface="Arial"/>
                <a:cs typeface="Arial"/>
              </a:rPr>
              <a:t>t</a:t>
            </a:r>
            <a:r>
              <a:rPr sz="1800" spc="-10" dirty="0">
                <a:latin typeface="Arial"/>
                <a:cs typeface="Arial"/>
              </a:rPr>
              <a:t>en</a:t>
            </a:r>
            <a:r>
              <a:rPr sz="1800" dirty="0">
                <a:latin typeface="Arial"/>
                <a:cs typeface="Arial"/>
              </a:rPr>
              <a:t>t</a:t>
            </a:r>
            <a:r>
              <a:rPr sz="1800" spc="-5" dirty="0">
                <a:latin typeface="Arial"/>
                <a:cs typeface="Arial"/>
              </a:rPr>
              <a:t>i</a:t>
            </a:r>
            <a:r>
              <a:rPr sz="1800" spc="-10" dirty="0">
                <a:latin typeface="Arial"/>
                <a:cs typeface="Arial"/>
              </a:rPr>
              <a:t>a</a:t>
            </a:r>
            <a:r>
              <a:rPr sz="1800" dirty="0">
                <a:latin typeface="Arial"/>
                <a:cs typeface="Arial"/>
              </a:rPr>
              <a:t>l</a:t>
            </a:r>
            <a:r>
              <a:rPr sz="1800" spc="20" dirty="0">
                <a:latin typeface="Arial"/>
                <a:cs typeface="Arial"/>
              </a:rPr>
              <a:t> </a:t>
            </a:r>
            <a:r>
              <a:rPr sz="1800" spc="-10" dirty="0">
                <a:latin typeface="Arial"/>
                <a:cs typeface="Arial"/>
              </a:rPr>
              <a:t>b</a:t>
            </a:r>
            <a:r>
              <a:rPr sz="1800" dirty="0">
                <a:latin typeface="Arial"/>
                <a:cs typeface="Arial"/>
              </a:rPr>
              <a:t>r</a:t>
            </a:r>
            <a:r>
              <a:rPr sz="1800" spc="-10" dirty="0">
                <a:latin typeface="Arial"/>
                <a:cs typeface="Arial"/>
              </a:rPr>
              <a:t>ea</a:t>
            </a:r>
            <a:r>
              <a:rPr sz="1800" dirty="0">
                <a:latin typeface="Arial"/>
                <a:cs typeface="Arial"/>
              </a:rPr>
              <a:t>ch</a:t>
            </a:r>
            <a:r>
              <a:rPr sz="1800" spc="10" dirty="0">
                <a:latin typeface="Arial"/>
                <a:cs typeface="Arial"/>
              </a:rPr>
              <a:t> </a:t>
            </a:r>
            <a:r>
              <a:rPr sz="1800" spc="-5" dirty="0">
                <a:latin typeface="Arial"/>
                <a:cs typeface="Arial"/>
              </a:rPr>
              <a:t>i</a:t>
            </a:r>
            <a:r>
              <a:rPr sz="1800" dirty="0">
                <a:latin typeface="Arial"/>
                <a:cs typeface="Arial"/>
              </a:rPr>
              <a:t>n</a:t>
            </a:r>
            <a:r>
              <a:rPr sz="1800" spc="-5" dirty="0">
                <a:latin typeface="Arial"/>
                <a:cs typeface="Arial"/>
              </a:rPr>
              <a:t> </a:t>
            </a:r>
            <a:r>
              <a:rPr sz="1800" dirty="0">
                <a:latin typeface="Arial"/>
                <a:cs typeface="Arial"/>
              </a:rPr>
              <a:t>c</a:t>
            </a:r>
            <a:r>
              <a:rPr sz="1800" spc="-10" dirty="0">
                <a:latin typeface="Arial"/>
                <a:cs typeface="Arial"/>
              </a:rPr>
              <a:t>on</a:t>
            </a:r>
            <a:r>
              <a:rPr sz="1800" dirty="0">
                <a:latin typeface="Arial"/>
                <a:cs typeface="Arial"/>
              </a:rPr>
              <a:t>f</a:t>
            </a:r>
            <a:r>
              <a:rPr sz="1800" spc="-5" dirty="0">
                <a:latin typeface="Arial"/>
                <a:cs typeface="Arial"/>
              </a:rPr>
              <a:t>i</a:t>
            </a:r>
            <a:r>
              <a:rPr sz="1800" spc="-10" dirty="0">
                <a:latin typeface="Arial"/>
                <a:cs typeface="Arial"/>
              </a:rPr>
              <a:t>den</a:t>
            </a:r>
            <a:r>
              <a:rPr sz="1800" dirty="0">
                <a:latin typeface="Arial"/>
                <a:cs typeface="Arial"/>
              </a:rPr>
              <a:t>t</a:t>
            </a:r>
            <a:r>
              <a:rPr sz="1800" spc="-5" dirty="0">
                <a:latin typeface="Arial"/>
                <a:cs typeface="Arial"/>
              </a:rPr>
              <a:t>i</a:t>
            </a:r>
            <a:r>
              <a:rPr sz="1800" spc="-10" dirty="0">
                <a:latin typeface="Arial"/>
                <a:cs typeface="Arial"/>
              </a:rPr>
              <a:t>a</a:t>
            </a:r>
            <a:r>
              <a:rPr sz="1800" spc="-5" dirty="0">
                <a:latin typeface="Arial"/>
                <a:cs typeface="Arial"/>
              </a:rPr>
              <a:t>li</a:t>
            </a:r>
            <a:r>
              <a:rPr sz="1800" dirty="0">
                <a:latin typeface="Arial"/>
                <a:cs typeface="Arial"/>
              </a:rPr>
              <a:t>t</a:t>
            </a:r>
            <a:r>
              <a:rPr sz="1800" spc="-25" dirty="0">
                <a:latin typeface="Arial"/>
                <a:cs typeface="Arial"/>
              </a:rPr>
              <a:t>y</a:t>
            </a:r>
            <a:r>
              <a:rPr sz="1800" dirty="0">
                <a:latin typeface="Arial"/>
                <a:cs typeface="Arial"/>
              </a:rPr>
              <a:t>,</a:t>
            </a:r>
            <a:r>
              <a:rPr sz="1800" spc="55" dirty="0">
                <a:latin typeface="Arial"/>
                <a:cs typeface="Arial"/>
              </a:rPr>
              <a:t> </a:t>
            </a:r>
            <a:r>
              <a:rPr sz="1800" spc="-10" dirty="0">
                <a:latin typeface="Arial"/>
                <a:cs typeface="Arial"/>
              </a:rPr>
              <a:t>una</a:t>
            </a:r>
            <a:r>
              <a:rPr sz="1800" dirty="0">
                <a:latin typeface="Arial"/>
                <a:cs typeface="Arial"/>
              </a:rPr>
              <a:t>v</a:t>
            </a:r>
            <a:r>
              <a:rPr sz="1800" spc="-10" dirty="0">
                <a:latin typeface="Arial"/>
                <a:cs typeface="Arial"/>
              </a:rPr>
              <a:t>a</a:t>
            </a:r>
            <a:r>
              <a:rPr sz="1800" spc="-5" dirty="0">
                <a:latin typeface="Arial"/>
                <a:cs typeface="Arial"/>
              </a:rPr>
              <a:t>il</a:t>
            </a:r>
            <a:r>
              <a:rPr sz="1800" spc="-10" dirty="0">
                <a:latin typeface="Arial"/>
                <a:cs typeface="Arial"/>
              </a:rPr>
              <a:t>ab</a:t>
            </a:r>
            <a:r>
              <a:rPr sz="1800" spc="-5" dirty="0">
                <a:latin typeface="Arial"/>
                <a:cs typeface="Arial"/>
              </a:rPr>
              <a:t>ili</a:t>
            </a:r>
            <a:r>
              <a:rPr sz="1800" dirty="0">
                <a:latin typeface="Arial"/>
                <a:cs typeface="Arial"/>
              </a:rPr>
              <a:t>ty </a:t>
            </a:r>
            <a:r>
              <a:rPr sz="1800" spc="-10" dirty="0">
                <a:latin typeface="Arial"/>
                <a:cs typeface="Arial"/>
              </a:rPr>
              <a:t>o</a:t>
            </a:r>
            <a:r>
              <a:rPr sz="1800" dirty="0">
                <a:latin typeface="Arial"/>
                <a:cs typeface="Arial"/>
              </a:rPr>
              <a:t>f</a:t>
            </a:r>
            <a:r>
              <a:rPr sz="1800" spc="5" dirty="0">
                <a:latin typeface="Arial"/>
                <a:cs typeface="Arial"/>
              </a:rPr>
              <a:t> </a:t>
            </a:r>
            <a:r>
              <a:rPr sz="1800" spc="-5" dirty="0">
                <a:latin typeface="Arial"/>
                <a:cs typeface="Arial"/>
              </a:rPr>
              <a:t>i</a:t>
            </a:r>
            <a:r>
              <a:rPr sz="1800" spc="-10" dirty="0">
                <a:latin typeface="Arial"/>
                <a:cs typeface="Arial"/>
              </a:rPr>
              <a:t>n</a:t>
            </a:r>
            <a:r>
              <a:rPr sz="1800" dirty="0">
                <a:latin typeface="Arial"/>
                <a:cs typeface="Arial"/>
              </a:rPr>
              <a:t>f</a:t>
            </a:r>
            <a:r>
              <a:rPr sz="1800" spc="-10" dirty="0">
                <a:latin typeface="Arial"/>
                <a:cs typeface="Arial"/>
              </a:rPr>
              <a:t>o</a:t>
            </a:r>
            <a:r>
              <a:rPr sz="1800" dirty="0">
                <a:latin typeface="Arial"/>
                <a:cs typeface="Arial"/>
              </a:rPr>
              <a:t>rm</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on</a:t>
            </a:r>
            <a:r>
              <a:rPr sz="1800" dirty="0">
                <a:latin typeface="Arial"/>
                <a:cs typeface="Arial"/>
              </a:rPr>
              <a:t>,</a:t>
            </a:r>
            <a:r>
              <a:rPr sz="1800" spc="15" dirty="0">
                <a:latin typeface="Arial"/>
                <a:cs typeface="Arial"/>
              </a:rPr>
              <a:t> </a:t>
            </a:r>
            <a:r>
              <a:rPr sz="1800" spc="-10" dirty="0">
                <a:latin typeface="Arial"/>
                <a:cs typeface="Arial"/>
              </a:rPr>
              <a:t>an</a:t>
            </a:r>
            <a:r>
              <a:rPr sz="1800" dirty="0">
                <a:latin typeface="Arial"/>
                <a:cs typeface="Arial"/>
              </a:rPr>
              <a:t>d</a:t>
            </a:r>
            <a:r>
              <a:rPr sz="1800" spc="-5" dirty="0">
                <a:latin typeface="Arial"/>
                <a:cs typeface="Arial"/>
              </a:rPr>
              <a:t> i</a:t>
            </a:r>
            <a:r>
              <a:rPr sz="1800" spc="-10" dirty="0">
                <a:latin typeface="Arial"/>
                <a:cs typeface="Arial"/>
              </a:rPr>
              <a:t>n</a:t>
            </a:r>
            <a:r>
              <a:rPr sz="1800" dirty="0">
                <a:latin typeface="Arial"/>
                <a:cs typeface="Arial"/>
              </a:rPr>
              <a:t>t</a:t>
            </a:r>
            <a:r>
              <a:rPr sz="1800" spc="-10" dirty="0">
                <a:latin typeface="Arial"/>
                <a:cs typeface="Arial"/>
              </a:rPr>
              <a:t>eg</a:t>
            </a:r>
            <a:r>
              <a:rPr sz="1800" dirty="0">
                <a:latin typeface="Arial"/>
                <a:cs typeface="Arial"/>
              </a:rPr>
              <a:t>r</a:t>
            </a:r>
            <a:r>
              <a:rPr sz="1800" spc="-5" dirty="0">
                <a:latin typeface="Arial"/>
                <a:cs typeface="Arial"/>
              </a:rPr>
              <a:t>i</a:t>
            </a:r>
            <a:r>
              <a:rPr sz="1800" dirty="0">
                <a:latin typeface="Arial"/>
                <a:cs typeface="Arial"/>
              </a:rPr>
              <a:t>ty</a:t>
            </a:r>
            <a:r>
              <a:rPr sz="1800" spc="15" dirty="0">
                <a:latin typeface="Arial"/>
                <a:cs typeface="Arial"/>
              </a:rPr>
              <a:t> </a:t>
            </a:r>
            <a:r>
              <a:rPr sz="1800" dirty="0">
                <a:latin typeface="Arial"/>
                <a:cs typeface="Arial"/>
              </a:rPr>
              <a:t>f</a:t>
            </a:r>
            <a:r>
              <a:rPr sz="1800" spc="-10" dirty="0">
                <a:latin typeface="Arial"/>
                <a:cs typeface="Arial"/>
              </a:rPr>
              <a:t>a</a:t>
            </a:r>
            <a:r>
              <a:rPr sz="1800" spc="-5" dirty="0">
                <a:latin typeface="Arial"/>
                <a:cs typeface="Arial"/>
              </a:rPr>
              <a:t>il</a:t>
            </a:r>
            <a:r>
              <a:rPr sz="1800" spc="-10" dirty="0">
                <a:latin typeface="Arial"/>
                <a:cs typeface="Arial"/>
              </a:rPr>
              <a:t>u</a:t>
            </a:r>
            <a:r>
              <a:rPr sz="1800" dirty="0">
                <a:latin typeface="Arial"/>
                <a:cs typeface="Arial"/>
              </a:rPr>
              <a:t>re</a:t>
            </a:r>
            <a:endParaRPr sz="1800">
              <a:latin typeface="Arial"/>
              <a:cs typeface="Arial"/>
            </a:endParaRPr>
          </a:p>
          <a:p>
            <a:pPr marL="622300" indent="-228600">
              <a:lnSpc>
                <a:spcPct val="100000"/>
              </a:lnSpc>
              <a:spcBef>
                <a:spcPts val="865"/>
              </a:spcBef>
              <a:buFont typeface="Arial"/>
              <a:buChar char="–"/>
              <a:tabLst>
                <a:tab pos="622935" algn="l"/>
              </a:tabLst>
            </a:pPr>
            <a:r>
              <a:rPr sz="1800" spc="15" dirty="0">
                <a:latin typeface="Arial"/>
                <a:cs typeface="Arial"/>
              </a:rPr>
              <a:t>T</a:t>
            </a:r>
            <a:r>
              <a:rPr sz="1800" spc="-25" dirty="0">
                <a:latin typeface="Arial"/>
                <a:cs typeface="Arial"/>
              </a:rPr>
              <a:t>y</a:t>
            </a:r>
            <a:r>
              <a:rPr sz="1800" spc="-10" dirty="0">
                <a:latin typeface="Arial"/>
                <a:cs typeface="Arial"/>
              </a:rPr>
              <a:t>pe</a:t>
            </a:r>
            <a:r>
              <a:rPr sz="1800" dirty="0">
                <a:latin typeface="Arial"/>
                <a:cs typeface="Arial"/>
              </a:rPr>
              <a:t>s:</a:t>
            </a:r>
            <a:r>
              <a:rPr sz="1800" spc="15" dirty="0">
                <a:latin typeface="Arial"/>
                <a:cs typeface="Arial"/>
              </a:rPr>
              <a:t> </a:t>
            </a:r>
            <a:r>
              <a:rPr sz="1800" spc="-10" dirty="0">
                <a:latin typeface="Arial"/>
                <a:cs typeface="Arial"/>
              </a:rPr>
              <a:t>na</a:t>
            </a:r>
            <a:r>
              <a:rPr sz="1800" dirty="0">
                <a:latin typeface="Arial"/>
                <a:cs typeface="Arial"/>
              </a:rPr>
              <a:t>t</a:t>
            </a:r>
            <a:r>
              <a:rPr sz="1800" spc="-10" dirty="0">
                <a:latin typeface="Arial"/>
                <a:cs typeface="Arial"/>
              </a:rPr>
              <a:t>u</a:t>
            </a:r>
            <a:r>
              <a:rPr sz="1800" dirty="0">
                <a:latin typeface="Arial"/>
                <a:cs typeface="Arial"/>
              </a:rPr>
              <a:t>r</a:t>
            </a:r>
            <a:r>
              <a:rPr sz="1800" spc="-10" dirty="0">
                <a:latin typeface="Arial"/>
                <a:cs typeface="Arial"/>
              </a:rPr>
              <a:t>a</a:t>
            </a:r>
            <a:r>
              <a:rPr sz="1800" spc="-5" dirty="0">
                <a:latin typeface="Arial"/>
                <a:cs typeface="Arial"/>
              </a:rPr>
              <a:t>l</a:t>
            </a:r>
            <a:r>
              <a:rPr sz="1800" dirty="0">
                <a:latin typeface="Arial"/>
                <a:cs typeface="Arial"/>
              </a:rPr>
              <a:t>,</a:t>
            </a:r>
            <a:r>
              <a:rPr sz="1800" spc="5" dirty="0">
                <a:latin typeface="Arial"/>
                <a:cs typeface="Arial"/>
              </a:rPr>
              <a:t> </a:t>
            </a:r>
            <a:r>
              <a:rPr sz="1800" spc="-10" dirty="0">
                <a:latin typeface="Arial"/>
                <a:cs typeface="Arial"/>
              </a:rPr>
              <a:t>en</a:t>
            </a:r>
            <a:r>
              <a:rPr sz="1800" dirty="0">
                <a:latin typeface="Arial"/>
                <a:cs typeface="Arial"/>
              </a:rPr>
              <a:t>v</a:t>
            </a:r>
            <a:r>
              <a:rPr sz="1800" spc="-5" dirty="0">
                <a:latin typeface="Arial"/>
                <a:cs typeface="Arial"/>
              </a:rPr>
              <a:t>i</a:t>
            </a:r>
            <a:r>
              <a:rPr sz="1800" dirty="0">
                <a:latin typeface="Arial"/>
                <a:cs typeface="Arial"/>
              </a:rPr>
              <a:t>r</a:t>
            </a:r>
            <a:r>
              <a:rPr sz="1800" spc="-10" dirty="0">
                <a:latin typeface="Arial"/>
                <a:cs typeface="Arial"/>
              </a:rPr>
              <a:t>on</a:t>
            </a:r>
            <a:r>
              <a:rPr sz="1800" dirty="0">
                <a:latin typeface="Arial"/>
                <a:cs typeface="Arial"/>
              </a:rPr>
              <a:t>m</a:t>
            </a:r>
            <a:r>
              <a:rPr sz="1800" spc="-10" dirty="0">
                <a:latin typeface="Arial"/>
                <a:cs typeface="Arial"/>
              </a:rPr>
              <a:t>en</a:t>
            </a:r>
            <a:r>
              <a:rPr sz="1800" dirty="0">
                <a:latin typeface="Arial"/>
                <a:cs typeface="Arial"/>
              </a:rPr>
              <a:t>t</a:t>
            </a:r>
            <a:r>
              <a:rPr sz="1800" spc="-10" dirty="0">
                <a:latin typeface="Arial"/>
                <a:cs typeface="Arial"/>
              </a:rPr>
              <a:t>a</a:t>
            </a:r>
            <a:r>
              <a:rPr sz="1800" spc="-5" dirty="0">
                <a:latin typeface="Arial"/>
                <a:cs typeface="Arial"/>
              </a:rPr>
              <a:t>l</a:t>
            </a:r>
            <a:r>
              <a:rPr sz="1800" dirty="0">
                <a:latin typeface="Arial"/>
                <a:cs typeface="Arial"/>
              </a:rPr>
              <a:t>,</a:t>
            </a:r>
            <a:r>
              <a:rPr sz="1800" spc="30" dirty="0">
                <a:latin typeface="Arial"/>
                <a:cs typeface="Arial"/>
              </a:rPr>
              <a:t> </a:t>
            </a:r>
            <a:r>
              <a:rPr sz="1800" spc="-10" dirty="0">
                <a:latin typeface="Arial"/>
                <a:cs typeface="Arial"/>
              </a:rPr>
              <a:t>an</a:t>
            </a:r>
            <a:r>
              <a:rPr sz="1800" dirty="0">
                <a:latin typeface="Arial"/>
                <a:cs typeface="Arial"/>
              </a:rPr>
              <a:t>d</a:t>
            </a:r>
            <a:r>
              <a:rPr sz="1800" spc="10" dirty="0">
                <a:latin typeface="Arial"/>
                <a:cs typeface="Arial"/>
              </a:rPr>
              <a:t> </a:t>
            </a:r>
            <a:r>
              <a:rPr sz="1800" dirty="0">
                <a:latin typeface="Arial"/>
                <a:cs typeface="Arial"/>
              </a:rPr>
              <a:t>m</a:t>
            </a:r>
            <a:r>
              <a:rPr sz="1800" spc="-10" dirty="0">
                <a:latin typeface="Arial"/>
                <a:cs typeface="Arial"/>
              </a:rPr>
              <a:t>an</a:t>
            </a:r>
            <a:r>
              <a:rPr sz="1800" dirty="0">
                <a:latin typeface="Arial"/>
                <a:cs typeface="Arial"/>
              </a:rPr>
              <a:t>-m</a:t>
            </a:r>
            <a:r>
              <a:rPr sz="1800" spc="-10" dirty="0">
                <a:latin typeface="Arial"/>
                <a:cs typeface="Arial"/>
              </a:rPr>
              <a:t>ade</a:t>
            </a:r>
            <a:endParaRPr sz="1800">
              <a:latin typeface="Arial"/>
              <a:cs typeface="Arial"/>
            </a:endParaRPr>
          </a:p>
          <a:p>
            <a:pPr>
              <a:lnSpc>
                <a:spcPct val="100000"/>
              </a:lnSpc>
            </a:pPr>
            <a:endParaRPr sz="1800">
              <a:latin typeface="Times New Roman"/>
              <a:cs typeface="Times New Roman"/>
            </a:endParaRPr>
          </a:p>
          <a:p>
            <a:pPr>
              <a:lnSpc>
                <a:spcPct val="100000"/>
              </a:lnSpc>
              <a:spcBef>
                <a:spcPts val="35"/>
              </a:spcBef>
            </a:pPr>
            <a:endParaRPr sz="1550">
              <a:latin typeface="Times New Roman"/>
              <a:cs typeface="Times New Roman"/>
            </a:endParaRPr>
          </a:p>
          <a:p>
            <a:pPr marL="279400" marR="318135" indent="-228600">
              <a:lnSpc>
                <a:spcPct val="100000"/>
              </a:lnSpc>
            </a:pPr>
            <a:r>
              <a:rPr sz="1800" dirty="0">
                <a:latin typeface="Webdings"/>
                <a:cs typeface="Webdings"/>
              </a:rPr>
              <a:t></a:t>
            </a:r>
            <a:r>
              <a:rPr sz="1800" b="1" spc="-5" dirty="0">
                <a:latin typeface="Arial"/>
                <a:cs typeface="Arial"/>
              </a:rPr>
              <a:t>V</a:t>
            </a:r>
            <a:r>
              <a:rPr sz="1800" b="1" dirty="0">
                <a:latin typeface="Arial"/>
                <a:cs typeface="Arial"/>
              </a:rPr>
              <a:t>uln</a:t>
            </a:r>
            <a:r>
              <a:rPr sz="1800" b="1" spc="-5" dirty="0">
                <a:latin typeface="Arial"/>
                <a:cs typeface="Arial"/>
              </a:rPr>
              <a:t>era</a:t>
            </a:r>
            <a:r>
              <a:rPr sz="1800" b="1" dirty="0">
                <a:latin typeface="Arial"/>
                <a:cs typeface="Arial"/>
              </a:rPr>
              <a:t>biliti</a:t>
            </a:r>
            <a:r>
              <a:rPr sz="1800" b="1" spc="-5" dirty="0">
                <a:latin typeface="Arial"/>
                <a:cs typeface="Arial"/>
              </a:rPr>
              <a:t>e</a:t>
            </a:r>
            <a:r>
              <a:rPr sz="1800" b="1" dirty="0">
                <a:latin typeface="Arial"/>
                <a:cs typeface="Arial"/>
              </a:rPr>
              <a:t>s</a:t>
            </a:r>
            <a:r>
              <a:rPr sz="1800" b="1" spc="-15" dirty="0">
                <a:latin typeface="Arial"/>
                <a:cs typeface="Arial"/>
              </a:rPr>
              <a:t> </a:t>
            </a:r>
            <a:r>
              <a:rPr sz="1800" dirty="0">
                <a:latin typeface="Arial"/>
                <a:cs typeface="Arial"/>
              </a:rPr>
              <a:t>–</a:t>
            </a:r>
            <a:r>
              <a:rPr sz="1800" spc="-5" dirty="0">
                <a:latin typeface="Arial"/>
                <a:cs typeface="Arial"/>
              </a:rPr>
              <a:t> </a:t>
            </a:r>
            <a:r>
              <a:rPr sz="1800" spc="-10" dirty="0">
                <a:latin typeface="Arial"/>
                <a:cs typeface="Arial"/>
              </a:rPr>
              <a:t>an</a:t>
            </a:r>
            <a:r>
              <a:rPr sz="1800" dirty="0">
                <a:latin typeface="Arial"/>
                <a:cs typeface="Arial"/>
              </a:rPr>
              <a:t>y f</a:t>
            </a:r>
            <a:r>
              <a:rPr sz="1800" spc="-5" dirty="0">
                <a:latin typeface="Arial"/>
                <a:cs typeface="Arial"/>
              </a:rPr>
              <a:t>l</a:t>
            </a:r>
            <a:r>
              <a:rPr sz="1800" spc="-10" dirty="0">
                <a:latin typeface="Arial"/>
                <a:cs typeface="Arial"/>
              </a:rPr>
              <a:t>a</a:t>
            </a:r>
            <a:r>
              <a:rPr sz="1800" dirty="0">
                <a:latin typeface="Arial"/>
                <a:cs typeface="Arial"/>
              </a:rPr>
              <a:t>w </a:t>
            </a:r>
            <a:r>
              <a:rPr sz="1800" spc="-10" dirty="0">
                <a:latin typeface="Arial"/>
                <a:cs typeface="Arial"/>
              </a:rPr>
              <a:t>o</a:t>
            </a:r>
            <a:r>
              <a:rPr sz="1800" dirty="0">
                <a:latin typeface="Arial"/>
                <a:cs typeface="Arial"/>
              </a:rPr>
              <a:t>r </a:t>
            </a:r>
            <a:r>
              <a:rPr sz="1800" spc="-40" dirty="0">
                <a:latin typeface="Arial"/>
                <a:cs typeface="Arial"/>
              </a:rPr>
              <a:t>w</a:t>
            </a:r>
            <a:r>
              <a:rPr sz="1800" spc="-10" dirty="0">
                <a:latin typeface="Arial"/>
                <a:cs typeface="Arial"/>
              </a:rPr>
              <a:t>ea</a:t>
            </a:r>
            <a:r>
              <a:rPr sz="1800" dirty="0">
                <a:latin typeface="Arial"/>
                <a:cs typeface="Arial"/>
              </a:rPr>
              <a:t>k</a:t>
            </a:r>
            <a:r>
              <a:rPr sz="1800" spc="-10" dirty="0">
                <a:latin typeface="Arial"/>
                <a:cs typeface="Arial"/>
              </a:rPr>
              <a:t>ne</a:t>
            </a:r>
            <a:r>
              <a:rPr sz="1800" dirty="0">
                <a:latin typeface="Arial"/>
                <a:cs typeface="Arial"/>
              </a:rPr>
              <a:t>ss</a:t>
            </a:r>
            <a:r>
              <a:rPr sz="1800" spc="60" dirty="0">
                <a:latin typeface="Arial"/>
                <a:cs typeface="Arial"/>
              </a:rPr>
              <a:t> </a:t>
            </a:r>
            <a:r>
              <a:rPr sz="1800" dirty="0">
                <a:latin typeface="Arial"/>
                <a:cs typeface="Arial"/>
              </a:rPr>
              <a:t>t</a:t>
            </a:r>
            <a:r>
              <a:rPr sz="1800" spc="-10" dirty="0">
                <a:latin typeface="Arial"/>
                <a:cs typeface="Arial"/>
              </a:rPr>
              <a:t>ha</a:t>
            </a:r>
            <a:r>
              <a:rPr sz="1800" dirty="0">
                <a:latin typeface="Arial"/>
                <a:cs typeface="Arial"/>
              </a:rPr>
              <a:t>t</a:t>
            </a:r>
            <a:r>
              <a:rPr sz="1800" spc="-5" dirty="0">
                <a:latin typeface="Arial"/>
                <a:cs typeface="Arial"/>
              </a:rPr>
              <a:t> </a:t>
            </a:r>
            <a:r>
              <a:rPr sz="1800" dirty="0">
                <a:latin typeface="Arial"/>
                <a:cs typeface="Arial"/>
              </a:rPr>
              <a:t>c</a:t>
            </a:r>
            <a:r>
              <a:rPr sz="1800" spc="-10" dirty="0">
                <a:latin typeface="Arial"/>
                <a:cs typeface="Arial"/>
              </a:rPr>
              <a:t>a</a:t>
            </a:r>
            <a:r>
              <a:rPr sz="1800" dirty="0">
                <a:latin typeface="Arial"/>
                <a:cs typeface="Arial"/>
              </a:rPr>
              <a:t>n</a:t>
            </a:r>
            <a:r>
              <a:rPr sz="1800" spc="10" dirty="0">
                <a:latin typeface="Arial"/>
                <a:cs typeface="Arial"/>
              </a:rPr>
              <a:t> </a:t>
            </a:r>
            <a:r>
              <a:rPr sz="1800" spc="-10" dirty="0">
                <a:latin typeface="Arial"/>
                <a:cs typeface="Arial"/>
              </a:rPr>
              <a:t>be e</a:t>
            </a:r>
            <a:r>
              <a:rPr sz="1800" spc="-15" dirty="0">
                <a:latin typeface="Arial"/>
                <a:cs typeface="Arial"/>
              </a:rPr>
              <a:t>x</a:t>
            </a:r>
            <a:r>
              <a:rPr sz="1800" spc="-10" dirty="0">
                <a:latin typeface="Arial"/>
                <a:cs typeface="Arial"/>
              </a:rPr>
              <a:t>p</a:t>
            </a:r>
            <a:r>
              <a:rPr sz="1800" spc="-5" dirty="0">
                <a:latin typeface="Arial"/>
                <a:cs typeface="Arial"/>
              </a:rPr>
              <a:t>l</a:t>
            </a:r>
            <a:r>
              <a:rPr sz="1800" spc="-10" dirty="0">
                <a:latin typeface="Arial"/>
                <a:cs typeface="Arial"/>
              </a:rPr>
              <a:t>o</a:t>
            </a:r>
            <a:r>
              <a:rPr sz="1800" spc="-5" dirty="0">
                <a:latin typeface="Arial"/>
                <a:cs typeface="Arial"/>
              </a:rPr>
              <a:t>i</a:t>
            </a:r>
            <a:r>
              <a:rPr sz="1800" dirty="0">
                <a:latin typeface="Arial"/>
                <a:cs typeface="Arial"/>
              </a:rPr>
              <a:t>t</a:t>
            </a:r>
            <a:r>
              <a:rPr sz="1800" spc="-10" dirty="0">
                <a:latin typeface="Arial"/>
                <a:cs typeface="Arial"/>
              </a:rPr>
              <a:t>e</a:t>
            </a:r>
            <a:r>
              <a:rPr sz="1800" dirty="0">
                <a:latin typeface="Arial"/>
                <a:cs typeface="Arial"/>
              </a:rPr>
              <a:t>d</a:t>
            </a:r>
            <a:r>
              <a:rPr sz="1800" spc="30" dirty="0">
                <a:latin typeface="Arial"/>
                <a:cs typeface="Arial"/>
              </a:rPr>
              <a:t> </a:t>
            </a:r>
            <a:r>
              <a:rPr sz="1800" spc="-10" dirty="0">
                <a:latin typeface="Arial"/>
                <a:cs typeface="Arial"/>
              </a:rPr>
              <a:t>an</a:t>
            </a:r>
            <a:r>
              <a:rPr sz="1800" dirty="0">
                <a:latin typeface="Arial"/>
                <a:cs typeface="Arial"/>
              </a:rPr>
              <a:t>d</a:t>
            </a:r>
            <a:r>
              <a:rPr sz="1800" spc="-5" dirty="0">
                <a:latin typeface="Arial"/>
                <a:cs typeface="Arial"/>
              </a:rPr>
              <a:t> </a:t>
            </a:r>
            <a:r>
              <a:rPr sz="1800" dirty="0">
                <a:latin typeface="Arial"/>
                <a:cs typeface="Arial"/>
              </a:rPr>
              <a:t>c</a:t>
            </a:r>
            <a:r>
              <a:rPr sz="1800" spc="-10" dirty="0">
                <a:latin typeface="Arial"/>
                <a:cs typeface="Arial"/>
              </a:rPr>
              <a:t>ou</a:t>
            </a:r>
            <a:r>
              <a:rPr sz="1800" spc="-5" dirty="0">
                <a:latin typeface="Arial"/>
                <a:cs typeface="Arial"/>
              </a:rPr>
              <a:t>l</a:t>
            </a:r>
            <a:r>
              <a:rPr sz="1800" dirty="0">
                <a:latin typeface="Arial"/>
                <a:cs typeface="Arial"/>
              </a:rPr>
              <a:t>d</a:t>
            </a:r>
            <a:r>
              <a:rPr sz="1800" spc="10" dirty="0">
                <a:latin typeface="Arial"/>
                <a:cs typeface="Arial"/>
              </a:rPr>
              <a:t> </a:t>
            </a:r>
            <a:r>
              <a:rPr sz="1800" dirty="0">
                <a:latin typeface="Arial"/>
                <a:cs typeface="Arial"/>
              </a:rPr>
              <a:t>r</a:t>
            </a:r>
            <a:r>
              <a:rPr sz="1800" spc="-10" dirty="0">
                <a:latin typeface="Arial"/>
                <a:cs typeface="Arial"/>
              </a:rPr>
              <a:t>e</a:t>
            </a:r>
            <a:r>
              <a:rPr sz="1800" dirty="0">
                <a:latin typeface="Arial"/>
                <a:cs typeface="Arial"/>
              </a:rPr>
              <a:t>s</a:t>
            </a:r>
            <a:r>
              <a:rPr sz="1800" spc="-10" dirty="0">
                <a:latin typeface="Arial"/>
                <a:cs typeface="Arial"/>
              </a:rPr>
              <a:t>u</a:t>
            </a:r>
            <a:r>
              <a:rPr sz="1800" spc="-5" dirty="0">
                <a:latin typeface="Arial"/>
                <a:cs typeface="Arial"/>
              </a:rPr>
              <a:t>l</a:t>
            </a:r>
            <a:r>
              <a:rPr sz="1800" dirty="0">
                <a:latin typeface="Arial"/>
                <a:cs typeface="Arial"/>
              </a:rPr>
              <a:t>t</a:t>
            </a:r>
            <a:r>
              <a:rPr sz="1800" spc="15" dirty="0">
                <a:latin typeface="Arial"/>
                <a:cs typeface="Arial"/>
              </a:rPr>
              <a:t> </a:t>
            </a:r>
            <a:r>
              <a:rPr sz="1800" spc="-5" dirty="0">
                <a:latin typeface="Arial"/>
                <a:cs typeface="Arial"/>
              </a:rPr>
              <a:t>i</a:t>
            </a:r>
            <a:r>
              <a:rPr sz="1800" dirty="0">
                <a:latin typeface="Arial"/>
                <a:cs typeface="Arial"/>
              </a:rPr>
              <a:t>n</a:t>
            </a:r>
            <a:r>
              <a:rPr sz="1800" spc="-5" dirty="0">
                <a:latin typeface="Arial"/>
                <a:cs typeface="Arial"/>
              </a:rPr>
              <a:t> </a:t>
            </a:r>
            <a:r>
              <a:rPr sz="1800" dirty="0">
                <a:latin typeface="Arial"/>
                <a:cs typeface="Arial"/>
              </a:rPr>
              <a:t>a</a:t>
            </a:r>
            <a:r>
              <a:rPr sz="1800" spc="-5" dirty="0">
                <a:latin typeface="Arial"/>
                <a:cs typeface="Arial"/>
              </a:rPr>
              <a:t> </a:t>
            </a:r>
            <a:r>
              <a:rPr sz="1800" spc="-10" dirty="0">
                <a:latin typeface="Arial"/>
                <a:cs typeface="Arial"/>
              </a:rPr>
              <a:t>b</a:t>
            </a:r>
            <a:r>
              <a:rPr sz="1800" dirty="0">
                <a:latin typeface="Arial"/>
                <a:cs typeface="Arial"/>
              </a:rPr>
              <a:t>r</a:t>
            </a:r>
            <a:r>
              <a:rPr sz="1800" spc="-10" dirty="0">
                <a:latin typeface="Arial"/>
                <a:cs typeface="Arial"/>
              </a:rPr>
              <a:t>ea</a:t>
            </a:r>
            <a:r>
              <a:rPr sz="1800" dirty="0">
                <a:latin typeface="Arial"/>
                <a:cs typeface="Arial"/>
              </a:rPr>
              <a:t>ch</a:t>
            </a:r>
            <a:r>
              <a:rPr sz="1800" spc="10" dirty="0">
                <a:latin typeface="Arial"/>
                <a:cs typeface="Arial"/>
              </a:rPr>
              <a:t> </a:t>
            </a:r>
            <a:r>
              <a:rPr sz="1800" spc="-10" dirty="0">
                <a:latin typeface="Arial"/>
                <a:cs typeface="Arial"/>
              </a:rPr>
              <a:t>o</a:t>
            </a:r>
            <a:r>
              <a:rPr sz="1800" dirty="0">
                <a:latin typeface="Arial"/>
                <a:cs typeface="Arial"/>
              </a:rPr>
              <a:t>r a</a:t>
            </a:r>
            <a:r>
              <a:rPr sz="1800" spc="-5" dirty="0">
                <a:latin typeface="Arial"/>
                <a:cs typeface="Arial"/>
              </a:rPr>
              <a:t> </a:t>
            </a:r>
            <a:r>
              <a:rPr sz="1800" dirty="0">
                <a:latin typeface="Arial"/>
                <a:cs typeface="Arial"/>
              </a:rPr>
              <a:t>v</a:t>
            </a:r>
            <a:r>
              <a:rPr sz="1800" spc="-5" dirty="0">
                <a:latin typeface="Arial"/>
                <a:cs typeface="Arial"/>
              </a:rPr>
              <a:t>i</a:t>
            </a:r>
            <a:r>
              <a:rPr sz="1800" spc="-10" dirty="0">
                <a:latin typeface="Arial"/>
                <a:cs typeface="Arial"/>
              </a:rPr>
              <a:t>o</a:t>
            </a:r>
            <a:r>
              <a:rPr sz="1800" spc="-5" dirty="0">
                <a:latin typeface="Arial"/>
                <a:cs typeface="Arial"/>
              </a:rPr>
              <a:t>l</a:t>
            </a:r>
            <a:r>
              <a:rPr sz="1800" spc="-10" dirty="0">
                <a:latin typeface="Arial"/>
                <a:cs typeface="Arial"/>
              </a:rPr>
              <a:t>a</a:t>
            </a:r>
            <a:r>
              <a:rPr sz="1800" dirty="0">
                <a:latin typeface="Arial"/>
                <a:cs typeface="Arial"/>
              </a:rPr>
              <a:t>t</a:t>
            </a:r>
            <a:r>
              <a:rPr sz="1800" spc="-5" dirty="0">
                <a:latin typeface="Arial"/>
                <a:cs typeface="Arial"/>
              </a:rPr>
              <a:t>i</a:t>
            </a:r>
            <a:r>
              <a:rPr sz="1800" spc="-10" dirty="0">
                <a:latin typeface="Arial"/>
                <a:cs typeface="Arial"/>
              </a:rPr>
              <a:t>o</a:t>
            </a:r>
            <a:r>
              <a:rPr sz="1800" dirty="0">
                <a:latin typeface="Arial"/>
                <a:cs typeface="Arial"/>
              </a:rPr>
              <a:t>n</a:t>
            </a:r>
            <a:r>
              <a:rPr sz="1800" spc="20" dirty="0">
                <a:latin typeface="Arial"/>
                <a:cs typeface="Arial"/>
              </a:rPr>
              <a:t> </a:t>
            </a:r>
            <a:r>
              <a:rPr sz="1800" spc="-10" dirty="0">
                <a:latin typeface="Arial"/>
                <a:cs typeface="Arial"/>
              </a:rPr>
              <a:t>o</a:t>
            </a:r>
            <a:r>
              <a:rPr sz="1800" dirty="0">
                <a:latin typeface="Arial"/>
                <a:cs typeface="Arial"/>
              </a:rPr>
              <a:t>f</a:t>
            </a:r>
            <a:r>
              <a:rPr sz="1800" spc="-5" dirty="0">
                <a:latin typeface="Arial"/>
                <a:cs typeface="Arial"/>
              </a:rPr>
              <a:t> </a:t>
            </a:r>
            <a:r>
              <a:rPr sz="1800" dirty="0">
                <a:latin typeface="Arial"/>
                <a:cs typeface="Arial"/>
              </a:rPr>
              <a:t>a s</a:t>
            </a:r>
            <a:r>
              <a:rPr sz="1800" spc="-25" dirty="0">
                <a:latin typeface="Arial"/>
                <a:cs typeface="Arial"/>
              </a:rPr>
              <a:t>y</a:t>
            </a:r>
            <a:r>
              <a:rPr sz="1800" dirty="0">
                <a:latin typeface="Arial"/>
                <a:cs typeface="Arial"/>
              </a:rPr>
              <a:t>st</a:t>
            </a:r>
            <a:r>
              <a:rPr sz="1800" spc="-5" dirty="0">
                <a:latin typeface="Arial"/>
                <a:cs typeface="Arial"/>
              </a:rPr>
              <a:t>e</a:t>
            </a:r>
            <a:r>
              <a:rPr sz="1800" dirty="0">
                <a:latin typeface="Arial"/>
                <a:cs typeface="Arial"/>
              </a:rPr>
              <a:t>m</a:t>
            </a:r>
            <a:r>
              <a:rPr sz="1800" spc="-5" dirty="0">
                <a:latin typeface="Arial"/>
                <a:cs typeface="Arial"/>
              </a:rPr>
              <a:t>’</a:t>
            </a:r>
            <a:r>
              <a:rPr sz="1800" dirty="0">
                <a:latin typeface="Arial"/>
                <a:cs typeface="Arial"/>
              </a:rPr>
              <a:t>s</a:t>
            </a:r>
            <a:r>
              <a:rPr sz="1800" spc="25" dirty="0">
                <a:latin typeface="Arial"/>
                <a:cs typeface="Arial"/>
              </a:rPr>
              <a:t> </a:t>
            </a:r>
            <a:r>
              <a:rPr sz="1800" dirty="0">
                <a:latin typeface="Arial"/>
                <a:cs typeface="Arial"/>
              </a:rPr>
              <a:t>s</a:t>
            </a:r>
            <a:r>
              <a:rPr sz="1800" spc="-5" dirty="0">
                <a:latin typeface="Arial"/>
                <a:cs typeface="Arial"/>
              </a:rPr>
              <a:t>e</a:t>
            </a:r>
            <a:r>
              <a:rPr sz="1800" dirty="0">
                <a:latin typeface="Arial"/>
                <a:cs typeface="Arial"/>
              </a:rPr>
              <a:t>c</a:t>
            </a:r>
            <a:r>
              <a:rPr sz="1800" spc="-5" dirty="0">
                <a:latin typeface="Arial"/>
                <a:cs typeface="Arial"/>
              </a:rPr>
              <a:t>u</a:t>
            </a:r>
            <a:r>
              <a:rPr sz="1800" dirty="0">
                <a:latin typeface="Arial"/>
                <a:cs typeface="Arial"/>
              </a:rPr>
              <a:t>r</a:t>
            </a:r>
            <a:r>
              <a:rPr sz="1800" spc="-5" dirty="0">
                <a:latin typeface="Arial"/>
                <a:cs typeface="Arial"/>
              </a:rPr>
              <a:t>i</a:t>
            </a:r>
            <a:r>
              <a:rPr sz="1800" dirty="0">
                <a:latin typeface="Arial"/>
                <a:cs typeface="Arial"/>
              </a:rPr>
              <a:t>ty </a:t>
            </a:r>
            <a:r>
              <a:rPr sz="1800" spc="-5" dirty="0">
                <a:latin typeface="Arial"/>
                <a:cs typeface="Arial"/>
              </a:rPr>
              <a:t>poli</a:t>
            </a:r>
            <a:r>
              <a:rPr sz="1800" dirty="0">
                <a:latin typeface="Arial"/>
                <a:cs typeface="Arial"/>
              </a:rPr>
              <a:t>c</a:t>
            </a:r>
            <a:r>
              <a:rPr sz="1800" spc="-25" dirty="0">
                <a:latin typeface="Arial"/>
                <a:cs typeface="Arial"/>
              </a:rPr>
              <a:t>y</a:t>
            </a:r>
            <a:r>
              <a:rPr sz="1800" dirty="0">
                <a:latin typeface="Arial"/>
                <a:cs typeface="Arial"/>
              </a:rPr>
              <a:t>.</a:t>
            </a:r>
            <a:endParaRPr sz="1800">
              <a:latin typeface="Arial"/>
              <a:cs typeface="Arial"/>
            </a:endParaRPr>
          </a:p>
        </p:txBody>
      </p:sp>
      <p:sp>
        <p:nvSpPr>
          <p:cNvPr id="2" name="object 2"/>
          <p:cNvSpPr txBox="1">
            <a:spLocks noGrp="1"/>
          </p:cNvSpPr>
          <p:nvPr>
            <p:ph type="title"/>
          </p:nvPr>
        </p:nvSpPr>
        <p:spPr>
          <a:xfrm>
            <a:off x="383540" y="921186"/>
            <a:ext cx="9138919" cy="738664"/>
          </a:xfrm>
          <a:prstGeom prst="rect">
            <a:avLst/>
          </a:prstGeom>
        </p:spPr>
        <p:txBody>
          <a:bodyPr vert="horz" wrap="square" lIns="0" tIns="45720" rIns="0" bIns="0" rtlCol="0">
            <a:spAutoFit/>
          </a:bodyPr>
          <a:lstStyle/>
          <a:p>
            <a:pPr marL="12700">
              <a:lnSpc>
                <a:spcPts val="2145"/>
              </a:lnSpc>
            </a:pPr>
            <a:r>
              <a:rPr sz="1800" dirty="0"/>
              <a:t>Info</a:t>
            </a:r>
            <a:r>
              <a:rPr sz="1800" spc="-5" dirty="0"/>
              <a:t>rm</a:t>
            </a:r>
            <a:r>
              <a:rPr sz="1800" spc="-10" dirty="0"/>
              <a:t>a</a:t>
            </a:r>
            <a:r>
              <a:rPr sz="1800" dirty="0"/>
              <a:t>tion</a:t>
            </a:r>
            <a:r>
              <a:rPr sz="1800" spc="-5" dirty="0"/>
              <a:t> S</a:t>
            </a:r>
            <a:r>
              <a:rPr sz="1800" spc="-10" dirty="0"/>
              <a:t>ec</a:t>
            </a:r>
            <a:r>
              <a:rPr sz="1800" dirty="0"/>
              <a:t>u</a:t>
            </a:r>
            <a:r>
              <a:rPr sz="1800" spc="-5" dirty="0"/>
              <a:t>r</a:t>
            </a:r>
            <a:r>
              <a:rPr sz="1800" dirty="0"/>
              <a:t>ity</a:t>
            </a:r>
            <a:r>
              <a:rPr sz="1800" spc="-5" dirty="0"/>
              <a:t> </a:t>
            </a:r>
            <a:r>
              <a:rPr sz="1800" dirty="0"/>
              <a:t>O</a:t>
            </a:r>
            <a:r>
              <a:rPr sz="1800" spc="-45" dirty="0"/>
              <a:t>v</a:t>
            </a:r>
            <a:r>
              <a:rPr sz="1800" spc="-10" dirty="0"/>
              <a:t>e</a:t>
            </a:r>
            <a:r>
              <a:rPr sz="1800" spc="5" dirty="0"/>
              <a:t>r</a:t>
            </a:r>
            <a:r>
              <a:rPr sz="1800" spc="-30" dirty="0"/>
              <a:t>v</a:t>
            </a:r>
            <a:r>
              <a:rPr sz="1800" dirty="0"/>
              <a:t>i</a:t>
            </a:r>
            <a:r>
              <a:rPr sz="1800" spc="-10" dirty="0"/>
              <a:t>ew</a:t>
            </a:r>
            <a:endParaRPr sz="1800" dirty="0"/>
          </a:p>
          <a:p>
            <a:pPr marL="12700">
              <a:lnSpc>
                <a:spcPts val="3315"/>
              </a:lnSpc>
            </a:pPr>
            <a:r>
              <a:rPr spc="-30" dirty="0"/>
              <a:t>K</a:t>
            </a:r>
            <a:r>
              <a:rPr spc="-15" dirty="0"/>
              <a:t>e</a:t>
            </a:r>
            <a:r>
              <a:rPr spc="-20" dirty="0"/>
              <a:t>y</a:t>
            </a:r>
            <a:r>
              <a:rPr spc="15" dirty="0"/>
              <a:t> </a:t>
            </a:r>
            <a:r>
              <a:rPr spc="-25" dirty="0"/>
              <a:t>Con</a:t>
            </a:r>
            <a:r>
              <a:rPr spc="-15" dirty="0"/>
              <a:t>ce</a:t>
            </a:r>
            <a:r>
              <a:rPr spc="-25" dirty="0"/>
              <a:t>p</a:t>
            </a:r>
            <a:r>
              <a:rPr spc="-15" dirty="0"/>
              <a:t>ts</a:t>
            </a:r>
            <a:r>
              <a:rPr lang="en-US" spc="-15" dirty="0"/>
              <a:t> </a:t>
            </a:r>
            <a:endParaRPr spc="-15"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wrap="square" lIns="0" tIns="0" rIns="0" bIns="0">
        <a:normAutofit/>
      </a:bodyPr>
      <a:lstStyle>
        <a:defPPr>
          <a:defRPr sz="4000" kern="0" dirty="0"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953</TotalTime>
  <Words>4978</Words>
  <Application>Microsoft Office PowerPoint</Application>
  <PresentationFormat>A4 Paper (210x297 mm)</PresentationFormat>
  <Paragraphs>622</Paragraphs>
  <Slides>60</Slides>
  <Notes>45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60</vt:i4>
      </vt:variant>
    </vt:vector>
  </HeadingPairs>
  <TitlesOfParts>
    <vt:vector size="68" baseType="lpstr">
      <vt:lpstr>Arial</vt:lpstr>
      <vt:lpstr>Calibri</vt:lpstr>
      <vt:lpstr>Courier New</vt:lpstr>
      <vt:lpstr>Symbol</vt:lpstr>
      <vt:lpstr>Times New Roman</vt:lpstr>
      <vt:lpstr>Webdings</vt:lpstr>
      <vt:lpstr>Wingdings</vt:lpstr>
      <vt:lpstr>Office Theme</vt:lpstr>
      <vt:lpstr>Role-Based Cybersecurity Training for Executives </vt:lpstr>
      <vt:lpstr>Module 1</vt:lpstr>
      <vt:lpstr>Introduction What happens if….</vt:lpstr>
      <vt:lpstr>Could a Data Breach Happen at FMCSA?</vt:lpstr>
      <vt:lpstr>Introduction Objectives</vt:lpstr>
      <vt:lpstr>Information Security Overview</vt:lpstr>
      <vt:lpstr>What is Information Security?</vt:lpstr>
      <vt:lpstr>Information Security Overview Key Concepts</vt:lpstr>
      <vt:lpstr>Information Security Overview Key Concepts </vt:lpstr>
      <vt:lpstr>Information Security Overview Key Concepts  </vt:lpstr>
      <vt:lpstr>Information Security Overview Key Concepts   </vt:lpstr>
      <vt:lpstr>TEST YOUR KNOWLEDGE </vt:lpstr>
      <vt:lpstr>TEST YOUR KNOWLEDGE  </vt:lpstr>
      <vt:lpstr>Module 2</vt:lpstr>
      <vt:lpstr>Information Security Policy and Governance</vt:lpstr>
      <vt:lpstr>Information Security Policy and Governance Federal Governance</vt:lpstr>
      <vt:lpstr>Information Security Policy and Governance Administration Governance</vt:lpstr>
      <vt:lpstr>The FMCSA Executive’s Security Role</vt:lpstr>
      <vt:lpstr>TEST YOUR KNOWLEDGE   </vt:lpstr>
      <vt:lpstr>TEST YOUR KNOWLEDGE    </vt:lpstr>
      <vt:lpstr>Module 3</vt:lpstr>
      <vt:lpstr>Data Protection</vt:lpstr>
      <vt:lpstr>Data Protection Data Breaches in the News</vt:lpstr>
      <vt:lpstr>Common Cybersecurity Threats</vt:lpstr>
      <vt:lpstr>Data Protection What is a Cyber Attack?</vt:lpstr>
      <vt:lpstr>Data Protection Cyber Attacks – Not Science Fiction Anymore</vt:lpstr>
      <vt:lpstr>Data Protection Preventing Cyber Attacks</vt:lpstr>
      <vt:lpstr>Data Protection Mobile Device Loss and Theft</vt:lpstr>
      <vt:lpstr>Data Protection Social Engineering</vt:lpstr>
      <vt:lpstr>Data Protection Social Engineering </vt:lpstr>
      <vt:lpstr>Data Protection Phishing</vt:lpstr>
      <vt:lpstr>Data Protection Potential Impacts Resulting from the Loss of Sensitive Information </vt:lpstr>
      <vt:lpstr>Data Protection Protect FMCSA Data and Equipment</vt:lpstr>
      <vt:lpstr>TEST YOUR KNOWLEDGE     </vt:lpstr>
      <vt:lpstr>TEST YOUR KNOWLEDGE      </vt:lpstr>
      <vt:lpstr>Module 4</vt:lpstr>
      <vt:lpstr>Security and Your Business</vt:lpstr>
      <vt:lpstr>Security and Your Business </vt:lpstr>
      <vt:lpstr>Security and Your Business Capital Planning and Investment Control (CPIC) Process</vt:lpstr>
      <vt:lpstr>Security and Your Business Risk Management Framework</vt:lpstr>
      <vt:lpstr>Security and Your Business Training &amp; Awareness</vt:lpstr>
      <vt:lpstr>Security and Your Business Contract Oversight</vt:lpstr>
      <vt:lpstr>Security and Your Business Inappropriate Behavior</vt:lpstr>
      <vt:lpstr>Security and Your Business Do You Have an Information Security Problem?</vt:lpstr>
      <vt:lpstr>TEST YOUR KNOWLEDGE       </vt:lpstr>
      <vt:lpstr>TEST YOUR KNOWLEDGE        </vt:lpstr>
      <vt:lpstr>Module 5</vt:lpstr>
      <vt:lpstr>Incident Response How to Handle a Security or Privacy Incident</vt:lpstr>
      <vt:lpstr>What is an Incident?</vt:lpstr>
      <vt:lpstr>Incident Response Federal Legislation and Guidance</vt:lpstr>
      <vt:lpstr>FMCSA Incident Response Policies</vt:lpstr>
      <vt:lpstr>Incident Response Protecting Sensitive Information</vt:lpstr>
      <vt:lpstr>Responsibility for Reporting</vt:lpstr>
      <vt:lpstr>Incident Response When to Report an Incident</vt:lpstr>
      <vt:lpstr>Incident Response How to Report a Data Breach</vt:lpstr>
      <vt:lpstr>Summary</vt:lpstr>
      <vt:lpstr>The FMCSA Executive’s Security Role </vt:lpstr>
      <vt:lpstr>Summary Objectives</vt:lpstr>
      <vt:lpstr>TEST YOUR KNOWLEDGE         </vt:lpstr>
      <vt:lpstr>TEST YOUR KNOWLEDGE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Privacy Awareness Training - Executives</dc:title>
  <dc:subject>Information Security for Executives</dc:subject>
  <dc:creator>Verlinda - HHS</dc:creator>
  <cp:lastModifiedBy>Ahmed, Zubair (FMCSA)</cp:lastModifiedBy>
  <cp:revision>48</cp:revision>
  <dcterms:created xsi:type="dcterms:W3CDTF">2017-09-20T09:35:56Z</dcterms:created>
  <dcterms:modified xsi:type="dcterms:W3CDTF">2018-04-30T16:35:13Z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2015-04-13T00:00:00Z</vt:filetime>
  </property>
  <property fmtid="{D5CDD505-2E9C-101B-9397-08002B2CF9AE}" pid="3" name="LastSaved">
    <vt:filetime>2017-09-20T00:00:00Z</vt:filetime>
  </property>
</Properties>
</file>