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9" r:id="rId2"/>
    <p:sldId id="260" r:id="rId3"/>
    <p:sldId id="261" r:id="rId4"/>
    <p:sldId id="263" r:id="rId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79" autoAdjust="0"/>
    <p:restoredTop sz="94660"/>
  </p:normalViewPr>
  <p:slideViewPr>
    <p:cSldViewPr snapToGrid="0">
      <p:cViewPr>
        <p:scale>
          <a:sx n="66" d="100"/>
          <a:sy n="66" d="100"/>
        </p:scale>
        <p:origin x="3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8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DF44A8-1858-46DB-9390-E5C45526C8BB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3EEAC2-E804-4854-8991-D2D62C6B1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2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2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33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7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77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63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5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8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7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3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5639-2104-46AF-BBE7-713B50F3507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DB15-025E-4768-937E-49D4A28C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0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361949"/>
            <a:ext cx="10515600" cy="19284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National Association of </a:t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>Publicly Funded Truck Driving Schools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12831" y="2615295"/>
            <a:ext cx="3248478" cy="3248478"/>
            <a:chOff x="4869180" y="333375"/>
            <a:chExt cx="2491740" cy="2491740"/>
          </a:xfrm>
        </p:grpSpPr>
        <p:sp>
          <p:nvSpPr>
            <p:cNvPr id="5" name="Oval 4"/>
            <p:cNvSpPr/>
            <p:nvPr/>
          </p:nvSpPr>
          <p:spPr>
            <a:xfrm>
              <a:off x="4991100" y="438150"/>
              <a:ext cx="2228850" cy="226695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80" y="333375"/>
              <a:ext cx="2491740" cy="249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9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361949"/>
            <a:ext cx="10515600" cy="192849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Baskerville Old Face" panose="02020602080505020303" pitchFamily="18" charset="0"/>
              </a:rPr>
              <a:t>Who do we represent?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380" y="5109920"/>
            <a:ext cx="1596572" cy="1596572"/>
            <a:chOff x="4869180" y="333375"/>
            <a:chExt cx="2491740" cy="2491740"/>
          </a:xfrm>
        </p:grpSpPr>
        <p:sp>
          <p:nvSpPr>
            <p:cNvPr id="5" name="Oval 4"/>
            <p:cNvSpPr/>
            <p:nvPr/>
          </p:nvSpPr>
          <p:spPr>
            <a:xfrm>
              <a:off x="4991100" y="438150"/>
              <a:ext cx="2228850" cy="226695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80" y="333375"/>
              <a:ext cx="2491740" cy="249174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64820" y="2363842"/>
            <a:ext cx="109437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Baskerville Old Face" panose="02020602080505020303" pitchFamily="18" charset="0"/>
              </a:rPr>
              <a:t>NAPFTDS represents 110 publicly funded schools from 32 states across the nation.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64" y="3883790"/>
            <a:ext cx="3531056" cy="23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" y="361949"/>
            <a:ext cx="10515600" cy="19284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askerville Old Face" panose="02020602080505020303" pitchFamily="18" charset="0"/>
              </a:rPr>
              <a:t>National Average of </a:t>
            </a:r>
            <a:r>
              <a:rPr lang="en-US" sz="4000" dirty="0" smtClean="0">
                <a:latin typeface="Baskerville Old Face" panose="02020602080505020303" pitchFamily="18" charset="0"/>
              </a:rPr>
              <a:t>NAPFTDS School Members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033" y="5094509"/>
            <a:ext cx="1625601" cy="1625601"/>
            <a:chOff x="4869180" y="333375"/>
            <a:chExt cx="2491740" cy="2491740"/>
          </a:xfrm>
        </p:grpSpPr>
        <p:sp>
          <p:nvSpPr>
            <p:cNvPr id="5" name="Oval 4"/>
            <p:cNvSpPr/>
            <p:nvPr/>
          </p:nvSpPr>
          <p:spPr>
            <a:xfrm>
              <a:off x="4991100" y="438150"/>
              <a:ext cx="2228850" cy="226695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80" y="333375"/>
              <a:ext cx="2491740" cy="249174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148111" y="2175201"/>
            <a:ext cx="7315197" cy="4261831"/>
            <a:chOff x="2148111" y="2175201"/>
            <a:chExt cx="7315197" cy="4261831"/>
          </a:xfrm>
        </p:grpSpPr>
        <p:sp>
          <p:nvSpPr>
            <p:cNvPr id="3" name="Rectangle 2"/>
            <p:cNvSpPr/>
            <p:nvPr/>
          </p:nvSpPr>
          <p:spPr>
            <a:xfrm>
              <a:off x="2148111" y="2175201"/>
              <a:ext cx="6110515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Number of Weeks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Number of Days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Hours of Training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Classroom Hours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BTW Hours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Graduates Per </a:t>
              </a: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chool-Yearly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Total Cost of Training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037272" y="2189715"/>
              <a:ext cx="1426036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r"/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30</a:t>
              </a:r>
            </a:p>
            <a:p>
              <a:pPr algn="r"/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238</a:t>
              </a:r>
            </a:p>
            <a:p>
              <a:pPr algn="r"/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81</a:t>
              </a:r>
            </a:p>
            <a:p>
              <a:pPr algn="r"/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74</a:t>
              </a:r>
            </a:p>
            <a:p>
              <a:pPr algn="r"/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120</a:t>
              </a:r>
            </a:p>
            <a:p>
              <a:pPr algn="r"/>
              <a:r>
                <a:rPr lang="en-US" sz="3600" dirty="0" smtClean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$2970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4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361949"/>
            <a:ext cx="10515600" cy="192849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askerville Old Face" panose="02020602080505020303" pitchFamily="18" charset="0"/>
              </a:rPr>
              <a:t>From a recent survey* …</a:t>
            </a:r>
            <a:endParaRPr lang="en-US" sz="6000" dirty="0">
              <a:latin typeface="Baskerville Old Face" panose="020206020805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3896" y="5123543"/>
            <a:ext cx="1596572" cy="1596572"/>
            <a:chOff x="4869180" y="333375"/>
            <a:chExt cx="2491740" cy="2491740"/>
          </a:xfrm>
        </p:grpSpPr>
        <p:sp>
          <p:nvSpPr>
            <p:cNvPr id="5" name="Oval 4"/>
            <p:cNvSpPr/>
            <p:nvPr/>
          </p:nvSpPr>
          <p:spPr>
            <a:xfrm>
              <a:off x="4991100" y="438150"/>
              <a:ext cx="2228850" cy="226695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80" y="333375"/>
              <a:ext cx="2491740" cy="249174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908326" y="2290444"/>
            <a:ext cx="109437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Baskerville Old Face" panose="02020602080505020303" pitchFamily="18" charset="0"/>
              </a:rPr>
              <a:t>10 states have minimum training standards for truck driver training with instructors being required to have certification by their state, ranging from 160 to 360 training hours.</a:t>
            </a:r>
          </a:p>
          <a:p>
            <a:pPr algn="ctr"/>
            <a:endParaRPr lang="en-US" sz="4400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209</TotalTime>
  <Words>90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Baskerville Old Face</vt:lpstr>
      <vt:lpstr>Calibri</vt:lpstr>
      <vt:lpstr>Times New Roman</vt:lpstr>
      <vt:lpstr>Trebuchet MS</vt:lpstr>
      <vt:lpstr>Wingdings</vt:lpstr>
      <vt:lpstr>Berlin</vt:lpstr>
      <vt:lpstr>National Association of  Publicly Funded Truck Driving Schools</vt:lpstr>
      <vt:lpstr>Who do we represent?</vt:lpstr>
      <vt:lpstr>National Average of NAPFTDS School Members</vt:lpstr>
      <vt:lpstr>From a recent survey*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Association of  Publicly Funded Truck Driving Schools</dc:title>
  <dc:creator>Moffett</dc:creator>
  <cp:lastModifiedBy>Moffett</cp:lastModifiedBy>
  <cp:revision>10</cp:revision>
  <cp:lastPrinted>2015-03-18T17:44:50Z</cp:lastPrinted>
  <dcterms:created xsi:type="dcterms:W3CDTF">2015-03-18T16:56:46Z</dcterms:created>
  <dcterms:modified xsi:type="dcterms:W3CDTF">2015-03-18T20:25:46Z</dcterms:modified>
</cp:coreProperties>
</file>